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0" y="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A4B72-6331-440B-A610-28326C25B51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6028742A-B385-4B50-87E7-01D37F1A8997}">
      <dgm:prSet phldrT="[Text]" custT="1"/>
      <dgm:spPr>
        <a:solidFill>
          <a:schemeClr val="accent1">
            <a:lumMod val="75000"/>
          </a:schemeClr>
        </a:solidFill>
      </dgm:spPr>
      <dgm:t>
        <a:bodyPr/>
        <a:lstStyle/>
        <a:p>
          <a:endParaRPr lang="en-US" sz="2400" dirty="0">
            <a:latin typeface="+mn-lt"/>
          </a:endParaRPr>
        </a:p>
      </dgm:t>
    </dgm:pt>
    <dgm:pt modelId="{072CB3CD-EF08-433F-9420-1631CCB9FDF4}" type="parTrans" cxnId="{AFC7854C-98A3-430D-BE39-C9352001CB45}">
      <dgm:prSet/>
      <dgm:spPr/>
      <dgm:t>
        <a:bodyPr/>
        <a:lstStyle/>
        <a:p>
          <a:endParaRPr lang="en-US" sz="2400">
            <a:latin typeface="+mn-lt"/>
          </a:endParaRPr>
        </a:p>
      </dgm:t>
    </dgm:pt>
    <dgm:pt modelId="{0DA957EE-7969-4C8C-BE17-DC29646A487E}" type="sibTrans" cxnId="{AFC7854C-98A3-430D-BE39-C9352001CB45}">
      <dgm:prSet/>
      <dgm:spPr/>
      <dgm:t>
        <a:bodyPr/>
        <a:lstStyle/>
        <a:p>
          <a:endParaRPr lang="en-US" sz="2400">
            <a:latin typeface="+mn-lt"/>
          </a:endParaRPr>
        </a:p>
      </dgm:t>
    </dgm:pt>
    <dgm:pt modelId="{88E5B653-A653-4C12-A561-B173B9F9DB4D}">
      <dgm:prSet phldrT="[Text]" custT="1"/>
      <dgm:spPr/>
      <dgm:t>
        <a:bodyPr/>
        <a:lstStyle/>
        <a:p>
          <a:endParaRPr lang="en-US" sz="2000" dirty="0" smtClean="0">
            <a:latin typeface="+mn-lt"/>
          </a:endParaRPr>
        </a:p>
        <a:p>
          <a:r>
            <a:rPr lang="en-US" sz="2300" dirty="0" smtClean="0">
              <a:latin typeface="+mn-lt"/>
            </a:rPr>
            <a:t>Well log data (USGS)</a:t>
          </a:r>
        </a:p>
        <a:p>
          <a:r>
            <a:rPr lang="en-US" sz="2300" dirty="0" smtClean="0">
              <a:latin typeface="+mn-lt"/>
            </a:rPr>
            <a:t>Precipitation data (PRISM)</a:t>
          </a:r>
        </a:p>
        <a:p>
          <a:r>
            <a:rPr lang="en-US" sz="2300" dirty="0" smtClean="0">
              <a:latin typeface="+mn-lt"/>
            </a:rPr>
            <a:t>Evapotranspiration data (MODIS 16)</a:t>
          </a:r>
        </a:p>
        <a:p>
          <a:r>
            <a:rPr lang="en-US" sz="2300" dirty="0" smtClean="0">
              <a:latin typeface="+mn-lt"/>
            </a:rPr>
            <a:t>Geological data(USGS)</a:t>
          </a:r>
        </a:p>
        <a:p>
          <a:r>
            <a:rPr lang="en-US" sz="2300" dirty="0" smtClean="0">
              <a:latin typeface="+mn-lt"/>
            </a:rPr>
            <a:t>DEM data (NED)</a:t>
          </a:r>
        </a:p>
        <a:p>
          <a:r>
            <a:rPr lang="en-US" sz="2300" dirty="0" smtClean="0">
              <a:latin typeface="+mn-lt"/>
            </a:rPr>
            <a:t>Soil Data (USDA)</a:t>
          </a:r>
        </a:p>
        <a:p>
          <a:endParaRPr lang="en-US" sz="2000" dirty="0" smtClean="0">
            <a:latin typeface="+mn-lt"/>
          </a:endParaRPr>
        </a:p>
        <a:p>
          <a:endParaRPr lang="en-US" sz="2000" dirty="0">
            <a:latin typeface="+mn-lt"/>
          </a:endParaRPr>
        </a:p>
      </dgm:t>
    </dgm:pt>
    <dgm:pt modelId="{5AD51464-C66D-44BD-8F26-D19FC775A895}" type="parTrans" cxnId="{690167F1-6E06-4548-AF1C-CEF7F690FBF2}">
      <dgm:prSet/>
      <dgm:spPr/>
      <dgm:t>
        <a:bodyPr/>
        <a:lstStyle/>
        <a:p>
          <a:endParaRPr lang="en-US" sz="2400">
            <a:latin typeface="+mn-lt"/>
          </a:endParaRPr>
        </a:p>
      </dgm:t>
    </dgm:pt>
    <dgm:pt modelId="{7963ED17-B271-4422-B805-79FCF1CE654A}" type="sibTrans" cxnId="{690167F1-6E06-4548-AF1C-CEF7F690FBF2}">
      <dgm:prSet/>
      <dgm:spPr/>
      <dgm:t>
        <a:bodyPr/>
        <a:lstStyle/>
        <a:p>
          <a:endParaRPr lang="en-US" sz="2400">
            <a:latin typeface="+mn-lt"/>
          </a:endParaRPr>
        </a:p>
      </dgm:t>
    </dgm:pt>
    <dgm:pt modelId="{627F6963-1993-4F0F-9AB3-85C33BD0E584}">
      <dgm:prSet phldrT="[Text]"/>
      <dgm:spPr>
        <a:solidFill>
          <a:schemeClr val="accent1">
            <a:lumMod val="75000"/>
          </a:schemeClr>
        </a:solidFill>
      </dgm:spPr>
      <dgm:t>
        <a:bodyPr/>
        <a:lstStyle/>
        <a:p>
          <a:endParaRPr lang="en-US" dirty="0" smtClean="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dgm:t>
    </dgm:pt>
    <dgm:pt modelId="{D0B78CF5-900E-48C9-AFFF-E5C6B975CAA5}" type="parTrans" cxnId="{61F4CF01-3DA0-4E85-92BF-923D454D5B4B}">
      <dgm:prSet/>
      <dgm:spPr/>
      <dgm:t>
        <a:bodyPr/>
        <a:lstStyle/>
        <a:p>
          <a:endParaRPr lang="en-US" sz="2400">
            <a:latin typeface="+mn-lt"/>
          </a:endParaRPr>
        </a:p>
      </dgm:t>
    </dgm:pt>
    <dgm:pt modelId="{D1EA600A-74A8-4198-B120-703541885772}" type="sibTrans" cxnId="{61F4CF01-3DA0-4E85-92BF-923D454D5B4B}">
      <dgm:prSet/>
      <dgm:spPr/>
      <dgm:t>
        <a:bodyPr/>
        <a:lstStyle/>
        <a:p>
          <a:endParaRPr lang="en-US" sz="2400">
            <a:latin typeface="+mn-lt"/>
          </a:endParaRPr>
        </a:p>
      </dgm:t>
    </dgm:pt>
    <dgm:pt modelId="{825541DF-D69B-4DA5-B0D9-C648A2EE877B}">
      <dgm:prSet phldrT="[Text]" custT="1"/>
      <dgm:spPr/>
      <dgm:t>
        <a:bodyPr/>
        <a:lstStyle/>
        <a:p>
          <a:endParaRPr lang="en-US" sz="2000" dirty="0" smtClean="0">
            <a:latin typeface="+mn-lt"/>
          </a:endParaRPr>
        </a:p>
        <a:p>
          <a:endParaRPr lang="en-US" sz="2000" dirty="0" smtClean="0">
            <a:latin typeface="+mn-lt"/>
          </a:endParaRPr>
        </a:p>
        <a:p>
          <a:r>
            <a:rPr lang="en-US" sz="2300" b="1" dirty="0" smtClean="0">
              <a:latin typeface="+mn-lt"/>
            </a:rPr>
            <a:t>D</a:t>
          </a:r>
          <a:r>
            <a:rPr lang="en-US" sz="2300" dirty="0" smtClean="0">
              <a:latin typeface="+mn-lt"/>
            </a:rPr>
            <a:t>epth to Water </a:t>
          </a:r>
        </a:p>
        <a:p>
          <a:r>
            <a:rPr lang="en-US" sz="2300" b="1" dirty="0" smtClean="0">
              <a:latin typeface="+mn-lt"/>
            </a:rPr>
            <a:t>R</a:t>
          </a:r>
          <a:r>
            <a:rPr lang="en-US" sz="2300" dirty="0" smtClean="0">
              <a:latin typeface="+mn-lt"/>
            </a:rPr>
            <a:t>echarge</a:t>
          </a:r>
        </a:p>
        <a:p>
          <a:r>
            <a:rPr lang="en-US" sz="2300" b="1" dirty="0" smtClean="0">
              <a:latin typeface="+mn-lt"/>
            </a:rPr>
            <a:t>A</a:t>
          </a:r>
          <a:r>
            <a:rPr lang="en-US" sz="2300" dirty="0" smtClean="0">
              <a:latin typeface="+mn-lt"/>
            </a:rPr>
            <a:t>quifer Media </a:t>
          </a:r>
        </a:p>
        <a:p>
          <a:r>
            <a:rPr lang="en-US" sz="2300" b="1" dirty="0" smtClean="0">
              <a:latin typeface="+mn-lt"/>
            </a:rPr>
            <a:t>S</a:t>
          </a:r>
          <a:r>
            <a:rPr lang="en-US" sz="2300" dirty="0" smtClean="0">
              <a:latin typeface="+mn-lt"/>
            </a:rPr>
            <a:t>oil Media </a:t>
          </a:r>
        </a:p>
        <a:p>
          <a:r>
            <a:rPr lang="en-US" sz="2300" b="1" dirty="0" smtClean="0">
              <a:latin typeface="+mn-lt"/>
            </a:rPr>
            <a:t>T</a:t>
          </a:r>
          <a:r>
            <a:rPr lang="en-US" sz="2300" dirty="0" smtClean="0">
              <a:latin typeface="+mn-lt"/>
            </a:rPr>
            <a:t>opography </a:t>
          </a:r>
        </a:p>
        <a:p>
          <a:r>
            <a:rPr lang="en-US" sz="2300" b="1" dirty="0" smtClean="0">
              <a:latin typeface="+mn-lt"/>
            </a:rPr>
            <a:t>I</a:t>
          </a:r>
          <a:r>
            <a:rPr lang="en-US" sz="2300" dirty="0" smtClean="0">
              <a:latin typeface="+mn-lt"/>
            </a:rPr>
            <a:t>mpact of </a:t>
          </a:r>
          <a:r>
            <a:rPr lang="en-US" sz="2300" dirty="0" err="1" smtClean="0">
              <a:latin typeface="+mn-lt"/>
            </a:rPr>
            <a:t>Vadose</a:t>
          </a:r>
          <a:r>
            <a:rPr lang="en-US" sz="2300" dirty="0" smtClean="0">
              <a:latin typeface="+mn-lt"/>
            </a:rPr>
            <a:t> Zone </a:t>
          </a:r>
        </a:p>
        <a:p>
          <a:r>
            <a:rPr lang="en-US" sz="2300" b="1" dirty="0" smtClean="0">
              <a:latin typeface="+mn-lt"/>
            </a:rPr>
            <a:t>C</a:t>
          </a:r>
          <a:r>
            <a:rPr lang="en-US" sz="2300" dirty="0" smtClean="0">
              <a:latin typeface="+mn-lt"/>
            </a:rPr>
            <a:t>onductivity</a:t>
          </a:r>
        </a:p>
        <a:p>
          <a:endParaRPr lang="en-US" sz="2000" dirty="0">
            <a:latin typeface="+mn-lt"/>
          </a:endParaRPr>
        </a:p>
      </dgm:t>
    </dgm:pt>
    <dgm:pt modelId="{1FF3038E-7085-4CFA-B393-D59539CF6E10}" type="sibTrans" cxnId="{61597989-E0FB-4C84-97CE-F8509D0F4F0B}">
      <dgm:prSet/>
      <dgm:spPr/>
      <dgm:t>
        <a:bodyPr/>
        <a:lstStyle/>
        <a:p>
          <a:endParaRPr lang="en-US" sz="2400">
            <a:latin typeface="+mn-lt"/>
          </a:endParaRPr>
        </a:p>
      </dgm:t>
    </dgm:pt>
    <dgm:pt modelId="{25A5DCB1-4F8C-4D76-BF8E-D3E49F3235A2}" type="parTrans" cxnId="{61597989-E0FB-4C84-97CE-F8509D0F4F0B}">
      <dgm:prSet/>
      <dgm:spPr/>
      <dgm:t>
        <a:bodyPr/>
        <a:lstStyle/>
        <a:p>
          <a:endParaRPr lang="en-US" sz="2400">
            <a:latin typeface="+mn-lt"/>
          </a:endParaRPr>
        </a:p>
      </dgm:t>
    </dgm:pt>
    <dgm:pt modelId="{2F0D4330-18FE-4953-831B-7B0ACA29DCC9}">
      <dgm:prSet phldrT="[Text]" custT="1"/>
      <dgm:spPr>
        <a:solidFill>
          <a:schemeClr val="accent1">
            <a:lumMod val="75000"/>
          </a:schemeClr>
        </a:solidFill>
      </dgm:spPr>
      <dgm:t>
        <a:bodyPr/>
        <a:lstStyle/>
        <a:p>
          <a:endParaRPr lang="en-US" sz="2400" dirty="0">
            <a:latin typeface="+mn-lt"/>
          </a:endParaRPr>
        </a:p>
      </dgm:t>
    </dgm:pt>
    <dgm:pt modelId="{7C55D8D4-CC4A-4400-A5EF-0C5E2D61AB43}" type="sibTrans" cxnId="{6E34AF14-BB9A-40EE-91D0-1F3C5D2FEF2D}">
      <dgm:prSet/>
      <dgm:spPr/>
      <dgm:t>
        <a:bodyPr/>
        <a:lstStyle/>
        <a:p>
          <a:endParaRPr lang="en-US" sz="2400">
            <a:latin typeface="+mn-lt"/>
          </a:endParaRPr>
        </a:p>
      </dgm:t>
    </dgm:pt>
    <dgm:pt modelId="{F7DFD26F-CBDB-4AA2-8A1B-86441C3D5FB5}" type="parTrans" cxnId="{6E34AF14-BB9A-40EE-91D0-1F3C5D2FEF2D}">
      <dgm:prSet/>
      <dgm:spPr/>
      <dgm:t>
        <a:bodyPr/>
        <a:lstStyle/>
        <a:p>
          <a:endParaRPr lang="en-US" sz="2400">
            <a:latin typeface="+mn-lt"/>
          </a:endParaRPr>
        </a:p>
      </dgm:t>
    </dgm:pt>
    <dgm:pt modelId="{7F5BBBCE-C689-438B-86CC-6EDB35A241FA}" type="pres">
      <dgm:prSet presAssocID="{839A4B72-6331-440B-A610-28326C25B519}" presName="Name0" presStyleCnt="0">
        <dgm:presLayoutVars>
          <dgm:dir/>
          <dgm:animLvl val="lvl"/>
          <dgm:resizeHandles val="exact"/>
        </dgm:presLayoutVars>
      </dgm:prSet>
      <dgm:spPr/>
      <dgm:t>
        <a:bodyPr/>
        <a:lstStyle/>
        <a:p>
          <a:endParaRPr lang="en-US"/>
        </a:p>
      </dgm:t>
    </dgm:pt>
    <dgm:pt modelId="{BF82CF74-DCAE-4475-B5A2-66BAD562EC5A}" type="pres">
      <dgm:prSet presAssocID="{6028742A-B385-4B50-87E7-01D37F1A8997}" presName="compositeNode" presStyleCnt="0">
        <dgm:presLayoutVars>
          <dgm:bulletEnabled val="1"/>
        </dgm:presLayoutVars>
      </dgm:prSet>
      <dgm:spPr/>
    </dgm:pt>
    <dgm:pt modelId="{988D88EB-FD99-40F5-8175-06DD26B754E2}" type="pres">
      <dgm:prSet presAssocID="{6028742A-B385-4B50-87E7-01D37F1A8997}" presName="bgRect" presStyleLbl="node1" presStyleIdx="0" presStyleCnt="3" custScaleX="91771" custScaleY="54910" custLinFactNeighborX="-78" custLinFactNeighborY="3483"/>
      <dgm:spPr/>
      <dgm:t>
        <a:bodyPr/>
        <a:lstStyle/>
        <a:p>
          <a:endParaRPr lang="en-US"/>
        </a:p>
      </dgm:t>
    </dgm:pt>
    <dgm:pt modelId="{5D900359-E5BC-4684-98D3-FC578C71AD98}" type="pres">
      <dgm:prSet presAssocID="{6028742A-B385-4B50-87E7-01D37F1A8997}" presName="parentNode" presStyleLbl="node1" presStyleIdx="0" presStyleCnt="3">
        <dgm:presLayoutVars>
          <dgm:chMax val="0"/>
          <dgm:bulletEnabled val="1"/>
        </dgm:presLayoutVars>
      </dgm:prSet>
      <dgm:spPr/>
      <dgm:t>
        <a:bodyPr/>
        <a:lstStyle/>
        <a:p>
          <a:endParaRPr lang="en-US"/>
        </a:p>
      </dgm:t>
    </dgm:pt>
    <dgm:pt modelId="{F1CA3ED1-2691-4ECB-BEBC-E9D8DE640263}" type="pres">
      <dgm:prSet presAssocID="{6028742A-B385-4B50-87E7-01D37F1A8997}" presName="childNode" presStyleLbl="node1" presStyleIdx="0" presStyleCnt="3">
        <dgm:presLayoutVars>
          <dgm:bulletEnabled val="1"/>
        </dgm:presLayoutVars>
      </dgm:prSet>
      <dgm:spPr/>
      <dgm:t>
        <a:bodyPr/>
        <a:lstStyle/>
        <a:p>
          <a:endParaRPr lang="en-US"/>
        </a:p>
      </dgm:t>
    </dgm:pt>
    <dgm:pt modelId="{5ADF5558-F4B3-411F-B015-17516C70CB7C}" type="pres">
      <dgm:prSet presAssocID="{0DA957EE-7969-4C8C-BE17-DC29646A487E}" presName="hSp" presStyleCnt="0"/>
      <dgm:spPr/>
    </dgm:pt>
    <dgm:pt modelId="{8D3F7089-AE7D-4165-A839-871157347613}" type="pres">
      <dgm:prSet presAssocID="{0DA957EE-7969-4C8C-BE17-DC29646A487E}" presName="vProcSp" presStyleCnt="0"/>
      <dgm:spPr/>
    </dgm:pt>
    <dgm:pt modelId="{68B7908C-DB6F-405C-94A4-6FDA8FB32AC9}" type="pres">
      <dgm:prSet presAssocID="{0DA957EE-7969-4C8C-BE17-DC29646A487E}" presName="vSp1" presStyleCnt="0"/>
      <dgm:spPr/>
    </dgm:pt>
    <dgm:pt modelId="{DE28678F-E6E0-46EE-ADAD-C971A45EC553}" type="pres">
      <dgm:prSet presAssocID="{0DA957EE-7969-4C8C-BE17-DC29646A487E}" presName="simulatedConn" presStyleLbl="solidFgAcc1" presStyleIdx="0" presStyleCnt="2" custScaleX="80296" custScaleY="68776" custLinFactY="-285541" custLinFactNeighborX="-9010" custLinFactNeighborY="-300000"/>
      <dgm:spPr/>
      <dgm:t>
        <a:bodyPr/>
        <a:lstStyle/>
        <a:p>
          <a:endParaRPr lang="en-US"/>
        </a:p>
      </dgm:t>
    </dgm:pt>
    <dgm:pt modelId="{AF579C8B-D5AB-4F30-8395-AAB58A50ADAF}" type="pres">
      <dgm:prSet presAssocID="{0DA957EE-7969-4C8C-BE17-DC29646A487E}" presName="vSp2" presStyleCnt="0"/>
      <dgm:spPr/>
    </dgm:pt>
    <dgm:pt modelId="{BFDF96CE-648F-40CD-9243-2307AD8363F8}" type="pres">
      <dgm:prSet presAssocID="{0DA957EE-7969-4C8C-BE17-DC29646A487E}" presName="sibTrans" presStyleCnt="0"/>
      <dgm:spPr/>
    </dgm:pt>
    <dgm:pt modelId="{1BBDE28E-4FEE-4C88-9430-9DF8853DE6DF}" type="pres">
      <dgm:prSet presAssocID="{2F0D4330-18FE-4953-831B-7B0ACA29DCC9}" presName="compositeNode" presStyleCnt="0">
        <dgm:presLayoutVars>
          <dgm:bulletEnabled val="1"/>
        </dgm:presLayoutVars>
      </dgm:prSet>
      <dgm:spPr/>
    </dgm:pt>
    <dgm:pt modelId="{D8468E86-8726-48F1-B586-9568A5C95F0D}" type="pres">
      <dgm:prSet presAssocID="{2F0D4330-18FE-4953-831B-7B0ACA29DCC9}" presName="bgRect" presStyleLbl="node1" presStyleIdx="1" presStyleCnt="3" custScaleX="96353" custScaleY="58433"/>
      <dgm:spPr/>
      <dgm:t>
        <a:bodyPr/>
        <a:lstStyle/>
        <a:p>
          <a:endParaRPr lang="en-US"/>
        </a:p>
      </dgm:t>
    </dgm:pt>
    <dgm:pt modelId="{289E733D-EDDA-403C-BEE5-CD17CC0BD830}" type="pres">
      <dgm:prSet presAssocID="{2F0D4330-18FE-4953-831B-7B0ACA29DCC9}" presName="parentNode" presStyleLbl="node1" presStyleIdx="1" presStyleCnt="3">
        <dgm:presLayoutVars>
          <dgm:chMax val="0"/>
          <dgm:bulletEnabled val="1"/>
        </dgm:presLayoutVars>
      </dgm:prSet>
      <dgm:spPr/>
      <dgm:t>
        <a:bodyPr/>
        <a:lstStyle/>
        <a:p>
          <a:endParaRPr lang="en-US"/>
        </a:p>
      </dgm:t>
    </dgm:pt>
    <dgm:pt modelId="{B268721C-C797-4E1D-91C6-37D2D645D2A5}" type="pres">
      <dgm:prSet presAssocID="{2F0D4330-18FE-4953-831B-7B0ACA29DCC9}" presName="childNode" presStyleLbl="node1" presStyleIdx="1" presStyleCnt="3">
        <dgm:presLayoutVars>
          <dgm:bulletEnabled val="1"/>
        </dgm:presLayoutVars>
      </dgm:prSet>
      <dgm:spPr/>
      <dgm:t>
        <a:bodyPr/>
        <a:lstStyle/>
        <a:p>
          <a:endParaRPr lang="en-US"/>
        </a:p>
      </dgm:t>
    </dgm:pt>
    <dgm:pt modelId="{A850FCA9-7F6C-43A6-8560-1AA820655EB6}" type="pres">
      <dgm:prSet presAssocID="{7C55D8D4-CC4A-4400-A5EF-0C5E2D61AB43}" presName="hSp" presStyleCnt="0"/>
      <dgm:spPr/>
    </dgm:pt>
    <dgm:pt modelId="{AE91E719-C3F5-4678-991B-70BF4677072B}" type="pres">
      <dgm:prSet presAssocID="{7C55D8D4-CC4A-4400-A5EF-0C5E2D61AB43}" presName="vProcSp" presStyleCnt="0"/>
      <dgm:spPr/>
    </dgm:pt>
    <dgm:pt modelId="{45388F04-7BB3-4FCC-B135-F6AEF1A77D56}" type="pres">
      <dgm:prSet presAssocID="{7C55D8D4-CC4A-4400-A5EF-0C5E2D61AB43}" presName="vSp1" presStyleCnt="0"/>
      <dgm:spPr/>
    </dgm:pt>
    <dgm:pt modelId="{4A5424B8-5AEA-4F95-BA9E-3CA856DF7D44}" type="pres">
      <dgm:prSet presAssocID="{7C55D8D4-CC4A-4400-A5EF-0C5E2D61AB43}" presName="simulatedConn" presStyleLbl="solidFgAcc1" presStyleIdx="1" presStyleCnt="2" custAng="16200000" custScaleX="83059" custScaleY="75129" custLinFactX="100000" custLinFactY="-200000" custLinFactNeighborX="112416" custLinFactNeighborY="-227654"/>
      <dgm:spPr/>
      <dgm:t>
        <a:bodyPr/>
        <a:lstStyle/>
        <a:p>
          <a:endParaRPr lang="en-US"/>
        </a:p>
      </dgm:t>
    </dgm:pt>
    <dgm:pt modelId="{2D5ACFD0-0849-4D65-8FA2-B97959FEF588}" type="pres">
      <dgm:prSet presAssocID="{7C55D8D4-CC4A-4400-A5EF-0C5E2D61AB43}" presName="vSp2" presStyleCnt="0"/>
      <dgm:spPr/>
    </dgm:pt>
    <dgm:pt modelId="{07BB4FC7-4E06-4064-AEF8-642C384F2480}" type="pres">
      <dgm:prSet presAssocID="{7C55D8D4-CC4A-4400-A5EF-0C5E2D61AB43}" presName="sibTrans" presStyleCnt="0"/>
      <dgm:spPr/>
    </dgm:pt>
    <dgm:pt modelId="{A0AF9688-2041-45C7-BFFC-C181B88C1FFC}" type="pres">
      <dgm:prSet presAssocID="{627F6963-1993-4F0F-9AB3-85C33BD0E584}" presName="compositeNode" presStyleCnt="0">
        <dgm:presLayoutVars>
          <dgm:bulletEnabled val="1"/>
        </dgm:presLayoutVars>
      </dgm:prSet>
      <dgm:spPr/>
    </dgm:pt>
    <dgm:pt modelId="{FFEBF9C2-6C80-4542-B8E8-C18C0D328FE1}" type="pres">
      <dgm:prSet presAssocID="{627F6963-1993-4F0F-9AB3-85C33BD0E584}" presName="bgRect" presStyleLbl="node1" presStyleIdx="2" presStyleCnt="3" custScaleX="66279" custScaleY="38680" custLinFactNeighborX="78" custLinFactNeighborY="693"/>
      <dgm:spPr/>
      <dgm:t>
        <a:bodyPr/>
        <a:lstStyle/>
        <a:p>
          <a:endParaRPr lang="en-US"/>
        </a:p>
      </dgm:t>
    </dgm:pt>
    <dgm:pt modelId="{5C8EC6A7-BB2F-4AC3-BCA5-923D601387DA}" type="pres">
      <dgm:prSet presAssocID="{627F6963-1993-4F0F-9AB3-85C33BD0E584}" presName="parentNode" presStyleLbl="node1" presStyleIdx="2" presStyleCnt="3">
        <dgm:presLayoutVars>
          <dgm:chMax val="0"/>
          <dgm:bulletEnabled val="1"/>
        </dgm:presLayoutVars>
      </dgm:prSet>
      <dgm:spPr/>
      <dgm:t>
        <a:bodyPr/>
        <a:lstStyle/>
        <a:p>
          <a:endParaRPr lang="en-US"/>
        </a:p>
      </dgm:t>
    </dgm:pt>
  </dgm:ptLst>
  <dgm:cxnLst>
    <dgm:cxn modelId="{092C6712-BC0D-4F66-A247-D5D7CCF1250E}" type="presOf" srcId="{627F6963-1993-4F0F-9AB3-85C33BD0E584}" destId="{FFEBF9C2-6C80-4542-B8E8-C18C0D328FE1}" srcOrd="0" destOrd="0" presId="urn:microsoft.com/office/officeart/2005/8/layout/hProcess7"/>
    <dgm:cxn modelId="{61F4CF01-3DA0-4E85-92BF-923D454D5B4B}" srcId="{839A4B72-6331-440B-A610-28326C25B519}" destId="{627F6963-1993-4F0F-9AB3-85C33BD0E584}" srcOrd="2" destOrd="0" parTransId="{D0B78CF5-900E-48C9-AFFF-E5C6B975CAA5}" sibTransId="{D1EA600A-74A8-4198-B120-703541885772}"/>
    <dgm:cxn modelId="{A8845A09-D337-4F2D-ADA7-5FFB36BA97E0}" type="presOf" srcId="{627F6963-1993-4F0F-9AB3-85C33BD0E584}" destId="{5C8EC6A7-BB2F-4AC3-BCA5-923D601387DA}" srcOrd="1" destOrd="0" presId="urn:microsoft.com/office/officeart/2005/8/layout/hProcess7"/>
    <dgm:cxn modelId="{521B0938-A74C-4BEB-9564-E58BD9D63884}" type="presOf" srcId="{6028742A-B385-4B50-87E7-01D37F1A8997}" destId="{988D88EB-FD99-40F5-8175-06DD26B754E2}" srcOrd="0" destOrd="0" presId="urn:microsoft.com/office/officeart/2005/8/layout/hProcess7"/>
    <dgm:cxn modelId="{690167F1-6E06-4548-AF1C-CEF7F690FBF2}" srcId="{6028742A-B385-4B50-87E7-01D37F1A8997}" destId="{88E5B653-A653-4C12-A561-B173B9F9DB4D}" srcOrd="0" destOrd="0" parTransId="{5AD51464-C66D-44BD-8F26-D19FC775A895}" sibTransId="{7963ED17-B271-4422-B805-79FCF1CE654A}"/>
    <dgm:cxn modelId="{AFC7854C-98A3-430D-BE39-C9352001CB45}" srcId="{839A4B72-6331-440B-A610-28326C25B519}" destId="{6028742A-B385-4B50-87E7-01D37F1A8997}" srcOrd="0" destOrd="0" parTransId="{072CB3CD-EF08-433F-9420-1631CCB9FDF4}" sibTransId="{0DA957EE-7969-4C8C-BE17-DC29646A487E}"/>
    <dgm:cxn modelId="{3F80BE62-10B9-44DE-BA94-7AF37DFE52CF}" type="presOf" srcId="{825541DF-D69B-4DA5-B0D9-C648A2EE877B}" destId="{B268721C-C797-4E1D-91C6-37D2D645D2A5}" srcOrd="0" destOrd="0" presId="urn:microsoft.com/office/officeart/2005/8/layout/hProcess7"/>
    <dgm:cxn modelId="{6E34AF14-BB9A-40EE-91D0-1F3C5D2FEF2D}" srcId="{839A4B72-6331-440B-A610-28326C25B519}" destId="{2F0D4330-18FE-4953-831B-7B0ACA29DCC9}" srcOrd="1" destOrd="0" parTransId="{F7DFD26F-CBDB-4AA2-8A1B-86441C3D5FB5}" sibTransId="{7C55D8D4-CC4A-4400-A5EF-0C5E2D61AB43}"/>
    <dgm:cxn modelId="{FEBFA958-6958-497D-A564-8F81F7E88B91}" type="presOf" srcId="{6028742A-B385-4B50-87E7-01D37F1A8997}" destId="{5D900359-E5BC-4684-98D3-FC578C71AD98}" srcOrd="1" destOrd="0" presId="urn:microsoft.com/office/officeart/2005/8/layout/hProcess7"/>
    <dgm:cxn modelId="{0FB9BD31-23B3-4827-90B2-3BE724FFE4F0}" type="presOf" srcId="{88E5B653-A653-4C12-A561-B173B9F9DB4D}" destId="{F1CA3ED1-2691-4ECB-BEBC-E9D8DE640263}" srcOrd="0" destOrd="0" presId="urn:microsoft.com/office/officeart/2005/8/layout/hProcess7"/>
    <dgm:cxn modelId="{61597989-E0FB-4C84-97CE-F8509D0F4F0B}" srcId="{2F0D4330-18FE-4953-831B-7B0ACA29DCC9}" destId="{825541DF-D69B-4DA5-B0D9-C648A2EE877B}" srcOrd="0" destOrd="0" parTransId="{25A5DCB1-4F8C-4D76-BF8E-D3E49F3235A2}" sibTransId="{1FF3038E-7085-4CFA-B393-D59539CF6E10}"/>
    <dgm:cxn modelId="{A2AA49EE-A527-4411-8F94-DC7C60177370}" type="presOf" srcId="{2F0D4330-18FE-4953-831B-7B0ACA29DCC9}" destId="{D8468E86-8726-48F1-B586-9568A5C95F0D}" srcOrd="0" destOrd="0" presId="urn:microsoft.com/office/officeart/2005/8/layout/hProcess7"/>
    <dgm:cxn modelId="{1496DEAA-51B5-4978-8379-E702939F834B}" type="presOf" srcId="{2F0D4330-18FE-4953-831B-7B0ACA29DCC9}" destId="{289E733D-EDDA-403C-BEE5-CD17CC0BD830}" srcOrd="1" destOrd="0" presId="urn:microsoft.com/office/officeart/2005/8/layout/hProcess7"/>
    <dgm:cxn modelId="{81EA4DF6-B2E4-4C3E-8C54-565802E0EA62}" type="presOf" srcId="{839A4B72-6331-440B-A610-28326C25B519}" destId="{7F5BBBCE-C689-438B-86CC-6EDB35A241FA}" srcOrd="0" destOrd="0" presId="urn:microsoft.com/office/officeart/2005/8/layout/hProcess7"/>
    <dgm:cxn modelId="{58DFCEE1-15A1-4852-8B57-AAC4F167F517}" type="presParOf" srcId="{7F5BBBCE-C689-438B-86CC-6EDB35A241FA}" destId="{BF82CF74-DCAE-4475-B5A2-66BAD562EC5A}" srcOrd="0" destOrd="0" presId="urn:microsoft.com/office/officeart/2005/8/layout/hProcess7"/>
    <dgm:cxn modelId="{67D165DD-300B-48AE-83A1-F48652CCD666}" type="presParOf" srcId="{BF82CF74-DCAE-4475-B5A2-66BAD562EC5A}" destId="{988D88EB-FD99-40F5-8175-06DD26B754E2}" srcOrd="0" destOrd="0" presId="urn:microsoft.com/office/officeart/2005/8/layout/hProcess7"/>
    <dgm:cxn modelId="{586EA1EF-5754-4D25-8B00-2C34D0F7E331}" type="presParOf" srcId="{BF82CF74-DCAE-4475-B5A2-66BAD562EC5A}" destId="{5D900359-E5BC-4684-98D3-FC578C71AD98}" srcOrd="1" destOrd="0" presId="urn:microsoft.com/office/officeart/2005/8/layout/hProcess7"/>
    <dgm:cxn modelId="{888C7D3F-E313-4F63-809D-E93AB2929726}" type="presParOf" srcId="{BF82CF74-DCAE-4475-B5A2-66BAD562EC5A}" destId="{F1CA3ED1-2691-4ECB-BEBC-E9D8DE640263}" srcOrd="2" destOrd="0" presId="urn:microsoft.com/office/officeart/2005/8/layout/hProcess7"/>
    <dgm:cxn modelId="{586915C2-3F8E-4E5F-999F-6D647A8D289B}" type="presParOf" srcId="{7F5BBBCE-C689-438B-86CC-6EDB35A241FA}" destId="{5ADF5558-F4B3-411F-B015-17516C70CB7C}" srcOrd="1" destOrd="0" presId="urn:microsoft.com/office/officeart/2005/8/layout/hProcess7"/>
    <dgm:cxn modelId="{A1AA9AE2-C4F1-4BF1-9C48-2A08A60C6A42}" type="presParOf" srcId="{7F5BBBCE-C689-438B-86CC-6EDB35A241FA}" destId="{8D3F7089-AE7D-4165-A839-871157347613}" srcOrd="2" destOrd="0" presId="urn:microsoft.com/office/officeart/2005/8/layout/hProcess7"/>
    <dgm:cxn modelId="{D9641664-4648-4C58-B277-6DA6A583FABC}" type="presParOf" srcId="{8D3F7089-AE7D-4165-A839-871157347613}" destId="{68B7908C-DB6F-405C-94A4-6FDA8FB32AC9}" srcOrd="0" destOrd="0" presId="urn:microsoft.com/office/officeart/2005/8/layout/hProcess7"/>
    <dgm:cxn modelId="{1220E6A3-3241-42C8-AAFF-145A8501A705}" type="presParOf" srcId="{8D3F7089-AE7D-4165-A839-871157347613}" destId="{DE28678F-E6E0-46EE-ADAD-C971A45EC553}" srcOrd="1" destOrd="0" presId="urn:microsoft.com/office/officeart/2005/8/layout/hProcess7"/>
    <dgm:cxn modelId="{7BE54116-791A-4A91-A159-4988AE132BF5}" type="presParOf" srcId="{8D3F7089-AE7D-4165-A839-871157347613}" destId="{AF579C8B-D5AB-4F30-8395-AAB58A50ADAF}" srcOrd="2" destOrd="0" presId="urn:microsoft.com/office/officeart/2005/8/layout/hProcess7"/>
    <dgm:cxn modelId="{33390CB7-6A78-44C9-AA8D-85E4BAE46C81}" type="presParOf" srcId="{7F5BBBCE-C689-438B-86CC-6EDB35A241FA}" destId="{BFDF96CE-648F-40CD-9243-2307AD8363F8}" srcOrd="3" destOrd="0" presId="urn:microsoft.com/office/officeart/2005/8/layout/hProcess7"/>
    <dgm:cxn modelId="{72559565-F69F-4917-AE59-BD30871745CF}" type="presParOf" srcId="{7F5BBBCE-C689-438B-86CC-6EDB35A241FA}" destId="{1BBDE28E-4FEE-4C88-9430-9DF8853DE6DF}" srcOrd="4" destOrd="0" presId="urn:microsoft.com/office/officeart/2005/8/layout/hProcess7"/>
    <dgm:cxn modelId="{94EADAEA-7344-4AA1-91A3-8F01C311AF44}" type="presParOf" srcId="{1BBDE28E-4FEE-4C88-9430-9DF8853DE6DF}" destId="{D8468E86-8726-48F1-B586-9568A5C95F0D}" srcOrd="0" destOrd="0" presId="urn:microsoft.com/office/officeart/2005/8/layout/hProcess7"/>
    <dgm:cxn modelId="{581BAEC4-16CA-429D-811C-DACE4F92B64E}" type="presParOf" srcId="{1BBDE28E-4FEE-4C88-9430-9DF8853DE6DF}" destId="{289E733D-EDDA-403C-BEE5-CD17CC0BD830}" srcOrd="1" destOrd="0" presId="urn:microsoft.com/office/officeart/2005/8/layout/hProcess7"/>
    <dgm:cxn modelId="{2448EA3F-654F-4493-9CA0-8EDC2F3FA960}" type="presParOf" srcId="{1BBDE28E-4FEE-4C88-9430-9DF8853DE6DF}" destId="{B268721C-C797-4E1D-91C6-37D2D645D2A5}" srcOrd="2" destOrd="0" presId="urn:microsoft.com/office/officeart/2005/8/layout/hProcess7"/>
    <dgm:cxn modelId="{9EE03748-7765-43C3-A025-3B8459EB9D79}" type="presParOf" srcId="{7F5BBBCE-C689-438B-86CC-6EDB35A241FA}" destId="{A850FCA9-7F6C-43A6-8560-1AA820655EB6}" srcOrd="5" destOrd="0" presId="urn:microsoft.com/office/officeart/2005/8/layout/hProcess7"/>
    <dgm:cxn modelId="{45941A31-9D9C-4D8F-BFB9-6E0AAEB14180}" type="presParOf" srcId="{7F5BBBCE-C689-438B-86CC-6EDB35A241FA}" destId="{AE91E719-C3F5-4678-991B-70BF4677072B}" srcOrd="6" destOrd="0" presId="urn:microsoft.com/office/officeart/2005/8/layout/hProcess7"/>
    <dgm:cxn modelId="{2306A5F4-79D3-4141-A5F4-5D97B076E488}" type="presParOf" srcId="{AE91E719-C3F5-4678-991B-70BF4677072B}" destId="{45388F04-7BB3-4FCC-B135-F6AEF1A77D56}" srcOrd="0" destOrd="0" presId="urn:microsoft.com/office/officeart/2005/8/layout/hProcess7"/>
    <dgm:cxn modelId="{1BBEDE25-AEC4-438C-BAC4-720F0482687B}" type="presParOf" srcId="{AE91E719-C3F5-4678-991B-70BF4677072B}" destId="{4A5424B8-5AEA-4F95-BA9E-3CA856DF7D44}" srcOrd="1" destOrd="0" presId="urn:microsoft.com/office/officeart/2005/8/layout/hProcess7"/>
    <dgm:cxn modelId="{3CF7DF8C-3D8D-48E9-A717-AE46F04AFF50}" type="presParOf" srcId="{AE91E719-C3F5-4678-991B-70BF4677072B}" destId="{2D5ACFD0-0849-4D65-8FA2-B97959FEF588}" srcOrd="2" destOrd="0" presId="urn:microsoft.com/office/officeart/2005/8/layout/hProcess7"/>
    <dgm:cxn modelId="{EA5026B2-BD03-4914-9B60-65B03212A91B}" type="presParOf" srcId="{7F5BBBCE-C689-438B-86CC-6EDB35A241FA}" destId="{07BB4FC7-4E06-4064-AEF8-642C384F2480}" srcOrd="7" destOrd="0" presId="urn:microsoft.com/office/officeart/2005/8/layout/hProcess7"/>
    <dgm:cxn modelId="{7E85E755-D8DF-454F-A3B0-9A6ABE443107}" type="presParOf" srcId="{7F5BBBCE-C689-438B-86CC-6EDB35A241FA}" destId="{A0AF9688-2041-45C7-BFFC-C181B88C1FFC}" srcOrd="8" destOrd="0" presId="urn:microsoft.com/office/officeart/2005/8/layout/hProcess7"/>
    <dgm:cxn modelId="{807A4292-51AD-4F37-88EE-8133EFD22CF6}" type="presParOf" srcId="{A0AF9688-2041-45C7-BFFC-C181B88C1FFC}" destId="{FFEBF9C2-6C80-4542-B8E8-C18C0D328FE1}" srcOrd="0" destOrd="0" presId="urn:microsoft.com/office/officeart/2005/8/layout/hProcess7"/>
    <dgm:cxn modelId="{2825D804-95B5-4BB3-A7FD-5B736F49B664}" type="presParOf" srcId="{A0AF9688-2041-45C7-BFFC-C181B88C1FFC}" destId="{5C8EC6A7-BB2F-4AC3-BCA5-923D601387DA}"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204BF-E4F9-4324-BBD0-4D26DB608E26}" type="doc">
      <dgm:prSet loTypeId="urn:microsoft.com/office/officeart/2005/8/layout/process1" loCatId="process" qsTypeId="urn:microsoft.com/office/officeart/2005/8/quickstyle/simple1" qsCatId="simple" csTypeId="urn:microsoft.com/office/officeart/2005/8/colors/accent1_4" csCatId="accent1" phldr="1"/>
      <dgm:spPr/>
    </dgm:pt>
    <dgm:pt modelId="{CB9FED84-6A4B-45E3-84C7-5E53A9A459AE}">
      <dgm:prSet phldrT="[Text]" custT="1"/>
      <dgm:spPr>
        <a:solidFill>
          <a:schemeClr val="accent1">
            <a:lumMod val="50000"/>
          </a:schemeClr>
        </a:solidFill>
      </dgm:spPr>
      <dgm:t>
        <a:bodyPr/>
        <a:lstStyle/>
        <a:p>
          <a:r>
            <a:rPr lang="en-US" sz="2400" b="1" dirty="0" smtClean="0">
              <a:latin typeface="+mn-lt"/>
            </a:rPr>
            <a:t>Data Acquisition</a:t>
          </a:r>
          <a:endParaRPr lang="en-US" sz="2400" b="1" dirty="0">
            <a:latin typeface="+mn-lt"/>
          </a:endParaRPr>
        </a:p>
      </dgm:t>
    </dgm:pt>
    <dgm:pt modelId="{F1C4E2D1-FC6B-438C-B6DE-84F00BD8B7F9}" type="parTrans" cxnId="{DA7066B3-2D96-4274-B911-C3DC7B3E5FA7}">
      <dgm:prSet/>
      <dgm:spPr/>
      <dgm:t>
        <a:bodyPr/>
        <a:lstStyle/>
        <a:p>
          <a:endParaRPr lang="en-US"/>
        </a:p>
      </dgm:t>
    </dgm:pt>
    <dgm:pt modelId="{F6008230-FC7E-4F5D-A167-2EBA96FC9B6A}" type="sibTrans" cxnId="{DA7066B3-2D96-4274-B911-C3DC7B3E5FA7}">
      <dgm:prSet/>
      <dgm:spPr>
        <a:solidFill>
          <a:schemeClr val="bg1"/>
        </a:solidFill>
        <a:ln>
          <a:solidFill>
            <a:schemeClr val="bg1"/>
          </a:solidFill>
        </a:ln>
      </dgm:spPr>
      <dgm:t>
        <a:bodyPr/>
        <a:lstStyle/>
        <a:p>
          <a:endParaRPr lang="en-US"/>
        </a:p>
      </dgm:t>
    </dgm:pt>
    <dgm:pt modelId="{7BBA7E6E-9638-4713-9A3A-D2A20289440A}">
      <dgm:prSet phldrT="[Text]" custT="1"/>
      <dgm:spPr>
        <a:solidFill>
          <a:schemeClr val="accent1">
            <a:lumMod val="50000"/>
          </a:schemeClr>
        </a:solidFill>
      </dgm:spPr>
      <dgm:t>
        <a:bodyPr/>
        <a:lstStyle/>
        <a:p>
          <a:r>
            <a:rPr lang="en-US" sz="2400" b="1" dirty="0" smtClean="0">
              <a:latin typeface="+mn-lt"/>
            </a:rPr>
            <a:t>Data Analysis</a:t>
          </a:r>
          <a:endParaRPr lang="en-US" sz="2400" b="1" dirty="0">
            <a:latin typeface="+mn-lt"/>
          </a:endParaRPr>
        </a:p>
      </dgm:t>
    </dgm:pt>
    <dgm:pt modelId="{5DC0E66B-9FF6-4BDF-8C74-F92025549DCF}" type="parTrans" cxnId="{5C387359-4A49-4697-AB61-646204AEECDC}">
      <dgm:prSet/>
      <dgm:spPr/>
      <dgm:t>
        <a:bodyPr/>
        <a:lstStyle/>
        <a:p>
          <a:endParaRPr lang="en-US"/>
        </a:p>
      </dgm:t>
    </dgm:pt>
    <dgm:pt modelId="{B346AC53-F86C-4C6B-85F1-5972DADBF32E}" type="sibTrans" cxnId="{5C387359-4A49-4697-AB61-646204AEECDC}">
      <dgm:prSet/>
      <dgm:spPr>
        <a:solidFill>
          <a:schemeClr val="bg1"/>
        </a:solidFill>
        <a:ln>
          <a:solidFill>
            <a:schemeClr val="bg1"/>
          </a:solidFill>
        </a:ln>
      </dgm:spPr>
      <dgm:t>
        <a:bodyPr/>
        <a:lstStyle/>
        <a:p>
          <a:endParaRPr lang="en-US"/>
        </a:p>
      </dgm:t>
    </dgm:pt>
    <dgm:pt modelId="{AB014223-5538-4016-9DE7-DBDC13D4A442}">
      <dgm:prSet phldrT="[Text]" custT="1"/>
      <dgm:spPr>
        <a:solidFill>
          <a:schemeClr val="accent1">
            <a:lumMod val="50000"/>
          </a:schemeClr>
        </a:solidFill>
      </dgm:spPr>
      <dgm:t>
        <a:bodyPr/>
        <a:lstStyle/>
        <a:p>
          <a:r>
            <a:rPr lang="en-US" sz="2400" b="1" dirty="0" smtClean="0">
              <a:latin typeface="+mn-lt"/>
            </a:rPr>
            <a:t>End Products</a:t>
          </a:r>
          <a:endParaRPr lang="en-US" sz="2400" b="1" dirty="0">
            <a:latin typeface="+mn-lt"/>
          </a:endParaRPr>
        </a:p>
      </dgm:t>
    </dgm:pt>
    <dgm:pt modelId="{310453F8-E32E-4FD4-9795-526D3F508096}" type="parTrans" cxnId="{6B66BE62-E962-4097-9B0F-E3E9367C5A0A}">
      <dgm:prSet/>
      <dgm:spPr/>
      <dgm:t>
        <a:bodyPr/>
        <a:lstStyle/>
        <a:p>
          <a:endParaRPr lang="en-US"/>
        </a:p>
      </dgm:t>
    </dgm:pt>
    <dgm:pt modelId="{749BEA96-D5E5-4C21-8193-886CB3CC5672}" type="sibTrans" cxnId="{6B66BE62-E962-4097-9B0F-E3E9367C5A0A}">
      <dgm:prSet/>
      <dgm:spPr/>
      <dgm:t>
        <a:bodyPr/>
        <a:lstStyle/>
        <a:p>
          <a:endParaRPr lang="en-US"/>
        </a:p>
      </dgm:t>
    </dgm:pt>
    <dgm:pt modelId="{56FFCE82-56A7-44A5-9F64-E75CA83A2DF9}" type="pres">
      <dgm:prSet presAssocID="{FF3204BF-E4F9-4324-BBD0-4D26DB608E26}" presName="Name0" presStyleCnt="0">
        <dgm:presLayoutVars>
          <dgm:dir/>
          <dgm:resizeHandles val="exact"/>
        </dgm:presLayoutVars>
      </dgm:prSet>
      <dgm:spPr/>
    </dgm:pt>
    <dgm:pt modelId="{DABF0370-DE44-4188-AD9C-F59F335D3FF0}" type="pres">
      <dgm:prSet presAssocID="{CB9FED84-6A4B-45E3-84C7-5E53A9A459AE}" presName="node" presStyleLbl="node1" presStyleIdx="0" presStyleCnt="3" custScaleX="38686" custLinFactNeighborX="35104" custLinFactNeighborY="-3306">
        <dgm:presLayoutVars>
          <dgm:bulletEnabled val="1"/>
        </dgm:presLayoutVars>
      </dgm:prSet>
      <dgm:spPr/>
      <dgm:t>
        <a:bodyPr/>
        <a:lstStyle/>
        <a:p>
          <a:endParaRPr lang="en-US"/>
        </a:p>
      </dgm:t>
    </dgm:pt>
    <dgm:pt modelId="{BA7608B0-8D26-4932-A449-2E8CEEEF583B}" type="pres">
      <dgm:prSet presAssocID="{F6008230-FC7E-4F5D-A167-2EBA96FC9B6A}" presName="sibTrans" presStyleLbl="sibTrans2D1" presStyleIdx="0" presStyleCnt="2" custLinFactNeighborX="30085" custLinFactNeighborY="-1147"/>
      <dgm:spPr/>
      <dgm:t>
        <a:bodyPr/>
        <a:lstStyle/>
        <a:p>
          <a:endParaRPr lang="en-US"/>
        </a:p>
      </dgm:t>
    </dgm:pt>
    <dgm:pt modelId="{3E73A02A-A293-4AA3-926B-743D5DF8848D}" type="pres">
      <dgm:prSet presAssocID="{F6008230-FC7E-4F5D-A167-2EBA96FC9B6A}" presName="connectorText" presStyleLbl="sibTrans2D1" presStyleIdx="0" presStyleCnt="2"/>
      <dgm:spPr/>
      <dgm:t>
        <a:bodyPr/>
        <a:lstStyle/>
        <a:p>
          <a:endParaRPr lang="en-US"/>
        </a:p>
      </dgm:t>
    </dgm:pt>
    <dgm:pt modelId="{9DE7A3D5-1A13-430A-9899-A07F85431D5C}" type="pres">
      <dgm:prSet presAssocID="{7BBA7E6E-9638-4713-9A3A-D2A20289440A}" presName="node" presStyleLbl="node1" presStyleIdx="1" presStyleCnt="3" custScaleX="47746" custLinFactNeighborX="976">
        <dgm:presLayoutVars>
          <dgm:bulletEnabled val="1"/>
        </dgm:presLayoutVars>
      </dgm:prSet>
      <dgm:spPr/>
      <dgm:t>
        <a:bodyPr/>
        <a:lstStyle/>
        <a:p>
          <a:endParaRPr lang="en-US"/>
        </a:p>
      </dgm:t>
    </dgm:pt>
    <dgm:pt modelId="{80E9358E-5824-4898-BCC9-2316954A7ABB}" type="pres">
      <dgm:prSet presAssocID="{B346AC53-F86C-4C6B-85F1-5972DADBF32E}" presName="sibTrans" presStyleLbl="sibTrans2D1" presStyleIdx="1" presStyleCnt="2"/>
      <dgm:spPr/>
      <dgm:t>
        <a:bodyPr/>
        <a:lstStyle/>
        <a:p>
          <a:endParaRPr lang="en-US"/>
        </a:p>
      </dgm:t>
    </dgm:pt>
    <dgm:pt modelId="{179AD58B-4382-4F71-929F-F0F0898064BA}" type="pres">
      <dgm:prSet presAssocID="{B346AC53-F86C-4C6B-85F1-5972DADBF32E}" presName="connectorText" presStyleLbl="sibTrans2D1" presStyleIdx="1" presStyleCnt="2"/>
      <dgm:spPr/>
      <dgm:t>
        <a:bodyPr/>
        <a:lstStyle/>
        <a:p>
          <a:endParaRPr lang="en-US"/>
        </a:p>
      </dgm:t>
    </dgm:pt>
    <dgm:pt modelId="{2E30D1B8-9E99-41ED-9629-44DD5F8155ED}" type="pres">
      <dgm:prSet presAssocID="{AB014223-5538-4016-9DE7-DBDC13D4A442}" presName="node" presStyleLbl="node1" presStyleIdx="2" presStyleCnt="3" custScaleX="32261" custLinFactNeighborX="-40209" custLinFactNeighborY="6228">
        <dgm:presLayoutVars>
          <dgm:bulletEnabled val="1"/>
        </dgm:presLayoutVars>
      </dgm:prSet>
      <dgm:spPr/>
      <dgm:t>
        <a:bodyPr/>
        <a:lstStyle/>
        <a:p>
          <a:endParaRPr lang="en-US"/>
        </a:p>
      </dgm:t>
    </dgm:pt>
  </dgm:ptLst>
  <dgm:cxnLst>
    <dgm:cxn modelId="{1E7B151A-E0AB-4809-BDDA-E8BF8157D754}" type="presOf" srcId="{CB9FED84-6A4B-45E3-84C7-5E53A9A459AE}" destId="{DABF0370-DE44-4188-AD9C-F59F335D3FF0}" srcOrd="0" destOrd="0" presId="urn:microsoft.com/office/officeart/2005/8/layout/process1"/>
    <dgm:cxn modelId="{8A12000E-9033-46A2-B16F-BE071948AF52}" type="presOf" srcId="{AB014223-5538-4016-9DE7-DBDC13D4A442}" destId="{2E30D1B8-9E99-41ED-9629-44DD5F8155ED}" srcOrd="0" destOrd="0" presId="urn:microsoft.com/office/officeart/2005/8/layout/process1"/>
    <dgm:cxn modelId="{F3965A6F-537F-4E5E-BD76-80698455B8B6}" type="presOf" srcId="{FF3204BF-E4F9-4324-BBD0-4D26DB608E26}" destId="{56FFCE82-56A7-44A5-9F64-E75CA83A2DF9}" srcOrd="0" destOrd="0" presId="urn:microsoft.com/office/officeart/2005/8/layout/process1"/>
    <dgm:cxn modelId="{E475185F-943E-4C83-8457-3B6799457C6A}" type="presOf" srcId="{B346AC53-F86C-4C6B-85F1-5972DADBF32E}" destId="{80E9358E-5824-4898-BCC9-2316954A7ABB}" srcOrd="0" destOrd="0" presId="urn:microsoft.com/office/officeart/2005/8/layout/process1"/>
    <dgm:cxn modelId="{6B66BE62-E962-4097-9B0F-E3E9367C5A0A}" srcId="{FF3204BF-E4F9-4324-BBD0-4D26DB608E26}" destId="{AB014223-5538-4016-9DE7-DBDC13D4A442}" srcOrd="2" destOrd="0" parTransId="{310453F8-E32E-4FD4-9795-526D3F508096}" sibTransId="{749BEA96-D5E5-4C21-8193-886CB3CC5672}"/>
    <dgm:cxn modelId="{DA7066B3-2D96-4274-B911-C3DC7B3E5FA7}" srcId="{FF3204BF-E4F9-4324-BBD0-4D26DB608E26}" destId="{CB9FED84-6A4B-45E3-84C7-5E53A9A459AE}" srcOrd="0" destOrd="0" parTransId="{F1C4E2D1-FC6B-438C-B6DE-84F00BD8B7F9}" sibTransId="{F6008230-FC7E-4F5D-A167-2EBA96FC9B6A}"/>
    <dgm:cxn modelId="{5D4BFE0E-6970-430C-95E2-6D1BC18E5518}" type="presOf" srcId="{B346AC53-F86C-4C6B-85F1-5972DADBF32E}" destId="{179AD58B-4382-4F71-929F-F0F0898064BA}" srcOrd="1" destOrd="0" presId="urn:microsoft.com/office/officeart/2005/8/layout/process1"/>
    <dgm:cxn modelId="{12500987-DA94-435C-A9A4-572872FFD105}" type="presOf" srcId="{7BBA7E6E-9638-4713-9A3A-D2A20289440A}" destId="{9DE7A3D5-1A13-430A-9899-A07F85431D5C}" srcOrd="0" destOrd="0" presId="urn:microsoft.com/office/officeart/2005/8/layout/process1"/>
    <dgm:cxn modelId="{DCDA255D-7E23-4763-9BE6-1D326AECA7A2}" type="presOf" srcId="{F6008230-FC7E-4F5D-A167-2EBA96FC9B6A}" destId="{3E73A02A-A293-4AA3-926B-743D5DF8848D}" srcOrd="1" destOrd="0" presId="urn:microsoft.com/office/officeart/2005/8/layout/process1"/>
    <dgm:cxn modelId="{AFE0DB8E-FD65-46D0-81AF-EEF9510814FD}" type="presOf" srcId="{F6008230-FC7E-4F5D-A167-2EBA96FC9B6A}" destId="{BA7608B0-8D26-4932-A449-2E8CEEEF583B}" srcOrd="0" destOrd="0" presId="urn:microsoft.com/office/officeart/2005/8/layout/process1"/>
    <dgm:cxn modelId="{5C387359-4A49-4697-AB61-646204AEECDC}" srcId="{FF3204BF-E4F9-4324-BBD0-4D26DB608E26}" destId="{7BBA7E6E-9638-4713-9A3A-D2A20289440A}" srcOrd="1" destOrd="0" parTransId="{5DC0E66B-9FF6-4BDF-8C74-F92025549DCF}" sibTransId="{B346AC53-F86C-4C6B-85F1-5972DADBF32E}"/>
    <dgm:cxn modelId="{99153A4F-1B89-48D5-A117-9946782A407B}" type="presParOf" srcId="{56FFCE82-56A7-44A5-9F64-E75CA83A2DF9}" destId="{DABF0370-DE44-4188-AD9C-F59F335D3FF0}" srcOrd="0" destOrd="0" presId="urn:microsoft.com/office/officeart/2005/8/layout/process1"/>
    <dgm:cxn modelId="{7EEE1921-6A81-4AAB-86F9-6DA37C6D65AF}" type="presParOf" srcId="{56FFCE82-56A7-44A5-9F64-E75CA83A2DF9}" destId="{BA7608B0-8D26-4932-A449-2E8CEEEF583B}" srcOrd="1" destOrd="0" presId="urn:microsoft.com/office/officeart/2005/8/layout/process1"/>
    <dgm:cxn modelId="{3D375787-7990-4FC0-9C29-C81933A03828}" type="presParOf" srcId="{BA7608B0-8D26-4932-A449-2E8CEEEF583B}" destId="{3E73A02A-A293-4AA3-926B-743D5DF8848D}" srcOrd="0" destOrd="0" presId="urn:microsoft.com/office/officeart/2005/8/layout/process1"/>
    <dgm:cxn modelId="{15BFD8CA-8273-489D-829F-37817F6C51CD}" type="presParOf" srcId="{56FFCE82-56A7-44A5-9F64-E75CA83A2DF9}" destId="{9DE7A3D5-1A13-430A-9899-A07F85431D5C}" srcOrd="2" destOrd="0" presId="urn:microsoft.com/office/officeart/2005/8/layout/process1"/>
    <dgm:cxn modelId="{9072BF3F-45C5-4468-8A19-7FD8126A7EB8}" type="presParOf" srcId="{56FFCE82-56A7-44A5-9F64-E75CA83A2DF9}" destId="{80E9358E-5824-4898-BCC9-2316954A7ABB}" srcOrd="3" destOrd="0" presId="urn:microsoft.com/office/officeart/2005/8/layout/process1"/>
    <dgm:cxn modelId="{2B6DEF54-1D36-44C5-8BDF-0CD397D61D20}" type="presParOf" srcId="{80E9358E-5824-4898-BCC9-2316954A7ABB}" destId="{179AD58B-4382-4F71-929F-F0F0898064BA}" srcOrd="0" destOrd="0" presId="urn:microsoft.com/office/officeart/2005/8/layout/process1"/>
    <dgm:cxn modelId="{D92E9191-843E-45F0-A51F-C0B4398A2FC0}" type="presParOf" srcId="{56FFCE82-56A7-44A5-9F64-E75CA83A2DF9}" destId="{2E30D1B8-9E99-41ED-9629-44DD5F8155ED}"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88EB-FD99-40F5-8175-06DD26B754E2}">
      <dsp:nvSpPr>
        <dsp:cNvPr id="0" name=""/>
        <dsp:cNvSpPr/>
      </dsp:nvSpPr>
      <dsp:spPr>
        <a:xfrm>
          <a:off x="0" y="503968"/>
          <a:ext cx="4696903" cy="3372398"/>
        </a:xfrm>
        <a:prstGeom prst="roundRect">
          <a:avLst>
            <a:gd name="adj" fmla="val 5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n-US" sz="2400" kern="1200" dirty="0">
            <a:latin typeface="+mn-lt"/>
          </a:endParaRPr>
        </a:p>
      </dsp:txBody>
      <dsp:txXfrm rot="16200000">
        <a:off x="-912992" y="1416961"/>
        <a:ext cx="2765366" cy="939380"/>
      </dsp:txXfrm>
    </dsp:sp>
    <dsp:sp modelId="{F1CA3ED1-2691-4ECB-BEBC-E9D8DE640263}">
      <dsp:nvSpPr>
        <dsp:cNvPr id="0" name=""/>
        <dsp:cNvSpPr/>
      </dsp:nvSpPr>
      <dsp:spPr>
        <a:xfrm>
          <a:off x="969915" y="503968"/>
          <a:ext cx="3499193" cy="3372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smtClean="0">
            <a:latin typeface="+mn-lt"/>
          </a:endParaRPr>
        </a:p>
        <a:p>
          <a:pPr lvl="0" algn="l" defTabSz="889000">
            <a:lnSpc>
              <a:spcPct val="90000"/>
            </a:lnSpc>
            <a:spcBef>
              <a:spcPct val="0"/>
            </a:spcBef>
            <a:spcAft>
              <a:spcPct val="35000"/>
            </a:spcAft>
          </a:pPr>
          <a:r>
            <a:rPr lang="en-US" sz="2300" kern="1200" dirty="0" smtClean="0">
              <a:latin typeface="+mn-lt"/>
            </a:rPr>
            <a:t>Well log data (USGS)</a:t>
          </a:r>
        </a:p>
        <a:p>
          <a:pPr lvl="0" algn="l" defTabSz="889000">
            <a:lnSpc>
              <a:spcPct val="90000"/>
            </a:lnSpc>
            <a:spcBef>
              <a:spcPct val="0"/>
            </a:spcBef>
            <a:spcAft>
              <a:spcPct val="35000"/>
            </a:spcAft>
          </a:pPr>
          <a:r>
            <a:rPr lang="en-US" sz="2300" kern="1200" dirty="0" smtClean="0">
              <a:latin typeface="+mn-lt"/>
            </a:rPr>
            <a:t>Precipitation data (PRISM)</a:t>
          </a:r>
        </a:p>
        <a:p>
          <a:pPr lvl="0" algn="l" defTabSz="889000">
            <a:lnSpc>
              <a:spcPct val="90000"/>
            </a:lnSpc>
            <a:spcBef>
              <a:spcPct val="0"/>
            </a:spcBef>
            <a:spcAft>
              <a:spcPct val="35000"/>
            </a:spcAft>
          </a:pPr>
          <a:r>
            <a:rPr lang="en-US" sz="2300" kern="1200" dirty="0" smtClean="0">
              <a:latin typeface="+mn-lt"/>
            </a:rPr>
            <a:t>Evapotranspiration data (MODIS 16)</a:t>
          </a:r>
        </a:p>
        <a:p>
          <a:pPr lvl="0" algn="l" defTabSz="889000">
            <a:lnSpc>
              <a:spcPct val="90000"/>
            </a:lnSpc>
            <a:spcBef>
              <a:spcPct val="0"/>
            </a:spcBef>
            <a:spcAft>
              <a:spcPct val="35000"/>
            </a:spcAft>
          </a:pPr>
          <a:r>
            <a:rPr lang="en-US" sz="2300" kern="1200" dirty="0" smtClean="0">
              <a:latin typeface="+mn-lt"/>
            </a:rPr>
            <a:t>Geological data(USGS)</a:t>
          </a:r>
        </a:p>
        <a:p>
          <a:pPr lvl="0" algn="l" defTabSz="889000">
            <a:lnSpc>
              <a:spcPct val="90000"/>
            </a:lnSpc>
            <a:spcBef>
              <a:spcPct val="0"/>
            </a:spcBef>
            <a:spcAft>
              <a:spcPct val="35000"/>
            </a:spcAft>
          </a:pPr>
          <a:r>
            <a:rPr lang="en-US" sz="2300" kern="1200" dirty="0" smtClean="0">
              <a:latin typeface="+mn-lt"/>
            </a:rPr>
            <a:t>DEM data (NED)</a:t>
          </a:r>
        </a:p>
        <a:p>
          <a:pPr lvl="0" algn="l" defTabSz="889000">
            <a:lnSpc>
              <a:spcPct val="90000"/>
            </a:lnSpc>
            <a:spcBef>
              <a:spcPct val="0"/>
            </a:spcBef>
            <a:spcAft>
              <a:spcPct val="35000"/>
            </a:spcAft>
          </a:pPr>
          <a:r>
            <a:rPr lang="en-US" sz="2300" kern="1200" dirty="0" smtClean="0">
              <a:latin typeface="+mn-lt"/>
            </a:rPr>
            <a:t>Soil Data (USDA)</a:t>
          </a:r>
        </a:p>
        <a:p>
          <a:pPr lvl="0" algn="l" defTabSz="889000">
            <a:lnSpc>
              <a:spcPct val="90000"/>
            </a:lnSpc>
            <a:spcBef>
              <a:spcPct val="0"/>
            </a:spcBef>
            <a:spcAft>
              <a:spcPct val="35000"/>
            </a:spcAft>
          </a:pPr>
          <a:endParaRPr lang="en-US" sz="2000" kern="1200" dirty="0" smtClean="0">
            <a:latin typeface="+mn-lt"/>
          </a:endParaRPr>
        </a:p>
        <a:p>
          <a:pPr lvl="0" algn="l" defTabSz="889000">
            <a:lnSpc>
              <a:spcPct val="90000"/>
            </a:lnSpc>
            <a:spcBef>
              <a:spcPct val="0"/>
            </a:spcBef>
            <a:spcAft>
              <a:spcPct val="35000"/>
            </a:spcAft>
          </a:pPr>
          <a:endParaRPr lang="en-US" sz="2000" kern="1200" dirty="0">
            <a:latin typeface="+mn-lt"/>
          </a:endParaRPr>
        </a:p>
      </dsp:txBody>
      <dsp:txXfrm>
        <a:off x="969915" y="503968"/>
        <a:ext cx="3499193" cy="3372398"/>
      </dsp:txXfrm>
    </dsp:sp>
    <dsp:sp modelId="{D8468E86-8726-48F1-B586-9568A5C95F0D}">
      <dsp:nvSpPr>
        <dsp:cNvPr id="0" name=""/>
        <dsp:cNvSpPr/>
      </dsp:nvSpPr>
      <dsp:spPr>
        <a:xfrm>
          <a:off x="4880005" y="290053"/>
          <a:ext cx="4931413" cy="3588769"/>
        </a:xfrm>
        <a:prstGeom prst="roundRect">
          <a:avLst>
            <a:gd name="adj" fmla="val 5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n-US" sz="2400" kern="1200" dirty="0">
            <a:latin typeface="+mn-lt"/>
          </a:endParaRPr>
        </a:p>
      </dsp:txBody>
      <dsp:txXfrm rot="16200000">
        <a:off x="3901751" y="1268307"/>
        <a:ext cx="2942791" cy="986282"/>
      </dsp:txXfrm>
    </dsp:sp>
    <dsp:sp modelId="{DE28678F-E6E0-46EE-ADAD-C971A45EC553}">
      <dsp:nvSpPr>
        <dsp:cNvPr id="0" name=""/>
        <dsp:cNvSpPr/>
      </dsp:nvSpPr>
      <dsp:spPr>
        <a:xfrm rot="5400000">
          <a:off x="4510976" y="1327430"/>
          <a:ext cx="650897" cy="61644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68721C-C797-4E1D-91C6-37D2D645D2A5}">
      <dsp:nvSpPr>
        <dsp:cNvPr id="0" name=""/>
        <dsp:cNvSpPr/>
      </dsp:nvSpPr>
      <dsp:spPr>
        <a:xfrm>
          <a:off x="5879820" y="290053"/>
          <a:ext cx="3673903" cy="35887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smtClean="0">
            <a:latin typeface="+mn-lt"/>
          </a:endParaRPr>
        </a:p>
        <a:p>
          <a:pPr lvl="0" algn="l" defTabSz="889000">
            <a:lnSpc>
              <a:spcPct val="90000"/>
            </a:lnSpc>
            <a:spcBef>
              <a:spcPct val="0"/>
            </a:spcBef>
            <a:spcAft>
              <a:spcPct val="35000"/>
            </a:spcAft>
          </a:pPr>
          <a:endParaRPr lang="en-US" sz="2000" kern="1200" dirty="0" smtClean="0">
            <a:latin typeface="+mn-lt"/>
          </a:endParaRPr>
        </a:p>
        <a:p>
          <a:pPr lvl="0" algn="l" defTabSz="889000">
            <a:lnSpc>
              <a:spcPct val="90000"/>
            </a:lnSpc>
            <a:spcBef>
              <a:spcPct val="0"/>
            </a:spcBef>
            <a:spcAft>
              <a:spcPct val="35000"/>
            </a:spcAft>
          </a:pPr>
          <a:r>
            <a:rPr lang="en-US" sz="2300" b="1" kern="1200" dirty="0" smtClean="0">
              <a:latin typeface="+mn-lt"/>
            </a:rPr>
            <a:t>D</a:t>
          </a:r>
          <a:r>
            <a:rPr lang="en-US" sz="2300" kern="1200" dirty="0" smtClean="0">
              <a:latin typeface="+mn-lt"/>
            </a:rPr>
            <a:t>epth to Water </a:t>
          </a:r>
        </a:p>
        <a:p>
          <a:pPr lvl="0" algn="l" defTabSz="889000">
            <a:lnSpc>
              <a:spcPct val="90000"/>
            </a:lnSpc>
            <a:spcBef>
              <a:spcPct val="0"/>
            </a:spcBef>
            <a:spcAft>
              <a:spcPct val="35000"/>
            </a:spcAft>
          </a:pPr>
          <a:r>
            <a:rPr lang="en-US" sz="2300" b="1" kern="1200" dirty="0" smtClean="0">
              <a:latin typeface="+mn-lt"/>
            </a:rPr>
            <a:t>R</a:t>
          </a:r>
          <a:r>
            <a:rPr lang="en-US" sz="2300" kern="1200" dirty="0" smtClean="0">
              <a:latin typeface="+mn-lt"/>
            </a:rPr>
            <a:t>echarge</a:t>
          </a:r>
        </a:p>
        <a:p>
          <a:pPr lvl="0" algn="l" defTabSz="889000">
            <a:lnSpc>
              <a:spcPct val="90000"/>
            </a:lnSpc>
            <a:spcBef>
              <a:spcPct val="0"/>
            </a:spcBef>
            <a:spcAft>
              <a:spcPct val="35000"/>
            </a:spcAft>
          </a:pPr>
          <a:r>
            <a:rPr lang="en-US" sz="2300" b="1" kern="1200" dirty="0" smtClean="0">
              <a:latin typeface="+mn-lt"/>
            </a:rPr>
            <a:t>A</a:t>
          </a:r>
          <a:r>
            <a:rPr lang="en-US" sz="2300" kern="1200" dirty="0" smtClean="0">
              <a:latin typeface="+mn-lt"/>
            </a:rPr>
            <a:t>quifer Media </a:t>
          </a:r>
        </a:p>
        <a:p>
          <a:pPr lvl="0" algn="l" defTabSz="889000">
            <a:lnSpc>
              <a:spcPct val="90000"/>
            </a:lnSpc>
            <a:spcBef>
              <a:spcPct val="0"/>
            </a:spcBef>
            <a:spcAft>
              <a:spcPct val="35000"/>
            </a:spcAft>
          </a:pPr>
          <a:r>
            <a:rPr lang="en-US" sz="2300" b="1" kern="1200" dirty="0" smtClean="0">
              <a:latin typeface="+mn-lt"/>
            </a:rPr>
            <a:t>S</a:t>
          </a:r>
          <a:r>
            <a:rPr lang="en-US" sz="2300" kern="1200" dirty="0" smtClean="0">
              <a:latin typeface="+mn-lt"/>
            </a:rPr>
            <a:t>oil Media </a:t>
          </a:r>
        </a:p>
        <a:p>
          <a:pPr lvl="0" algn="l" defTabSz="889000">
            <a:lnSpc>
              <a:spcPct val="90000"/>
            </a:lnSpc>
            <a:spcBef>
              <a:spcPct val="0"/>
            </a:spcBef>
            <a:spcAft>
              <a:spcPct val="35000"/>
            </a:spcAft>
          </a:pPr>
          <a:r>
            <a:rPr lang="en-US" sz="2300" b="1" kern="1200" dirty="0" smtClean="0">
              <a:latin typeface="+mn-lt"/>
            </a:rPr>
            <a:t>T</a:t>
          </a:r>
          <a:r>
            <a:rPr lang="en-US" sz="2300" kern="1200" dirty="0" smtClean="0">
              <a:latin typeface="+mn-lt"/>
            </a:rPr>
            <a:t>opography </a:t>
          </a:r>
        </a:p>
        <a:p>
          <a:pPr lvl="0" algn="l" defTabSz="889000">
            <a:lnSpc>
              <a:spcPct val="90000"/>
            </a:lnSpc>
            <a:spcBef>
              <a:spcPct val="0"/>
            </a:spcBef>
            <a:spcAft>
              <a:spcPct val="35000"/>
            </a:spcAft>
          </a:pPr>
          <a:r>
            <a:rPr lang="en-US" sz="2300" b="1" kern="1200" dirty="0" smtClean="0">
              <a:latin typeface="+mn-lt"/>
            </a:rPr>
            <a:t>I</a:t>
          </a:r>
          <a:r>
            <a:rPr lang="en-US" sz="2300" kern="1200" dirty="0" smtClean="0">
              <a:latin typeface="+mn-lt"/>
            </a:rPr>
            <a:t>mpact of </a:t>
          </a:r>
          <a:r>
            <a:rPr lang="en-US" sz="2300" kern="1200" dirty="0" err="1" smtClean="0">
              <a:latin typeface="+mn-lt"/>
            </a:rPr>
            <a:t>Vadose</a:t>
          </a:r>
          <a:r>
            <a:rPr lang="en-US" sz="2300" kern="1200" dirty="0" smtClean="0">
              <a:latin typeface="+mn-lt"/>
            </a:rPr>
            <a:t> Zone </a:t>
          </a:r>
        </a:p>
        <a:p>
          <a:pPr lvl="0" algn="l" defTabSz="889000">
            <a:lnSpc>
              <a:spcPct val="90000"/>
            </a:lnSpc>
            <a:spcBef>
              <a:spcPct val="0"/>
            </a:spcBef>
            <a:spcAft>
              <a:spcPct val="35000"/>
            </a:spcAft>
          </a:pPr>
          <a:r>
            <a:rPr lang="en-US" sz="2300" b="1" kern="1200" dirty="0" smtClean="0">
              <a:latin typeface="+mn-lt"/>
            </a:rPr>
            <a:t>C</a:t>
          </a:r>
          <a:r>
            <a:rPr lang="en-US" sz="2300" kern="1200" dirty="0" smtClean="0">
              <a:latin typeface="+mn-lt"/>
            </a:rPr>
            <a:t>onductivity</a:t>
          </a:r>
        </a:p>
        <a:p>
          <a:pPr lvl="0" algn="l" defTabSz="889000">
            <a:lnSpc>
              <a:spcPct val="90000"/>
            </a:lnSpc>
            <a:spcBef>
              <a:spcPct val="0"/>
            </a:spcBef>
            <a:spcAft>
              <a:spcPct val="35000"/>
            </a:spcAft>
          </a:pPr>
          <a:endParaRPr lang="en-US" sz="2000" kern="1200" dirty="0">
            <a:latin typeface="+mn-lt"/>
          </a:endParaRPr>
        </a:p>
      </dsp:txBody>
      <dsp:txXfrm>
        <a:off x="5879820" y="290053"/>
        <a:ext cx="3673903" cy="3588769"/>
      </dsp:txXfrm>
    </dsp:sp>
    <dsp:sp modelId="{FFEBF9C2-6C80-4542-B8E8-C18C0D328FE1}">
      <dsp:nvSpPr>
        <dsp:cNvPr id="0" name=""/>
        <dsp:cNvSpPr/>
      </dsp:nvSpPr>
      <dsp:spPr>
        <a:xfrm>
          <a:off x="9994520" y="332615"/>
          <a:ext cx="3392205" cy="2375603"/>
        </a:xfrm>
        <a:prstGeom prst="roundRect">
          <a:avLst>
            <a:gd name="adj" fmla="val 5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endParaRPr lang="en-US" sz="500" kern="1200" dirty="0" smtClean="0">
            <a:solidFill>
              <a:schemeClr val="bg1"/>
            </a:solidFill>
            <a:latin typeface="+mn-lt"/>
          </a:endParaRPr>
        </a:p>
        <a:p>
          <a:pPr lvl="0" algn="r" defTabSz="222250">
            <a:lnSpc>
              <a:spcPct val="90000"/>
            </a:lnSpc>
            <a:spcBef>
              <a:spcPct val="0"/>
            </a:spcBef>
            <a:spcAft>
              <a:spcPct val="35000"/>
            </a:spcAft>
          </a:pPr>
          <a:endParaRPr lang="en-US" sz="500" kern="1200" dirty="0" smtClean="0">
            <a:solidFill>
              <a:schemeClr val="bg1"/>
            </a:solidFill>
            <a:latin typeface="+mn-lt"/>
          </a:endParaRPr>
        </a:p>
        <a:p>
          <a:pPr lvl="0" algn="r" defTabSz="222250">
            <a:lnSpc>
              <a:spcPct val="90000"/>
            </a:lnSpc>
            <a:spcBef>
              <a:spcPct val="0"/>
            </a:spcBef>
            <a:spcAft>
              <a:spcPct val="35000"/>
            </a:spcAft>
          </a:pPr>
          <a:endParaRPr lang="en-US" sz="500" kern="1200" dirty="0" smtClean="0">
            <a:solidFill>
              <a:schemeClr val="bg1"/>
            </a:solidFill>
            <a:latin typeface="+mn-lt"/>
          </a:endParaRPr>
        </a:p>
        <a:p>
          <a:pPr lvl="0" algn="r" defTabSz="222250">
            <a:lnSpc>
              <a:spcPct val="90000"/>
            </a:lnSpc>
            <a:spcBef>
              <a:spcPct val="0"/>
            </a:spcBef>
            <a:spcAft>
              <a:spcPct val="35000"/>
            </a:spcAft>
          </a:pPr>
          <a:endParaRPr lang="en-US" sz="500" kern="1200" dirty="0" smtClean="0">
            <a:solidFill>
              <a:schemeClr val="bg1"/>
            </a:solidFill>
            <a:latin typeface="+mn-lt"/>
          </a:endParaRPr>
        </a:p>
        <a:p>
          <a:pPr lvl="0" algn="r" defTabSz="222250">
            <a:lnSpc>
              <a:spcPct val="90000"/>
            </a:lnSpc>
            <a:spcBef>
              <a:spcPct val="0"/>
            </a:spcBef>
            <a:spcAft>
              <a:spcPct val="35000"/>
            </a:spcAft>
          </a:pPr>
          <a:endParaRPr lang="en-US" sz="500" kern="1200" dirty="0" smtClean="0">
            <a:solidFill>
              <a:schemeClr val="bg1"/>
            </a:solidFill>
            <a:latin typeface="+mn-lt"/>
          </a:endParaRPr>
        </a:p>
        <a:p>
          <a:pPr lvl="0" algn="r" defTabSz="222250">
            <a:lnSpc>
              <a:spcPct val="90000"/>
            </a:lnSpc>
            <a:spcBef>
              <a:spcPct val="0"/>
            </a:spcBef>
            <a:spcAft>
              <a:spcPct val="35000"/>
            </a:spcAft>
          </a:pPr>
          <a:endParaRPr lang="en-US" sz="500" kern="1200" dirty="0" smtClean="0">
            <a:solidFill>
              <a:schemeClr val="bg1"/>
            </a:solidFill>
            <a:latin typeface="+mn-lt"/>
          </a:endParaRPr>
        </a:p>
        <a:p>
          <a:pPr lvl="0" algn="r" defTabSz="222250">
            <a:lnSpc>
              <a:spcPct val="90000"/>
            </a:lnSpc>
            <a:spcBef>
              <a:spcPct val="0"/>
            </a:spcBef>
            <a:spcAft>
              <a:spcPct val="35000"/>
            </a:spcAft>
          </a:pPr>
          <a:endParaRPr lang="en-US" sz="500" kern="1200" dirty="0" smtClean="0">
            <a:solidFill>
              <a:schemeClr val="bg1"/>
            </a:solidFill>
            <a:latin typeface="+mn-lt"/>
          </a:endParaRPr>
        </a:p>
      </dsp:txBody>
      <dsp:txXfrm rot="16200000">
        <a:off x="9359743" y="967392"/>
        <a:ext cx="1947994" cy="678441"/>
      </dsp:txXfrm>
    </dsp:sp>
    <dsp:sp modelId="{4A5424B8-5AEA-4F95-BA9E-3CA856DF7D44}">
      <dsp:nvSpPr>
        <dsp:cNvPr id="0" name=""/>
        <dsp:cNvSpPr/>
      </dsp:nvSpPr>
      <dsp:spPr>
        <a:xfrm>
          <a:off x="11294737" y="2452247"/>
          <a:ext cx="704288" cy="63765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F0370-DE44-4188-AD9C-F59F335D3FF0}">
      <dsp:nvSpPr>
        <dsp:cNvPr id="0" name=""/>
        <dsp:cNvSpPr/>
      </dsp:nvSpPr>
      <dsp:spPr>
        <a:xfrm>
          <a:off x="1061121" y="0"/>
          <a:ext cx="2888899" cy="47864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mn-lt"/>
            </a:rPr>
            <a:t>Data Acquisition</a:t>
          </a:r>
          <a:endParaRPr lang="en-US" sz="2400" b="1" kern="1200" dirty="0">
            <a:latin typeface="+mn-lt"/>
          </a:endParaRPr>
        </a:p>
      </dsp:txBody>
      <dsp:txXfrm>
        <a:off x="1075140" y="14019"/>
        <a:ext cx="2860861" cy="450610"/>
      </dsp:txXfrm>
    </dsp:sp>
    <dsp:sp modelId="{BA7608B0-8D26-4932-A449-2E8CEEEF583B}">
      <dsp:nvSpPr>
        <dsp:cNvPr id="0" name=""/>
        <dsp:cNvSpPr/>
      </dsp:nvSpPr>
      <dsp:spPr>
        <a:xfrm>
          <a:off x="4755660" y="-5490"/>
          <a:ext cx="1042834" cy="478648"/>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755660" y="90240"/>
        <a:ext cx="899240" cy="287188"/>
      </dsp:txXfrm>
    </dsp:sp>
    <dsp:sp modelId="{9DE7A3D5-1A13-430A-9899-A07F85431D5C}">
      <dsp:nvSpPr>
        <dsp:cNvPr id="0" name=""/>
        <dsp:cNvSpPr/>
      </dsp:nvSpPr>
      <dsp:spPr>
        <a:xfrm>
          <a:off x="5917633" y="0"/>
          <a:ext cx="3565460" cy="47864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mn-lt"/>
            </a:rPr>
            <a:t>Data Analysis</a:t>
          </a:r>
          <a:endParaRPr lang="en-US" sz="2400" b="1" kern="1200" dirty="0">
            <a:latin typeface="+mn-lt"/>
          </a:endParaRPr>
        </a:p>
      </dsp:txBody>
      <dsp:txXfrm>
        <a:off x="5931652" y="14019"/>
        <a:ext cx="3537422" cy="450610"/>
      </dsp:txXfrm>
    </dsp:sp>
    <dsp:sp modelId="{80E9358E-5824-4898-BCC9-2316954A7ABB}">
      <dsp:nvSpPr>
        <dsp:cNvPr id="0" name=""/>
        <dsp:cNvSpPr/>
      </dsp:nvSpPr>
      <dsp:spPr>
        <a:xfrm>
          <a:off x="9922297" y="0"/>
          <a:ext cx="931113" cy="478648"/>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9922297" y="95730"/>
        <a:ext cx="787519" cy="287188"/>
      </dsp:txXfrm>
    </dsp:sp>
    <dsp:sp modelId="{2E30D1B8-9E99-41ED-9629-44DD5F8155ED}">
      <dsp:nvSpPr>
        <dsp:cNvPr id="0" name=""/>
        <dsp:cNvSpPr/>
      </dsp:nvSpPr>
      <dsp:spPr>
        <a:xfrm>
          <a:off x="11239910" y="0"/>
          <a:ext cx="2409108" cy="47864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mn-lt"/>
            </a:rPr>
            <a:t>End Products</a:t>
          </a:r>
          <a:endParaRPr lang="en-US" sz="2400" b="1" kern="1200" dirty="0">
            <a:latin typeface="+mn-lt"/>
          </a:endParaRPr>
        </a:p>
      </dsp:txBody>
      <dsp:txXfrm>
        <a:off x="11253929" y="14019"/>
        <a:ext cx="2381070" cy="4506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Colors" Target="../diagrams/colors2.xml"/><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diagramQuickStyle" Target="../diagrams/quickStyle2.xml"/><Relationship Id="rId17" Type="http://schemas.openxmlformats.org/officeDocument/2006/relationships/image" Target="../media/image8.JPG"/><Relationship Id="rId2" Type="http://schemas.openxmlformats.org/officeDocument/2006/relationships/diagramData" Target="../diagrams/data1.xml"/><Relationship Id="rId16"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Layout" Target="../diagrams/layout2.xml"/><Relationship Id="rId5" Type="http://schemas.openxmlformats.org/officeDocument/2006/relationships/diagramColors" Target="../diagrams/colors1.xml"/><Relationship Id="rId15" Type="http://schemas.openxmlformats.org/officeDocument/2006/relationships/image" Target="../media/image6.jpeg"/><Relationship Id="rId10" Type="http://schemas.openxmlformats.org/officeDocument/2006/relationships/diagramData" Target="../diagrams/data2.xml"/><Relationship Id="rId4" Type="http://schemas.openxmlformats.org/officeDocument/2006/relationships/diagramQuickStyle" Target="../diagrams/quickStyle1.xml"/><Relationship Id="rId9" Type="http://schemas.openxmlformats.org/officeDocument/2006/relationships/image" Target="../media/image5.png"/><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1133675" y="19872505"/>
            <a:ext cx="3364378" cy="888658"/>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t>S</a:t>
            </a:r>
            <a:r>
              <a:rPr lang="en-US" sz="2300" dirty="0" smtClean="0"/>
              <a:t>inkhole susceptibility</a:t>
            </a:r>
            <a:endParaRPr lang="en-US" sz="2300" dirty="0"/>
          </a:p>
        </p:txBody>
      </p:sp>
      <p:graphicFrame>
        <p:nvGraphicFramePr>
          <p:cNvPr id="17" name="Diagram 16"/>
          <p:cNvGraphicFramePr/>
          <p:nvPr>
            <p:extLst>
              <p:ext uri="{D42A27DB-BD31-4B8C-83A1-F6EECF244321}">
                <p14:modId xmlns:p14="http://schemas.microsoft.com/office/powerpoint/2010/main" val="92698500"/>
              </p:ext>
            </p:extLst>
          </p:nvPr>
        </p:nvGraphicFramePr>
        <p:xfrm>
          <a:off x="1120244" y="16896157"/>
          <a:ext cx="13386726" cy="6721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 name="Rounded Rectangle 63"/>
          <p:cNvSpPr/>
          <p:nvPr/>
        </p:nvSpPr>
        <p:spPr>
          <a:xfrm>
            <a:off x="11417577" y="14125737"/>
            <a:ext cx="3614057" cy="171884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rPr>
              <a:t>Groundwater </a:t>
            </a:r>
            <a:r>
              <a:rPr lang="en-US" sz="2400" dirty="0" smtClean="0">
                <a:solidFill>
                  <a:schemeClr val="bg1"/>
                </a:solidFill>
              </a:rPr>
              <a:t>Storage Variability </a:t>
            </a:r>
            <a:r>
              <a:rPr lang="en-US" sz="2400" dirty="0">
                <a:solidFill>
                  <a:schemeClr val="bg1"/>
                </a:solidFill>
              </a:rPr>
              <a:t>Map</a:t>
            </a:r>
          </a:p>
        </p:txBody>
      </p:sp>
      <p:sp>
        <p:nvSpPr>
          <p:cNvPr id="2" name="Text Placeholder 1"/>
          <p:cNvSpPr>
            <a:spLocks noGrp="1"/>
          </p:cNvSpPr>
          <p:nvPr>
            <p:ph type="body" sz="quarter" idx="13"/>
          </p:nvPr>
        </p:nvSpPr>
        <p:spPr/>
        <p:txBody>
          <a:bodyPr/>
          <a:lstStyle/>
          <a:p>
            <a:r>
              <a:rPr lang="en-US" dirty="0" smtClean="0"/>
              <a:t>The University of Georgia</a:t>
            </a:r>
            <a:endParaRPr lang="en-US" dirty="0"/>
          </a:p>
        </p:txBody>
      </p:sp>
      <p:sp>
        <p:nvSpPr>
          <p:cNvPr id="4" name="Text Placeholder 3"/>
          <p:cNvSpPr>
            <a:spLocks noGrp="1"/>
          </p:cNvSpPr>
          <p:nvPr>
            <p:ph type="body" sz="quarter" idx="11"/>
          </p:nvPr>
        </p:nvSpPr>
        <p:spPr>
          <a:xfrm>
            <a:off x="3704163" y="2381876"/>
            <a:ext cx="20023673" cy="1216152"/>
          </a:xfrm>
        </p:spPr>
        <p:txBody>
          <a:bodyPr/>
          <a:lstStyle/>
          <a:p>
            <a:r>
              <a:rPr lang="en-US" dirty="0"/>
              <a:t>Assessing </a:t>
            </a:r>
            <a:r>
              <a:rPr lang="en-US" dirty="0" smtClean="0"/>
              <a:t>groundwater </a:t>
            </a:r>
            <a:r>
              <a:rPr lang="en-US" dirty="0"/>
              <a:t>s</a:t>
            </a:r>
            <a:r>
              <a:rPr lang="en-US" dirty="0" smtClean="0"/>
              <a:t>torage </a:t>
            </a:r>
            <a:r>
              <a:rPr lang="en-US" dirty="0"/>
              <a:t>c</a:t>
            </a:r>
            <a:r>
              <a:rPr lang="en-US" dirty="0" smtClean="0"/>
              <a:t>hange </a:t>
            </a:r>
            <a:r>
              <a:rPr lang="en-US" dirty="0"/>
              <a:t>and </a:t>
            </a:r>
            <a:r>
              <a:rPr lang="en-US" dirty="0" smtClean="0"/>
              <a:t>contamination </a:t>
            </a:r>
            <a:r>
              <a:rPr lang="en-US" dirty="0"/>
              <a:t>r</a:t>
            </a:r>
            <a:r>
              <a:rPr lang="en-US" dirty="0" smtClean="0"/>
              <a:t>isk </a:t>
            </a:r>
            <a:r>
              <a:rPr lang="en-US" dirty="0"/>
              <a:t>in </a:t>
            </a:r>
            <a:r>
              <a:rPr lang="en-US" dirty="0" smtClean="0"/>
              <a:t>southwest </a:t>
            </a:r>
            <a:r>
              <a:rPr lang="en-US" dirty="0"/>
              <a:t>Georgia </a:t>
            </a:r>
          </a:p>
          <a:p>
            <a:endParaRPr lang="en-US" dirty="0"/>
          </a:p>
        </p:txBody>
      </p:sp>
      <p:sp>
        <p:nvSpPr>
          <p:cNvPr id="5" name="Text Placeholder 4"/>
          <p:cNvSpPr>
            <a:spLocks noGrp="1"/>
          </p:cNvSpPr>
          <p:nvPr>
            <p:ph type="body" sz="quarter" idx="10"/>
          </p:nvPr>
        </p:nvSpPr>
        <p:spPr/>
        <p:txBody>
          <a:bodyPr/>
          <a:lstStyle/>
          <a:p>
            <a:r>
              <a:rPr lang="en-US" dirty="0" smtClean="0"/>
              <a:t>Georgia Water Resources</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7682259" y="28700941"/>
            <a:ext cx="9227344"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City of Albany and Dougherty County Planning and Development </a:t>
            </a:r>
            <a:r>
              <a:rPr lang="en-US" dirty="0" smtClean="0"/>
              <a:t>Services</a:t>
            </a:r>
          </a:p>
          <a:p>
            <a:r>
              <a:rPr lang="en-US" dirty="0" smtClean="0"/>
              <a:t>Southwest </a:t>
            </a:r>
            <a:r>
              <a:rPr lang="en-US" dirty="0"/>
              <a:t>Georgia Water Resources Task Force </a:t>
            </a:r>
            <a:endParaRPr lang="en-US" dirty="0" smtClean="0"/>
          </a:p>
        </p:txBody>
      </p:sp>
      <p:sp>
        <p:nvSpPr>
          <p:cNvPr id="8" name="Text Placeholder 16"/>
          <p:cNvSpPr txBox="1">
            <a:spLocks/>
          </p:cNvSpPr>
          <p:nvPr/>
        </p:nvSpPr>
        <p:spPr>
          <a:xfrm>
            <a:off x="1074066" y="24020951"/>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150132" y="23872109"/>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a:p>
          <a:p>
            <a:pPr marL="347663" indent="-347663"/>
            <a:r>
              <a:rPr lang="en-US" dirty="0" smtClean="0"/>
              <a:t>Develop groundwater storage change map of southern </a:t>
            </a:r>
            <a:r>
              <a:rPr lang="en-US" dirty="0"/>
              <a:t>Georgia using GRACE satellite data</a:t>
            </a:r>
          </a:p>
          <a:p>
            <a:pPr marL="347663" indent="-347663"/>
            <a:endParaRPr lang="en-US" dirty="0" smtClean="0"/>
          </a:p>
          <a:p>
            <a:pPr marL="347663" indent="-347663"/>
            <a:r>
              <a:rPr lang="en-US" dirty="0" smtClean="0"/>
              <a:t>Assess </a:t>
            </a:r>
            <a:r>
              <a:rPr lang="en-US" dirty="0"/>
              <a:t>groundwater </a:t>
            </a:r>
            <a:r>
              <a:rPr lang="en-US" dirty="0" smtClean="0"/>
              <a:t>quality and produce risk maps using a modified DRASTIC model accounting for sinkhole proximity to identify </a:t>
            </a:r>
            <a:r>
              <a:rPr lang="en-US" dirty="0"/>
              <a:t>areas susceptible to </a:t>
            </a:r>
            <a:r>
              <a:rPr lang="en-US" dirty="0" smtClean="0"/>
              <a:t>groundwater contamination</a:t>
            </a:r>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64451" y="12250153"/>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224404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65766" y="1788285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8265766" y="2285232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t>Wenjing</a:t>
            </a:r>
            <a:r>
              <a:rPr lang="en-US" dirty="0" smtClean="0"/>
              <a:t> Xu (Project Lead), Jason Reynolds (Project Co-Lead</a:t>
            </a:r>
            <a:r>
              <a:rPr lang="en-US" dirty="0" smtClean="0"/>
              <a:t>), </a:t>
            </a:r>
            <a:r>
              <a:rPr lang="en-US" dirty="0" err="1" smtClean="0"/>
              <a:t>Doori</a:t>
            </a:r>
            <a:r>
              <a:rPr lang="en-US" dirty="0" smtClean="0"/>
              <a:t> </a:t>
            </a:r>
            <a:r>
              <a:rPr lang="en-US" dirty="0"/>
              <a:t>Oh, </a:t>
            </a:r>
            <a:r>
              <a:rPr lang="en-US" dirty="0" err="1"/>
              <a:t>Linli</a:t>
            </a:r>
            <a:r>
              <a:rPr lang="en-US" dirty="0"/>
              <a:t> </a:t>
            </a:r>
            <a:r>
              <a:rPr lang="en-US" dirty="0" smtClean="0"/>
              <a:t>Zhu, </a:t>
            </a:r>
            <a:r>
              <a:rPr lang="en-US" dirty="0" err="1"/>
              <a:t>Mingshu</a:t>
            </a:r>
            <a:r>
              <a:rPr lang="en-US" dirty="0"/>
              <a:t> </a:t>
            </a:r>
            <a:r>
              <a:rPr lang="en-US" dirty="0" smtClean="0"/>
              <a:t>Wang </a:t>
            </a:r>
            <a:endParaRPr lang="en-US" dirty="0" smtClean="0"/>
          </a:p>
          <a:p>
            <a:r>
              <a:rPr lang="en-US" sz="2400" dirty="0" smtClean="0"/>
              <a:t>University of Georgia</a:t>
            </a:r>
            <a:endParaRPr lang="en-US" sz="2400"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83526" y="19368850"/>
            <a:ext cx="2419352" cy="1520541"/>
          </a:xfrm>
          <a:prstGeom prst="rect">
            <a:avLst/>
          </a:prstGeom>
        </p:spPr>
      </p:pic>
      <p:sp>
        <p:nvSpPr>
          <p:cNvPr id="20" name="TextBox 19"/>
          <p:cNvSpPr txBox="1"/>
          <p:nvPr/>
        </p:nvSpPr>
        <p:spPr>
          <a:xfrm>
            <a:off x="18168175" y="21322908"/>
            <a:ext cx="1870256" cy="584775"/>
          </a:xfrm>
          <a:prstGeom prst="rect">
            <a:avLst/>
          </a:prstGeom>
          <a:noFill/>
        </p:spPr>
        <p:txBody>
          <a:bodyPr wrap="square" rtlCol="0">
            <a:spAutoFit/>
          </a:bodyPr>
          <a:lstStyle/>
          <a:p>
            <a:r>
              <a:rPr lang="en-US" sz="3200" dirty="0" smtClean="0"/>
              <a:t>GRACE</a:t>
            </a:r>
            <a:endParaRPr lang="en-US" sz="32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51766" y="19397563"/>
            <a:ext cx="2747288" cy="1438370"/>
          </a:xfrm>
          <a:prstGeom prst="rect">
            <a:avLst/>
          </a:prstGeom>
        </p:spPr>
      </p:pic>
      <p:sp>
        <p:nvSpPr>
          <p:cNvPr id="22" name="Rectangle 21"/>
          <p:cNvSpPr/>
          <p:nvPr/>
        </p:nvSpPr>
        <p:spPr>
          <a:xfrm>
            <a:off x="20279786" y="21330947"/>
            <a:ext cx="2610784" cy="584775"/>
          </a:xfrm>
          <a:prstGeom prst="rect">
            <a:avLst/>
          </a:prstGeom>
        </p:spPr>
        <p:txBody>
          <a:bodyPr wrap="square">
            <a:spAutoFit/>
          </a:bodyPr>
          <a:lstStyle/>
          <a:p>
            <a:r>
              <a:rPr lang="en-US" sz="3200" dirty="0"/>
              <a:t>Aqua AMSR-E</a:t>
            </a:r>
          </a:p>
        </p:txBody>
      </p:sp>
      <p:sp>
        <p:nvSpPr>
          <p:cNvPr id="18" name="Rounded Rectangle 17"/>
          <p:cNvSpPr/>
          <p:nvPr/>
        </p:nvSpPr>
        <p:spPr>
          <a:xfrm>
            <a:off x="7074593" y="17271467"/>
            <a:ext cx="2753056" cy="4411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DRASTIC Model </a:t>
            </a:r>
            <a:endParaRPr lang="en-US" sz="2000" dirty="0"/>
          </a:p>
        </p:txBody>
      </p:sp>
      <p:sp>
        <p:nvSpPr>
          <p:cNvPr id="46" name="Rounded Rectangle 45"/>
          <p:cNvSpPr/>
          <p:nvPr/>
        </p:nvSpPr>
        <p:spPr>
          <a:xfrm>
            <a:off x="11797059" y="17217826"/>
            <a:ext cx="3145003" cy="221756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300" dirty="0" smtClean="0">
                <a:solidFill>
                  <a:schemeClr val="bg1"/>
                </a:solidFill>
              </a:rPr>
              <a:t>DRASTICS Groundwater </a:t>
            </a:r>
            <a:r>
              <a:rPr lang="en-US" sz="2300" dirty="0">
                <a:solidFill>
                  <a:schemeClr val="bg1"/>
                </a:solidFill>
              </a:rPr>
              <a:t>contamination susceptibility map</a:t>
            </a:r>
          </a:p>
        </p:txBody>
      </p:sp>
      <p:sp>
        <p:nvSpPr>
          <p:cNvPr id="58" name="Rounded Rectangle 57"/>
          <p:cNvSpPr/>
          <p:nvPr/>
        </p:nvSpPr>
        <p:spPr>
          <a:xfrm>
            <a:off x="1074066" y="14058670"/>
            <a:ext cx="4785457" cy="264463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Water Storage data (GRACE)</a:t>
            </a:r>
          </a:p>
          <a:p>
            <a:pPr algn="ctr"/>
            <a:r>
              <a:rPr lang="en-US" sz="2400" dirty="0"/>
              <a:t> Soil Moisture and Snow data  (NLDAS / Aqua AMSR-E</a:t>
            </a:r>
            <a:r>
              <a:rPr lang="en-US" sz="2400" dirty="0" smtClean="0"/>
              <a:t>)</a:t>
            </a:r>
            <a:endParaRPr lang="en-US" sz="2400" dirty="0"/>
          </a:p>
        </p:txBody>
      </p:sp>
      <p:sp>
        <p:nvSpPr>
          <p:cNvPr id="60" name="Rounded Rectangle 59"/>
          <p:cNvSpPr/>
          <p:nvPr/>
        </p:nvSpPr>
        <p:spPr>
          <a:xfrm>
            <a:off x="6146404" y="14105983"/>
            <a:ext cx="5077985" cy="178267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schemeClr val="bg2"/>
                </a:solidFill>
              </a:rPr>
              <a:t>Groundwater Storage (GW)</a:t>
            </a:r>
          </a:p>
          <a:p>
            <a:pPr lvl="0" algn="ctr"/>
            <a:r>
              <a:rPr lang="en-US" sz="2400" dirty="0" smtClean="0">
                <a:solidFill>
                  <a:schemeClr val="bg2"/>
                </a:solidFill>
              </a:rPr>
              <a:t>Total Water Storage (TWS)</a:t>
            </a:r>
          </a:p>
          <a:p>
            <a:pPr lvl="0" algn="ctr"/>
            <a:r>
              <a:rPr lang="en-US" sz="2400" dirty="0" smtClean="0">
                <a:solidFill>
                  <a:schemeClr val="bg2"/>
                </a:solidFill>
              </a:rPr>
              <a:t>Soil Moisture (SM)</a:t>
            </a:r>
          </a:p>
          <a:p>
            <a:pPr lvl="0" algn="ctr"/>
            <a:r>
              <a:rPr lang="en-US" sz="2400" dirty="0" smtClean="0">
                <a:solidFill>
                  <a:schemeClr val="bg2"/>
                </a:solidFill>
              </a:rPr>
              <a:t>Snow Water Equivalent (SWE)</a:t>
            </a:r>
          </a:p>
        </p:txBody>
      </p:sp>
      <p:sp>
        <p:nvSpPr>
          <p:cNvPr id="59" name="Flowchart: Extract 58"/>
          <p:cNvSpPr/>
          <p:nvPr/>
        </p:nvSpPr>
        <p:spPr>
          <a:xfrm rot="5400000">
            <a:off x="5597528" y="14719396"/>
            <a:ext cx="682703" cy="58085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mc:AlternateContent xmlns:mc="http://schemas.openxmlformats.org/markup-compatibility/2006">
        <mc:Choice xmlns:a14="http://schemas.microsoft.com/office/drawing/2010/main" Requires="a14">
          <p:sp>
            <p:nvSpPr>
              <p:cNvPr id="61" name="Rounded Rectangle 60"/>
              <p:cNvSpPr/>
              <p:nvPr/>
            </p:nvSpPr>
            <p:spPr>
              <a:xfrm>
                <a:off x="6139543" y="16116487"/>
                <a:ext cx="8012580" cy="77455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14:m>
                  <m:oMathPara xmlns:m="http://schemas.openxmlformats.org/officeDocument/2006/math">
                    <m:oMathParaPr>
                      <m:jc m:val="centerGroup"/>
                    </m:oMathParaPr>
                    <m:oMath xmlns:m="http://schemas.openxmlformats.org/officeDocument/2006/math">
                      <m:r>
                        <m:rPr>
                          <m:nor/>
                        </m:rPr>
                        <a:rPr lang="en-US" sz="2000" smtClean="0">
                          <a:solidFill>
                            <a:schemeClr val="bg2"/>
                          </a:solidFill>
                        </a:rPr>
                        <m:t>ΔGW</m:t>
                      </m:r>
                      <m:r>
                        <m:rPr>
                          <m:nor/>
                        </m:rPr>
                        <a:rPr lang="en-US" sz="2000" smtClean="0">
                          <a:solidFill>
                            <a:schemeClr val="bg2"/>
                          </a:solidFill>
                        </a:rPr>
                        <m:t> = </m:t>
                      </m:r>
                      <m:r>
                        <m:rPr>
                          <m:nor/>
                        </m:rPr>
                        <a:rPr lang="en-US" sz="2000" smtClean="0">
                          <a:solidFill>
                            <a:schemeClr val="bg2"/>
                          </a:solidFill>
                        </a:rPr>
                        <m:t>ΔTWS</m:t>
                      </m:r>
                      <m:r>
                        <m:rPr>
                          <m:nor/>
                        </m:rPr>
                        <a:rPr lang="en-US" sz="2000" baseline="-25000" smtClean="0">
                          <a:solidFill>
                            <a:schemeClr val="bg2"/>
                          </a:solidFill>
                        </a:rPr>
                        <m:t>(</m:t>
                      </m:r>
                      <m:r>
                        <m:rPr>
                          <m:nor/>
                        </m:rPr>
                        <a:rPr lang="en-US" sz="2000" baseline="-25000" smtClean="0">
                          <a:solidFill>
                            <a:schemeClr val="bg2"/>
                          </a:solidFill>
                        </a:rPr>
                        <m:t>GRACE</m:t>
                      </m:r>
                      <m:r>
                        <m:rPr>
                          <m:nor/>
                        </m:rPr>
                        <a:rPr lang="en-US" sz="2000" baseline="-25000">
                          <a:solidFill>
                            <a:schemeClr val="bg2"/>
                          </a:solidFill>
                        </a:rPr>
                        <m:t>)</m:t>
                      </m:r>
                      <m:r>
                        <m:rPr>
                          <m:nor/>
                        </m:rPr>
                        <a:rPr lang="en-US" sz="2000" smtClean="0">
                          <a:solidFill>
                            <a:schemeClr val="bg2"/>
                          </a:solidFill>
                        </a:rPr>
                        <m:t>− (</m:t>
                      </m:r>
                      <m:r>
                        <m:rPr>
                          <m:nor/>
                        </m:rPr>
                        <a:rPr lang="en-US" sz="2000" smtClean="0">
                          <a:solidFill>
                            <a:schemeClr val="bg2"/>
                          </a:solidFill>
                        </a:rPr>
                        <m:t>ΔSM</m:t>
                      </m:r>
                      <m:r>
                        <m:rPr>
                          <m:nor/>
                        </m:rPr>
                        <a:rPr lang="en-US" sz="2000" baseline="-25000" smtClean="0">
                          <a:solidFill>
                            <a:schemeClr val="bg2"/>
                          </a:solidFill>
                        </a:rPr>
                        <m:t>(</m:t>
                      </m:r>
                      <m:r>
                        <m:rPr>
                          <m:nor/>
                        </m:rPr>
                        <a:rPr lang="en-US" sz="2000" baseline="-25000" smtClean="0">
                          <a:solidFill>
                            <a:schemeClr val="bg2"/>
                          </a:solidFill>
                        </a:rPr>
                        <m:t>NLDAS</m:t>
                      </m:r>
                      <m:r>
                        <m:rPr>
                          <m:nor/>
                        </m:rPr>
                        <a:rPr lang="en-US" sz="2000" baseline="-25000" smtClean="0">
                          <a:solidFill>
                            <a:schemeClr val="bg2"/>
                          </a:solidFill>
                        </a:rPr>
                        <m:t>) + </m:t>
                      </m:r>
                      <m:r>
                        <m:rPr>
                          <m:nor/>
                        </m:rPr>
                        <a:rPr lang="en-US" sz="2000" smtClean="0">
                          <a:solidFill>
                            <a:schemeClr val="bg2"/>
                          </a:solidFill>
                        </a:rPr>
                        <m:t>ΔSWE</m:t>
                      </m:r>
                      <m:r>
                        <m:rPr>
                          <m:nor/>
                        </m:rPr>
                        <a:rPr lang="en-US" sz="2000" baseline="-25000" smtClean="0">
                          <a:solidFill>
                            <a:schemeClr val="bg2"/>
                          </a:solidFill>
                        </a:rPr>
                        <m:t>(</m:t>
                      </m:r>
                      <m:r>
                        <m:rPr>
                          <m:nor/>
                        </m:rPr>
                        <a:rPr lang="en-US" sz="2000" baseline="-25000" smtClean="0">
                          <a:solidFill>
                            <a:schemeClr val="bg2"/>
                          </a:solidFill>
                        </a:rPr>
                        <m:t>NLDAS</m:t>
                      </m:r>
                      <m:r>
                        <m:rPr>
                          <m:nor/>
                        </m:rPr>
                        <a:rPr lang="en-US" sz="2000" baseline="-25000" smtClean="0">
                          <a:solidFill>
                            <a:schemeClr val="bg2"/>
                          </a:solidFill>
                        </a:rPr>
                        <m:t>))</m:t>
                      </m:r>
                    </m:oMath>
                  </m:oMathPara>
                </a14:m>
                <a:endParaRPr lang="en-US" sz="2000" dirty="0">
                  <a:solidFill>
                    <a:schemeClr val="bg2"/>
                  </a:solidFill>
                </a:endParaRPr>
              </a:p>
            </p:txBody>
          </p:sp>
        </mc:Choice>
        <mc:Fallback>
          <p:sp>
            <p:nvSpPr>
              <p:cNvPr id="61" name="Rounded Rectangle 60"/>
              <p:cNvSpPr>
                <a:spLocks noRot="1" noChangeAspect="1" noMove="1" noResize="1" noEditPoints="1" noAdjustHandles="1" noChangeArrowheads="1" noChangeShapeType="1" noTextEdit="1"/>
              </p:cNvSpPr>
              <p:nvPr/>
            </p:nvSpPr>
            <p:spPr>
              <a:xfrm>
                <a:off x="6139543" y="16116487"/>
                <a:ext cx="8012580" cy="774558"/>
              </a:xfrm>
              <a:prstGeom prst="roundRect">
                <a:avLst/>
              </a:prstGeom>
              <a:blipFill rotWithShape="0">
                <a:blip r:embed="rId9"/>
                <a:stretch>
                  <a:fillRect/>
                </a:stretch>
              </a:blipFill>
              <a:ln>
                <a:solidFill>
                  <a:schemeClr val="accent1"/>
                </a:solidFill>
              </a:ln>
            </p:spPr>
            <p:txBody>
              <a:bodyPr/>
              <a:lstStyle/>
              <a:p>
                <a:r>
                  <a:rPr lang="en-US">
                    <a:noFill/>
                  </a:rPr>
                  <a:t> </a:t>
                </a:r>
              </a:p>
            </p:txBody>
          </p:sp>
        </mc:Fallback>
      </mc:AlternateContent>
      <p:sp>
        <p:nvSpPr>
          <p:cNvPr id="62" name="Flowchart: Extract 61"/>
          <p:cNvSpPr/>
          <p:nvPr/>
        </p:nvSpPr>
        <p:spPr>
          <a:xfrm rot="10800000">
            <a:off x="8484383" y="15724631"/>
            <a:ext cx="659617" cy="58085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3" name="Flowchart: Extract 62"/>
          <p:cNvSpPr/>
          <p:nvPr/>
        </p:nvSpPr>
        <p:spPr>
          <a:xfrm>
            <a:off x="12776917" y="15673661"/>
            <a:ext cx="678941" cy="58085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2000"/>
          </a:p>
        </p:txBody>
      </p:sp>
      <p:graphicFrame>
        <p:nvGraphicFramePr>
          <p:cNvPr id="36" name="Diagram 35"/>
          <p:cNvGraphicFramePr/>
          <p:nvPr>
            <p:extLst>
              <p:ext uri="{D42A27DB-BD31-4B8C-83A1-F6EECF244321}">
                <p14:modId xmlns:p14="http://schemas.microsoft.com/office/powerpoint/2010/main" val="2269796630"/>
              </p:ext>
            </p:extLst>
          </p:nvPr>
        </p:nvGraphicFramePr>
        <p:xfrm>
          <a:off x="914400" y="13519874"/>
          <a:ext cx="14862629" cy="4786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TextBox 43"/>
          <p:cNvSpPr txBox="1"/>
          <p:nvPr/>
        </p:nvSpPr>
        <p:spPr>
          <a:xfrm>
            <a:off x="965035" y="228994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9404" y="28639144"/>
            <a:ext cx="5489682" cy="4117261"/>
          </a:xfrm>
          <a:prstGeom prst="rect">
            <a:avLst/>
          </a:prstGeom>
        </p:spPr>
      </p:pic>
      <p:sp>
        <p:nvSpPr>
          <p:cNvPr id="35" name="Rectangle 34"/>
          <p:cNvSpPr/>
          <p:nvPr/>
        </p:nvSpPr>
        <p:spPr>
          <a:xfrm>
            <a:off x="864451" y="32782507"/>
            <a:ext cx="5474636" cy="1338828"/>
          </a:xfrm>
          <a:prstGeom prst="rect">
            <a:avLst/>
          </a:prstGeom>
        </p:spPr>
        <p:txBody>
          <a:bodyPr wrap="square">
            <a:spAutoFit/>
          </a:bodyPr>
          <a:lstStyle/>
          <a:p>
            <a:r>
              <a:rPr lang="en-US" sz="2700" dirty="0" smtClean="0">
                <a:solidFill>
                  <a:srgbClr val="000000"/>
                </a:solidFill>
              </a:rPr>
              <a:t>From left to right: </a:t>
            </a:r>
            <a:r>
              <a:rPr lang="en-US" sz="2700" dirty="0" err="1" smtClean="0">
                <a:solidFill>
                  <a:srgbClr val="000000"/>
                </a:solidFill>
              </a:rPr>
              <a:t>Doori</a:t>
            </a:r>
            <a:r>
              <a:rPr lang="en-US" sz="2700" dirty="0" smtClean="0">
                <a:solidFill>
                  <a:srgbClr val="000000"/>
                </a:solidFill>
              </a:rPr>
              <a:t> Oh, </a:t>
            </a:r>
            <a:r>
              <a:rPr lang="en-US" sz="2700" dirty="0">
                <a:solidFill>
                  <a:srgbClr val="000000"/>
                </a:solidFill>
              </a:rPr>
              <a:t>Jason Reynolds</a:t>
            </a:r>
            <a:r>
              <a:rPr lang="en-US" sz="2700" dirty="0"/>
              <a:t>, </a:t>
            </a:r>
            <a:r>
              <a:rPr lang="en-US" sz="2700" dirty="0" err="1" smtClean="0">
                <a:solidFill>
                  <a:srgbClr val="000000"/>
                </a:solidFill>
              </a:rPr>
              <a:t>Wenjing</a:t>
            </a:r>
            <a:r>
              <a:rPr lang="en-US" sz="2700" dirty="0" smtClean="0">
                <a:solidFill>
                  <a:srgbClr val="000000"/>
                </a:solidFill>
              </a:rPr>
              <a:t> Xu</a:t>
            </a:r>
            <a:r>
              <a:rPr lang="en-US" sz="2700" dirty="0" smtClean="0">
                <a:solidFill>
                  <a:srgbClr val="000000"/>
                </a:solidFill>
              </a:rPr>
              <a:t>, </a:t>
            </a:r>
            <a:r>
              <a:rPr lang="en-US" sz="2700" dirty="0" err="1" smtClean="0">
                <a:solidFill>
                  <a:srgbClr val="000000"/>
                </a:solidFill>
              </a:rPr>
              <a:t>Linli</a:t>
            </a:r>
            <a:r>
              <a:rPr lang="en-US" sz="2700" dirty="0" smtClean="0">
                <a:solidFill>
                  <a:srgbClr val="000000"/>
                </a:solidFill>
              </a:rPr>
              <a:t> Zhu,</a:t>
            </a:r>
            <a:r>
              <a:rPr lang="en-US" sz="2700" dirty="0"/>
              <a:t> </a:t>
            </a:r>
            <a:r>
              <a:rPr lang="en-US" sz="2700" dirty="0" err="1" smtClean="0">
                <a:solidFill>
                  <a:srgbClr val="000000"/>
                </a:solidFill>
              </a:rPr>
              <a:t>Mingshu</a:t>
            </a:r>
            <a:r>
              <a:rPr lang="en-US" sz="2700" dirty="0" smtClean="0">
                <a:solidFill>
                  <a:srgbClr val="000000"/>
                </a:solidFill>
              </a:rPr>
              <a:t> Wang (not pictured)</a:t>
            </a:r>
            <a:endParaRPr lang="en-US" sz="2700" dirty="0"/>
          </a:p>
        </p:txBody>
      </p:sp>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600334" y="19365171"/>
            <a:ext cx="2143995" cy="1613952"/>
          </a:xfrm>
          <a:prstGeom prst="rect">
            <a:avLst/>
          </a:prstGeom>
        </p:spPr>
      </p:pic>
      <p:sp>
        <p:nvSpPr>
          <p:cNvPr id="42" name="TextBox 41"/>
          <p:cNvSpPr txBox="1"/>
          <p:nvPr/>
        </p:nvSpPr>
        <p:spPr>
          <a:xfrm>
            <a:off x="23313644" y="21321433"/>
            <a:ext cx="2457724" cy="584775"/>
          </a:xfrm>
          <a:prstGeom prst="rect">
            <a:avLst/>
          </a:prstGeom>
          <a:noFill/>
        </p:spPr>
        <p:txBody>
          <a:bodyPr wrap="none" rtlCol="0">
            <a:spAutoFit/>
          </a:bodyPr>
          <a:lstStyle/>
          <a:p>
            <a:r>
              <a:rPr lang="en-US" sz="3200" dirty="0" smtClean="0"/>
              <a:t>Terra MODIS</a:t>
            </a:r>
            <a:endParaRPr lang="en-US" sz="3200" dirty="0"/>
          </a:p>
        </p:txBody>
      </p:sp>
      <p:sp>
        <p:nvSpPr>
          <p:cNvPr id="53" name="TextBox 52"/>
          <p:cNvSpPr txBox="1"/>
          <p:nvPr/>
        </p:nvSpPr>
        <p:spPr>
          <a:xfrm>
            <a:off x="17883526" y="13803634"/>
            <a:ext cx="1327355" cy="338554"/>
          </a:xfrm>
          <a:prstGeom prst="rect">
            <a:avLst/>
          </a:prstGeom>
          <a:noFill/>
        </p:spPr>
        <p:txBody>
          <a:bodyPr wrap="square" rtlCol="0">
            <a:spAutoFit/>
          </a:bodyPr>
          <a:lstStyle/>
          <a:p>
            <a:r>
              <a:rPr lang="en-US" sz="1600" dirty="0" smtClean="0">
                <a:latin typeface="Garamond" panose="02020404030301010803" pitchFamily="18" charset="0"/>
              </a:rPr>
              <a:t>Atlanta</a:t>
            </a:r>
            <a:endParaRPr lang="en-US" sz="1600" dirty="0">
              <a:latin typeface="Garamond" panose="02020404030301010803" pitchFamily="18" charset="0"/>
            </a:endParaRPr>
          </a:p>
        </p:txBody>
      </p:sp>
      <p:sp>
        <p:nvSpPr>
          <p:cNvPr id="54" name="TextBox 53"/>
          <p:cNvSpPr txBox="1"/>
          <p:nvPr/>
        </p:nvSpPr>
        <p:spPr>
          <a:xfrm>
            <a:off x="23512598" y="14035104"/>
            <a:ext cx="1327355" cy="338554"/>
          </a:xfrm>
          <a:prstGeom prst="rect">
            <a:avLst/>
          </a:prstGeom>
          <a:noFill/>
        </p:spPr>
        <p:txBody>
          <a:bodyPr wrap="square" rtlCol="0">
            <a:spAutoFit/>
          </a:bodyPr>
          <a:lstStyle/>
          <a:p>
            <a:r>
              <a:rPr lang="en-US" sz="1600" dirty="0" smtClean="0">
                <a:latin typeface="Garamond" panose="02020404030301010803" pitchFamily="18" charset="0"/>
              </a:rPr>
              <a:t>Albany</a:t>
            </a:r>
            <a:endParaRPr lang="en-US" sz="1600" dirty="0">
              <a:latin typeface="Garamond" panose="02020404030301010803" pitchFamily="18" charset="0"/>
            </a:endParaRPr>
          </a:p>
        </p:txBody>
      </p:sp>
      <p:grpSp>
        <p:nvGrpSpPr>
          <p:cNvPr id="7" name="Group 6"/>
          <p:cNvGrpSpPr/>
          <p:nvPr/>
        </p:nvGrpSpPr>
        <p:grpSpPr>
          <a:xfrm>
            <a:off x="16909603" y="13161254"/>
            <a:ext cx="9351149" cy="4205330"/>
            <a:chOff x="16909603" y="13161254"/>
            <a:chExt cx="9351149" cy="4205330"/>
          </a:xfrm>
        </p:grpSpPr>
        <p:pic>
          <p:nvPicPr>
            <p:cNvPr id="45" name="Picture 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09603" y="13161254"/>
              <a:ext cx="9351149" cy="4205330"/>
            </a:xfrm>
            <a:prstGeom prst="rect">
              <a:avLst/>
            </a:prstGeom>
          </p:spPr>
        </p:pic>
        <p:sp>
          <p:nvSpPr>
            <p:cNvPr id="55" name="TextBox 54"/>
            <p:cNvSpPr txBox="1"/>
            <p:nvPr/>
          </p:nvSpPr>
          <p:spPr>
            <a:xfrm>
              <a:off x="18052289" y="16483720"/>
              <a:ext cx="3632979" cy="338554"/>
            </a:xfrm>
            <a:prstGeom prst="rect">
              <a:avLst/>
            </a:prstGeom>
            <a:noFill/>
          </p:spPr>
          <p:txBody>
            <a:bodyPr wrap="square" rtlCol="0">
              <a:spAutoFit/>
            </a:bodyPr>
            <a:lstStyle/>
            <a:p>
              <a:r>
                <a:rPr lang="en-US" sz="1600" dirty="0" smtClean="0">
                  <a:latin typeface="Garamond" panose="02020404030301010803" pitchFamily="18" charset="0"/>
                </a:rPr>
                <a:t>Upper Floridan Aquifer</a:t>
              </a:r>
              <a:endParaRPr lang="en-US" sz="1600" dirty="0">
                <a:latin typeface="Garamond" panose="02020404030301010803" pitchFamily="18" charset="0"/>
              </a:endParaRPr>
            </a:p>
          </p:txBody>
        </p:sp>
        <p:sp>
          <p:nvSpPr>
            <p:cNvPr id="56" name="TextBox 55"/>
            <p:cNvSpPr txBox="1"/>
            <p:nvPr/>
          </p:nvSpPr>
          <p:spPr>
            <a:xfrm>
              <a:off x="18052289" y="16907874"/>
              <a:ext cx="3329772" cy="338554"/>
            </a:xfrm>
            <a:prstGeom prst="rect">
              <a:avLst/>
            </a:prstGeom>
            <a:noFill/>
          </p:spPr>
          <p:txBody>
            <a:bodyPr wrap="square" rtlCol="0">
              <a:spAutoFit/>
            </a:bodyPr>
            <a:lstStyle/>
            <a:p>
              <a:r>
                <a:rPr lang="en-US" sz="1600" dirty="0" smtClean="0">
                  <a:latin typeface="Garamond" panose="02020404030301010803" pitchFamily="18" charset="0"/>
                </a:rPr>
                <a:t>Doughtery County</a:t>
              </a:r>
              <a:endParaRPr lang="en-US" sz="1600" dirty="0">
                <a:latin typeface="Garamond" panose="02020404030301010803" pitchFamily="18" charset="0"/>
              </a:endParaRPr>
            </a:p>
          </p:txBody>
        </p:sp>
      </p:grpSp>
      <p:sp>
        <p:nvSpPr>
          <p:cNvPr id="65" name="Text Placeholder 16"/>
          <p:cNvSpPr txBox="1">
            <a:spLocks/>
          </p:cNvSpPr>
          <p:nvPr/>
        </p:nvSpPr>
        <p:spPr>
          <a:xfrm>
            <a:off x="17264743" y="28765442"/>
            <a:ext cx="8229600" cy="47524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We would like to thank our Science </a:t>
            </a:r>
            <a:r>
              <a:rPr lang="en-US" dirty="0" smtClean="0"/>
              <a:t>Advisors, </a:t>
            </a:r>
            <a:r>
              <a:rPr lang="en-US" b="1" dirty="0"/>
              <a:t>Dr. </a:t>
            </a:r>
            <a:r>
              <a:rPr lang="en-US" b="1" dirty="0" smtClean="0"/>
              <a:t>Adam </a:t>
            </a:r>
            <a:r>
              <a:rPr lang="en-US" b="1" dirty="0" err="1" smtClean="0"/>
              <a:t>Milewski</a:t>
            </a:r>
            <a:r>
              <a:rPr lang="en-US" b="1" dirty="0" smtClean="0"/>
              <a:t> </a:t>
            </a:r>
            <a:r>
              <a:rPr lang="en-US" dirty="0" smtClean="0"/>
              <a:t>and </a:t>
            </a:r>
            <a:r>
              <a:rPr lang="en-US" b="1" dirty="0" smtClean="0"/>
              <a:t>Matthew </a:t>
            </a:r>
            <a:r>
              <a:rPr lang="en-US" b="1" dirty="0" err="1" smtClean="0"/>
              <a:t>Cahalan</a:t>
            </a:r>
            <a:r>
              <a:rPr lang="en-US" b="1" dirty="0" smtClean="0"/>
              <a:t> </a:t>
            </a:r>
            <a:r>
              <a:rPr lang="en-US" dirty="0" smtClean="0"/>
              <a:t>for their </a:t>
            </a:r>
            <a:r>
              <a:rPr lang="en-US" dirty="0"/>
              <a:t>guidance on this project</a:t>
            </a:r>
            <a:r>
              <a:rPr lang="en-US" dirty="0" smtClean="0"/>
              <a:t>.</a:t>
            </a:r>
          </a:p>
          <a:p>
            <a:r>
              <a:rPr lang="en-US" dirty="0" smtClean="0"/>
              <a:t>We would like to acknowledge past contributors </a:t>
            </a:r>
            <a:r>
              <a:rPr lang="en-US" b="1" dirty="0" smtClean="0"/>
              <a:t>Mohamed Amin</a:t>
            </a:r>
            <a:r>
              <a:rPr lang="en-US" dirty="0" smtClean="0"/>
              <a:t>, </a:t>
            </a:r>
            <a:r>
              <a:rPr lang="en-US" b="1" dirty="0" smtClean="0"/>
              <a:t>Kimberly Berry</a:t>
            </a:r>
            <a:r>
              <a:rPr lang="en-US" dirty="0" smtClean="0"/>
              <a:t>, and </a:t>
            </a:r>
            <a:r>
              <a:rPr lang="en-US" b="1" dirty="0" err="1" smtClean="0"/>
              <a:t>Tunan</a:t>
            </a:r>
            <a:r>
              <a:rPr lang="en-US" b="1" dirty="0" smtClean="0"/>
              <a:t> Hu</a:t>
            </a:r>
            <a:r>
              <a:rPr lang="en-US" dirty="0" smtClean="0"/>
              <a:t>.</a:t>
            </a:r>
            <a:endParaRPr lang="en-US" dirty="0"/>
          </a:p>
          <a:p>
            <a:r>
              <a:rPr lang="en-US" sz="2400" dirty="0"/>
              <a:t>We would like to </a:t>
            </a:r>
            <a:r>
              <a:rPr lang="en-US" sz="2400" dirty="0" smtClean="0"/>
              <a:t>extend our appreciation to our </a:t>
            </a:r>
            <a:r>
              <a:rPr lang="en-US" sz="2400" dirty="0"/>
              <a:t>main </a:t>
            </a:r>
            <a:r>
              <a:rPr lang="en-US" sz="2400" dirty="0" smtClean="0"/>
              <a:t>contact from </a:t>
            </a:r>
            <a:r>
              <a:rPr lang="en-US" sz="2400" dirty="0"/>
              <a:t>our partner organizations, </a:t>
            </a:r>
            <a:r>
              <a:rPr lang="en-US" sz="2400" b="1" dirty="0" smtClean="0"/>
              <a:t>Randy </a:t>
            </a:r>
            <a:r>
              <a:rPr lang="en-US" sz="2400" b="1" dirty="0"/>
              <a:t>Weathersby</a:t>
            </a:r>
            <a:r>
              <a:rPr lang="en-US" sz="2400" dirty="0"/>
              <a:t>. </a:t>
            </a:r>
          </a:p>
          <a:p>
            <a:endParaRPr lang="en-US" dirty="0"/>
          </a:p>
        </p:txBody>
      </p:sp>
      <p:sp>
        <p:nvSpPr>
          <p:cNvPr id="57" name="Flowchart: Extract 56"/>
          <p:cNvSpPr/>
          <p:nvPr/>
        </p:nvSpPr>
        <p:spPr>
          <a:xfrm rot="5400000">
            <a:off x="10688863" y="20004916"/>
            <a:ext cx="682703" cy="58085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1734</TotalTime>
  <Words>390</Words>
  <Application>Microsoft Office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Caren</cp:lastModifiedBy>
  <cp:revision>131</cp:revision>
  <dcterms:created xsi:type="dcterms:W3CDTF">2015-06-02T14:58:58Z</dcterms:created>
  <dcterms:modified xsi:type="dcterms:W3CDTF">2015-10-15T20:27:02Z</dcterms:modified>
</cp:coreProperties>
</file>