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re, Kathleen D. (LARC-E3)[SSAI DEVELOP]" initials="MKD(D" lastIdx="3" clrIdx="0">
    <p:extLst>
      <p:ext uri="{19B8F6BF-5375-455C-9EA6-DF929625EA0E}">
        <p15:presenceInfo xmlns:p15="http://schemas.microsoft.com/office/powerpoint/2012/main" userId="S-1-5-21-330711430-3775241029-4075259233-697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44" d="100"/>
          <a:sy n="44" d="100"/>
        </p:scale>
        <p:origin x="366" y="-60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NASA Langley Research Center</a:t>
            </a:r>
            <a:endParaRPr lang="en-US" dirty="0"/>
          </a:p>
        </p:txBody>
      </p:sp>
      <p:sp>
        <p:nvSpPr>
          <p:cNvPr id="4" name="Text Placeholder 3"/>
          <p:cNvSpPr>
            <a:spLocks noGrp="1"/>
          </p:cNvSpPr>
          <p:nvPr>
            <p:ph type="body" sz="quarter" idx="11"/>
          </p:nvPr>
        </p:nvSpPr>
        <p:spPr/>
        <p:txBody>
          <a:bodyPr/>
          <a:lstStyle/>
          <a:p>
            <a:r>
              <a:rPr lang="en-US" dirty="0" smtClean="0"/>
              <a:t>Interacting with CALIPSO </a:t>
            </a:r>
            <a:r>
              <a:rPr lang="en-US" dirty="0"/>
              <a:t>data through a graphical user interface (GUI)</a:t>
            </a:r>
          </a:p>
        </p:txBody>
      </p:sp>
      <p:sp>
        <p:nvSpPr>
          <p:cNvPr id="5" name="Text Placeholder 4"/>
          <p:cNvSpPr>
            <a:spLocks noGrp="1"/>
          </p:cNvSpPr>
          <p:nvPr>
            <p:ph type="body" sz="quarter" idx="10"/>
          </p:nvPr>
        </p:nvSpPr>
        <p:spPr/>
        <p:txBody>
          <a:bodyPr/>
          <a:lstStyle/>
          <a:p>
            <a:r>
              <a:rPr lang="en-US" dirty="0" smtClean="0"/>
              <a:t>CALIPSO Cross-Cutting III</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Kathleen Moore and Jordan Vaa need headshots.</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7418048" y="24942294"/>
            <a:ext cx="8229601" cy="243658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VOCAL has the potential to not only impact the efficiency of atmospheric science </a:t>
            </a:r>
            <a:r>
              <a:rPr lang="en-US" dirty="0" smtClean="0"/>
              <a:t>research collaboration</a:t>
            </a:r>
            <a:r>
              <a:rPr lang="en-US" dirty="0" smtClean="0"/>
              <a:t>, but also that of visually-based research, in general.</a:t>
            </a:r>
          </a:p>
          <a:p>
            <a:pPr marL="347663" indent="-347663"/>
            <a:r>
              <a:rPr lang="en-US" dirty="0"/>
              <a:t> </a:t>
            </a:r>
            <a:r>
              <a:rPr lang="en-US" dirty="0" err="1" smtClean="0"/>
              <a:t>OPeNDAP</a:t>
            </a:r>
            <a:r>
              <a:rPr lang="en-US" dirty="0" smtClean="0"/>
              <a:t> is a fantastic resource. </a:t>
            </a:r>
            <a:endParaRPr lang="en-US" dirty="0" smtClean="0"/>
          </a:p>
          <a:p>
            <a:pPr marL="347663" indent="-347663"/>
            <a:r>
              <a:rPr lang="en-US" dirty="0" smtClean="0"/>
              <a:t>This open-source </a:t>
            </a:r>
            <a:r>
              <a:rPr lang="en-US" dirty="0" smtClean="0"/>
              <a:t>project can spur further innovation.</a:t>
            </a:r>
          </a:p>
        </p:txBody>
      </p:sp>
      <p:sp>
        <p:nvSpPr>
          <p:cNvPr id="7" name="Text Placeholder 16"/>
          <p:cNvSpPr txBox="1">
            <a:spLocks/>
          </p:cNvSpPr>
          <p:nvPr/>
        </p:nvSpPr>
        <p:spPr>
          <a:xfrm>
            <a:off x="1165143" y="18579772"/>
            <a:ext cx="7728112" cy="105411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Screenshot </a:t>
            </a:r>
            <a:r>
              <a:rPr lang="en-US" dirty="0" smtClean="0"/>
              <a:t>showing </a:t>
            </a:r>
            <a:r>
              <a:rPr lang="en-US" dirty="0" smtClean="0"/>
              <a:t>installer built for Windows 7.</a:t>
            </a:r>
            <a:endParaRPr lang="en-US" dirty="0"/>
          </a:p>
          <a:p>
            <a:r>
              <a:rPr lang="en-US" dirty="0" err="1" smtClean="0"/>
              <a:t>OPeNDAP</a:t>
            </a:r>
            <a:r>
              <a:rPr lang="en-US" dirty="0" smtClean="0"/>
              <a:t> GUI for illustration purposes</a:t>
            </a:r>
            <a:r>
              <a:rPr lang="en-US" dirty="0" smtClean="0"/>
              <a:t>? Maybe soon.</a:t>
            </a:r>
            <a:endParaRPr lang="en-US" dirty="0" smtClean="0"/>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7418049" y="6654817"/>
            <a:ext cx="8229600" cy="189584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smtClean="0">
                <a:solidFill>
                  <a:schemeClr val="accent1"/>
                </a:solidFill>
              </a:rPr>
              <a:t>Ease</a:t>
            </a:r>
            <a:r>
              <a:rPr lang="en-US" dirty="0"/>
              <a:t> </a:t>
            </a:r>
            <a:r>
              <a:rPr lang="en-US" dirty="0" smtClean="0"/>
              <a:t>cross-platform installation of VOCAL</a:t>
            </a:r>
            <a:endParaRPr lang="en-US" dirty="0"/>
          </a:p>
          <a:p>
            <a:pPr marL="347663" indent="-347663"/>
            <a:r>
              <a:rPr lang="en-US" b="1" dirty="0" smtClean="0">
                <a:solidFill>
                  <a:schemeClr val="accent1"/>
                </a:solidFill>
              </a:rPr>
              <a:t>Enable</a:t>
            </a:r>
            <a:r>
              <a:rPr lang="en-US" dirty="0" smtClean="0">
                <a:solidFill>
                  <a:schemeClr val="accent1"/>
                </a:solidFill>
              </a:rPr>
              <a:t> </a:t>
            </a:r>
            <a:r>
              <a:rPr lang="en-US" dirty="0" err="1" smtClean="0"/>
              <a:t>OPeNDAP</a:t>
            </a:r>
            <a:r>
              <a:rPr lang="en-US" dirty="0" smtClean="0"/>
              <a:t> pipeline for data acquisition</a:t>
            </a:r>
            <a:endParaRPr lang="en-US"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7418049" y="568883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7418049" y="1116946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7418049" y="1935313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7418049" y="2406114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7402079" y="27891895"/>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10160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Kathleen Moore (Project Lead) &amp; Jordan Vaa</a:t>
            </a:r>
          </a:p>
          <a:p>
            <a:r>
              <a:rPr lang="en-US" sz="2400" dirty="0" smtClean="0"/>
              <a:t>NASA DEVELOP National Program at NASA Langley Research Center</a:t>
            </a:r>
            <a:endParaRPr lang="en-US" sz="2400" dirty="0"/>
          </a:p>
        </p:txBody>
      </p:sp>
      <p:sp>
        <p:nvSpPr>
          <p:cNvPr id="33" name="Text Placeholder 16"/>
          <p:cNvSpPr txBox="1">
            <a:spLocks/>
          </p:cNvSpPr>
          <p:nvPr/>
        </p:nvSpPr>
        <p:spPr>
          <a:xfrm>
            <a:off x="17402079" y="22755074"/>
            <a:ext cx="8245570" cy="1120517"/>
          </a:xfrm>
          <a:prstGeom prst="rect">
            <a:avLst/>
          </a:prstGeom>
        </p:spPr>
        <p:txBody>
          <a:bodyPr numCol="1" spcCol="640080"/>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r>
              <a:rPr lang="en-US" sz="2700" dirty="0" smtClean="0"/>
              <a:t>Cloud-Aerosol Lidar and Infrared Satellite Observation (CALIPSO)</a:t>
            </a:r>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88081" y="20145878"/>
            <a:ext cx="3689685" cy="2506935"/>
          </a:xfrm>
          <a:prstGeom prst="rect">
            <a:avLst/>
          </a:prstGeom>
        </p:spPr>
      </p:pic>
      <p:pic>
        <p:nvPicPr>
          <p:cNvPr id="35" name="Picture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18048" y="12133630"/>
            <a:ext cx="9429751" cy="6286501"/>
          </a:xfrm>
          <a:prstGeom prst="rect">
            <a:avLst/>
          </a:prstGeom>
        </p:spPr>
      </p:pic>
      <p:sp>
        <p:nvSpPr>
          <p:cNvPr id="36" name="Text Placeholder 4"/>
          <p:cNvSpPr txBox="1">
            <a:spLocks/>
          </p:cNvSpPr>
          <p:nvPr/>
        </p:nvSpPr>
        <p:spPr>
          <a:xfrm>
            <a:off x="17418048" y="18217760"/>
            <a:ext cx="3667157" cy="558353"/>
          </a:xfrm>
          <a:prstGeom prst="rect">
            <a:avLst/>
          </a:prstGeom>
        </p:spPr>
        <p:txBody>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marL="0" indent="0">
              <a:buFont typeface="Arial" panose="020B0604020202020204" pitchFamily="34" charset="0"/>
              <a:buNone/>
            </a:pPr>
            <a:r>
              <a:rPr lang="en-US" sz="2800" dirty="0" smtClean="0"/>
              <a:t>Orbit path of CALIPSO</a:t>
            </a:r>
            <a:endParaRPr lang="en-US" sz="2800" dirty="0"/>
          </a:p>
        </p:txBody>
      </p:sp>
      <p:sp>
        <p:nvSpPr>
          <p:cNvPr id="38" name="Text Placeholder 16"/>
          <p:cNvSpPr txBox="1">
            <a:spLocks/>
          </p:cNvSpPr>
          <p:nvPr/>
        </p:nvSpPr>
        <p:spPr>
          <a:xfrm>
            <a:off x="10160000" y="28836482"/>
            <a:ext cx="4463143" cy="212248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a:buNone/>
            </a:pPr>
            <a:r>
              <a:rPr lang="en-US" dirty="0" smtClean="0"/>
              <a:t>CALIPSO Science Team</a:t>
            </a:r>
            <a:endParaRPr lang="en-US" dirty="0" smtClean="0">
              <a:solidFill>
                <a:schemeClr val="accent1"/>
              </a:solidFill>
            </a:endParaRPr>
          </a:p>
          <a:p>
            <a:pPr marL="347663" indent="-347663"/>
            <a:r>
              <a:rPr lang="en-US" dirty="0" smtClean="0"/>
              <a:t>Dr. Charles </a:t>
            </a:r>
            <a:r>
              <a:rPr lang="en-US" dirty="0" err="1" smtClean="0"/>
              <a:t>Trepte</a:t>
            </a:r>
            <a:endParaRPr lang="en-US" dirty="0"/>
          </a:p>
          <a:p>
            <a:pPr marL="347663" indent="-347663"/>
            <a:r>
              <a:rPr lang="en-US" dirty="0" smtClean="0"/>
              <a:t>Dr. Amber </a:t>
            </a:r>
            <a:r>
              <a:rPr lang="en-US" dirty="0" err="1" smtClean="0"/>
              <a:t>Soja</a:t>
            </a:r>
            <a:endParaRPr lang="en-US" dirty="0"/>
          </a:p>
        </p:txBody>
      </p:sp>
      <p:sp>
        <p:nvSpPr>
          <p:cNvPr id="40" name="Text Placeholder 16"/>
          <p:cNvSpPr txBox="1">
            <a:spLocks/>
          </p:cNvSpPr>
          <p:nvPr/>
        </p:nvSpPr>
        <p:spPr>
          <a:xfrm>
            <a:off x="17402079" y="28884776"/>
            <a:ext cx="6814457" cy="434317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a:buNone/>
            </a:pPr>
            <a:r>
              <a:rPr lang="en-US" dirty="0" smtClean="0"/>
              <a:t>CALIPSO Cross-Cutting II, </a:t>
            </a:r>
            <a:r>
              <a:rPr lang="en-US" dirty="0" err="1" smtClean="0"/>
              <a:t>LaRC</a:t>
            </a:r>
            <a:r>
              <a:rPr lang="en-US" dirty="0" smtClean="0"/>
              <a:t> Summer 2015</a:t>
            </a:r>
            <a:endParaRPr lang="en-US" dirty="0" smtClean="0">
              <a:solidFill>
                <a:schemeClr val="accent1"/>
              </a:solidFill>
            </a:endParaRPr>
          </a:p>
          <a:p>
            <a:pPr marL="347663" indent="-347663"/>
            <a:r>
              <a:rPr lang="en-US" dirty="0" smtClean="0"/>
              <a:t>Grant Mercer</a:t>
            </a:r>
          </a:p>
          <a:p>
            <a:pPr marL="347663" indent="-347663"/>
            <a:r>
              <a:rPr lang="en-US" dirty="0" smtClean="0"/>
              <a:t>Nathan Qian</a:t>
            </a:r>
          </a:p>
          <a:p>
            <a:pPr marL="0" indent="0">
              <a:buNone/>
            </a:pPr>
            <a:endParaRPr lang="en-US" dirty="0"/>
          </a:p>
          <a:p>
            <a:pPr marL="0" indent="0">
              <a:buNone/>
            </a:pPr>
            <a:r>
              <a:rPr lang="en-US" dirty="0" smtClean="0"/>
              <a:t>NASA DEVELOP National Program</a:t>
            </a:r>
          </a:p>
          <a:p>
            <a:pPr marL="347663" indent="-347663"/>
            <a:r>
              <a:rPr lang="en-US" dirty="0" smtClean="0"/>
              <a:t>Michael Bender</a:t>
            </a:r>
          </a:p>
          <a:p>
            <a:pPr marL="347663" indent="-347663"/>
            <a:r>
              <a:rPr lang="en-US" dirty="0" smtClean="0"/>
              <a:t>Dr. Kenton Ross</a:t>
            </a:r>
            <a:endParaRPr lang="en-US" dirty="0"/>
          </a:p>
          <a:p>
            <a:pPr marL="0" indent="0">
              <a:buNone/>
            </a:pPr>
            <a:endParaRPr lang="en-US" dirty="0"/>
          </a:p>
          <a:p>
            <a:pPr marL="347663" indent="-347663"/>
            <a:endParaRPr lang="en-US"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5887" y="13341881"/>
            <a:ext cx="7226625" cy="5279393"/>
          </a:xfrm>
          <a:prstGeom prst="rect">
            <a:avLst/>
          </a:prstGeom>
        </p:spPr>
      </p:pic>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Cross Cutting 15">
      <a:dk1>
        <a:srgbClr val="767171"/>
      </a:dk1>
      <a:lt1>
        <a:srgbClr val="FFFFFF"/>
      </a:lt1>
      <a:dk2>
        <a:srgbClr val="767171"/>
      </a:dk2>
      <a:lt2>
        <a:srgbClr val="FFFFFF"/>
      </a:lt2>
      <a:accent1>
        <a:srgbClr val="E97845"/>
      </a:accent1>
      <a:accent2>
        <a:srgbClr val="F19C58"/>
      </a:accent2>
      <a:accent3>
        <a:srgbClr val="FEC36E"/>
      </a:accent3>
      <a:accent4>
        <a:srgbClr val="517FAB"/>
      </a:accent4>
      <a:accent5>
        <a:srgbClr val="4D999E"/>
      </a:accent5>
      <a:accent6>
        <a:srgbClr val="4BB18B"/>
      </a:accent6>
      <a:hlink>
        <a:srgbClr val="E97845"/>
      </a:hlink>
      <a:folHlink>
        <a:srgbClr val="E97845"/>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1453</TotalTime>
  <Words>241</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Moore, Kathleen D. (LARC-E3)[SSAI DEVELOP]</cp:lastModifiedBy>
  <cp:revision>92</cp:revision>
  <dcterms:created xsi:type="dcterms:W3CDTF">2015-06-02T14:58:58Z</dcterms:created>
  <dcterms:modified xsi:type="dcterms:W3CDTF">2016-02-19T19:35:39Z</dcterms:modified>
</cp:coreProperties>
</file>