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9B4"/>
    <a:srgbClr val="75AADB"/>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4892" autoAdjust="0"/>
  </p:normalViewPr>
  <p:slideViewPr>
    <p:cSldViewPr snapToGrid="0">
      <p:cViewPr varScale="1">
        <p:scale>
          <a:sx n="102" d="100"/>
          <a:sy n="102" d="100"/>
        </p:scale>
        <p:origin x="138" y="33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84823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9" name="TextBox 8"/>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9392"/>
          <a:stretch/>
        </p:blipFill>
        <p:spPr>
          <a:xfrm>
            <a:off x="0" y="0"/>
            <a:ext cx="11046941" cy="685799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1318"/>
          <a:stretch/>
        </p:blipFill>
        <p:spPr>
          <a:xfrm>
            <a:off x="0" y="0"/>
            <a:ext cx="10812162"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9797"/>
          <a:stretch/>
        </p:blipFill>
        <p:spPr>
          <a:xfrm>
            <a:off x="0" y="3437552"/>
            <a:ext cx="10997514" cy="68579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87123"/>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2939"/>
          <a:stretch/>
        </p:blipFill>
        <p:spPr>
          <a:xfrm>
            <a:off x="0" y="0"/>
            <a:ext cx="10614454"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10304"/>
          <a:stretch/>
        </p:blipFill>
        <p:spPr>
          <a:xfrm>
            <a:off x="0" y="0"/>
            <a:ext cx="10935730"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3289B4"/>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3289B4"/>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3289B4"/>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12027"/>
          <a:stretch/>
        </p:blipFill>
        <p:spPr>
          <a:xfrm>
            <a:off x="0" y="0"/>
            <a:ext cx="10725665"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3289B4"/>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3289B4"/>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3289B4"/>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864" y="641608"/>
            <a:ext cx="915296" cy="915296"/>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3289B4"/>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2534"/>
          <a:stretch/>
        </p:blipFill>
        <p:spPr>
          <a:xfrm>
            <a:off x="0" y="0"/>
            <a:ext cx="10663881"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66588"/>
          <a:stretch/>
        </p:blipFill>
        <p:spPr>
          <a:xfrm>
            <a:off x="8118389" y="0"/>
            <a:ext cx="4073448" cy="68580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2" y="9427"/>
            <a:ext cx="12203404" cy="6870357"/>
          </a:xfrm>
          <a:prstGeom prst="rect">
            <a:avLst/>
          </a:prstGeom>
        </p:spPr>
      </p:pic>
      <p:sp>
        <p:nvSpPr>
          <p:cNvPr id="19"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2</a:t>
            </a:r>
            <a:endParaRPr lang="en-US" sz="1200" dirty="0">
              <a:solidFill>
                <a:schemeClr val="tx1">
                  <a:lumMod val="75000"/>
                  <a:lumOff val="25000"/>
                </a:schemeClr>
              </a:solidFill>
              <a:latin typeface="Century Gothic" panose="020B0502020202020204" pitchFamily="34" charset="0"/>
            </a:endParaRPr>
          </a:p>
        </p:txBody>
      </p:sp>
      <p:sp>
        <p:nvSpPr>
          <p:cNvPr id="20"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1</a:t>
            </a:r>
            <a:endParaRPr lang="en-US" sz="1200" dirty="0">
              <a:solidFill>
                <a:schemeClr val="tx1">
                  <a:lumMod val="75000"/>
                  <a:lumOff val="25000"/>
                </a:schemeClr>
              </a:solidFill>
              <a:latin typeface="Century Gothic" panose="020B0502020202020204" pitchFamily="34" charset="0"/>
            </a:endParaRPr>
          </a:p>
        </p:txBody>
      </p:sp>
      <p:sp>
        <p:nvSpPr>
          <p:cNvPr id="21"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3</a:t>
            </a:r>
            <a:endParaRPr lang="en-US" sz="1200" dirty="0">
              <a:solidFill>
                <a:schemeClr val="tx1">
                  <a:lumMod val="75000"/>
                  <a:lumOff val="25000"/>
                </a:schemeClr>
              </a:solidFill>
              <a:latin typeface="Century Gothic" panose="020B0502020202020204" pitchFamily="34" charset="0"/>
            </a:endParaRPr>
          </a:p>
        </p:txBody>
      </p:sp>
      <p:sp>
        <p:nvSpPr>
          <p:cNvPr id="27"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smtClean="0">
                <a:solidFill>
                  <a:srgbClr val="3289B4"/>
                </a:solidFill>
              </a:rPr>
              <a:t>PROJECT SHORT TITLE (ALL CAPS)</a:t>
            </a:r>
            <a:endParaRPr lang="en-US" dirty="0">
              <a:solidFill>
                <a:srgbClr val="3289B4"/>
              </a:solidFill>
            </a:endParaRPr>
          </a:p>
        </p:txBody>
      </p:sp>
      <p:sp>
        <p:nvSpPr>
          <p:cNvPr id="28"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29"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5</a:t>
            </a:r>
            <a:endParaRPr lang="en-US" sz="1200" dirty="0">
              <a:solidFill>
                <a:schemeClr val="tx1">
                  <a:lumMod val="75000"/>
                  <a:lumOff val="25000"/>
                </a:schemeClr>
              </a:solidFill>
              <a:latin typeface="Century Gothic" panose="020B0502020202020204" pitchFamily="34" charset="0"/>
            </a:endParaRPr>
          </a:p>
        </p:txBody>
      </p:sp>
      <p:sp>
        <p:nvSpPr>
          <p:cNvPr id="30"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4</a:t>
            </a:r>
            <a:endParaRPr lang="en-US" sz="1200" dirty="0">
              <a:solidFill>
                <a:schemeClr val="tx1">
                  <a:lumMod val="75000"/>
                  <a:lumOff val="25000"/>
                </a:schemeClr>
              </a:solidFill>
              <a:latin typeface="Century Gothic" panose="020B0502020202020204" pitchFamily="34" charset="0"/>
            </a:endParaRPr>
          </a:p>
        </p:txBody>
      </p:sp>
      <p:sp>
        <p:nvSpPr>
          <p:cNvPr id="31"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6</a:t>
            </a:r>
            <a:endParaRPr lang="en-US" sz="1200" dirty="0">
              <a:solidFill>
                <a:schemeClr val="tx1">
                  <a:lumMod val="75000"/>
                  <a:lumOff val="25000"/>
                </a:schemeClr>
              </a:solidFill>
              <a:latin typeface="Century Gothic" panose="020B0502020202020204" pitchFamily="34"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15" name="TextBox 14"/>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smtClean="0">
                <a:solidFill>
                  <a:srgbClr val="FF0000"/>
                </a:solidFill>
              </a:rPr>
              <a:t>Insert team member names in the boxes provided. Delete unused text boxes. Do not delete or move the 20</a:t>
            </a:r>
            <a:r>
              <a:rPr lang="en-US" sz="1200" baseline="30000" dirty="0" smtClean="0">
                <a:solidFill>
                  <a:srgbClr val="FF0000"/>
                </a:solidFill>
              </a:rPr>
              <a:t>th</a:t>
            </a:r>
            <a:r>
              <a:rPr lang="en-US" sz="1200" dirty="0" smtClean="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smtClean="0">
                <a:solidFill>
                  <a:srgbClr val="FF0000"/>
                </a:solidFill>
              </a:rPr>
              <a:t>Body text should default to </a:t>
            </a:r>
            <a:r>
              <a:rPr lang="en-US" sz="1200" b="1" dirty="0" smtClean="0">
                <a:solidFill>
                  <a:srgbClr val="FF0000"/>
                </a:solidFill>
              </a:rPr>
              <a:t>“Black, Text 1, Lighter 25%”</a:t>
            </a:r>
          </a:p>
          <a:p>
            <a:pPr marL="171450" indent="-171450">
              <a:buFont typeface="Wingdings" panose="05000000000000000000" pitchFamily="2" charset="2"/>
              <a:buChar char="à"/>
            </a:pPr>
            <a:r>
              <a:rPr lang="en-US" sz="1200" dirty="0" smtClean="0">
                <a:solidFill>
                  <a:srgbClr val="FF0000"/>
                </a:solidFill>
              </a:rPr>
              <a:t>Align body text to slide titles, NOT the hexagon elements (as shown in example slides) </a:t>
            </a:r>
          </a:p>
          <a:p>
            <a:endParaRPr lang="en-US" sz="1200" dirty="0" smtClean="0">
              <a:solidFill>
                <a:srgbClr val="FF0000"/>
              </a:solidFill>
            </a:endParaRP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197304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3289B4"/>
              </a:buClr>
              <a:buFont typeface="Webdings" panose="05030102010509060703" pitchFamily="18" charset="2"/>
              <a:buChar char="4"/>
            </a:pPr>
            <a:r>
              <a:rPr lang="en-US" dirty="0"/>
              <a:t>Study area</a:t>
            </a:r>
          </a:p>
          <a:p>
            <a:pPr marL="342900" indent="-342900">
              <a:spcBef>
                <a:spcPts val="200"/>
              </a:spcBef>
              <a:buClr>
                <a:srgbClr val="3289B4"/>
              </a:buClr>
              <a:buFont typeface="Webdings" panose="05030102010509060703" pitchFamily="18" charset="2"/>
              <a:buChar char="4"/>
            </a:pPr>
            <a:r>
              <a:rPr lang="en-US" dirty="0"/>
              <a:t>Study period</a:t>
            </a:r>
          </a:p>
          <a:p>
            <a:pPr marL="342900" indent="-342900">
              <a:spcBef>
                <a:spcPts val="200"/>
              </a:spcBef>
              <a:buClr>
                <a:srgbClr val="3289B4"/>
              </a:buClr>
              <a:buFont typeface="Webdings" panose="05030102010509060703" pitchFamily="18" charset="2"/>
              <a:buChar char="4"/>
            </a:pPr>
            <a:r>
              <a:rPr lang="en-US" dirty="0" smtClean="0"/>
              <a:t>Objectives</a:t>
            </a:r>
          </a:p>
          <a:p>
            <a:pPr marL="342900" indent="-342900">
              <a:spcBef>
                <a:spcPts val="200"/>
              </a:spcBef>
              <a:buClr>
                <a:srgbClr val="3289B4"/>
              </a:buClr>
              <a:buFont typeface="Webdings" panose="05030102010509060703" pitchFamily="18" charset="2"/>
              <a:buChar char="4"/>
            </a:pPr>
            <a:r>
              <a:rPr lang="en-US" dirty="0" smtClean="0"/>
              <a:t>Partners</a:t>
            </a:r>
            <a:endParaRPr lang="en-US" dirty="0"/>
          </a:p>
          <a:p>
            <a:pPr marL="342900" indent="-342900">
              <a:spcBef>
                <a:spcPts val="200"/>
              </a:spcBef>
              <a:buClr>
                <a:srgbClr val="3289B4"/>
              </a:buClr>
              <a:buFont typeface="Webdings" panose="05030102010509060703" pitchFamily="18" charset="2"/>
              <a:buChar char="4"/>
            </a:pPr>
            <a:r>
              <a:rPr lang="en-US" dirty="0"/>
              <a:t>Community concerns</a:t>
            </a:r>
          </a:p>
          <a:p>
            <a:pPr marL="342900" indent="-342900">
              <a:spcBef>
                <a:spcPts val="200"/>
              </a:spcBef>
              <a:buClr>
                <a:srgbClr val="3289B4"/>
              </a:buClr>
              <a:buFont typeface="Webdings" panose="05030102010509060703" pitchFamily="18" charset="2"/>
              <a:buChar char="4"/>
            </a:pPr>
            <a:r>
              <a:rPr lang="en-US" dirty="0"/>
              <a:t>NASA satellites/sensors used</a:t>
            </a:r>
          </a:p>
          <a:p>
            <a:pPr marL="342900" indent="-342900">
              <a:spcBef>
                <a:spcPts val="200"/>
              </a:spcBef>
              <a:buClr>
                <a:srgbClr val="3289B4"/>
              </a:buClr>
              <a:buFont typeface="Webdings" panose="05030102010509060703" pitchFamily="18" charset="2"/>
              <a:buChar char="4"/>
            </a:pPr>
            <a:r>
              <a:rPr lang="en-US" dirty="0"/>
              <a:t>Methodology</a:t>
            </a:r>
          </a:p>
          <a:p>
            <a:pPr marL="342900" indent="-342900">
              <a:spcBef>
                <a:spcPts val="200"/>
              </a:spcBef>
              <a:buClr>
                <a:srgbClr val="3289B4"/>
              </a:buClr>
              <a:buFont typeface="Webdings" panose="05030102010509060703" pitchFamily="18" charset="2"/>
              <a:buChar char="4"/>
            </a:pPr>
            <a:r>
              <a:rPr lang="en-US" dirty="0"/>
              <a:t>Results</a:t>
            </a:r>
          </a:p>
          <a:p>
            <a:pPr marL="342900" indent="-342900">
              <a:spcBef>
                <a:spcPts val="200"/>
              </a:spcBef>
              <a:buClr>
                <a:srgbClr val="3289B4"/>
              </a:buClr>
              <a:buFont typeface="Webdings" panose="05030102010509060703" pitchFamily="18" charset="2"/>
              <a:buChar char="4"/>
            </a:pPr>
            <a:r>
              <a:rPr lang="en-US" dirty="0"/>
              <a:t>Conclusions</a:t>
            </a:r>
          </a:p>
          <a:p>
            <a:pPr marL="342900" indent="-342900">
              <a:spcBef>
                <a:spcPts val="200"/>
              </a:spcBef>
              <a:buClr>
                <a:srgbClr val="3289B4"/>
              </a:buClr>
              <a:buFont typeface="Webdings" panose="05030102010509060703" pitchFamily="18" charset="2"/>
              <a:buChar char="4"/>
            </a:pPr>
            <a:r>
              <a:rPr lang="en-US" dirty="0"/>
              <a:t>Errors &amp; uncertainties</a:t>
            </a:r>
          </a:p>
          <a:p>
            <a:pPr marL="342900" indent="-342900">
              <a:spcBef>
                <a:spcPts val="200"/>
              </a:spcBef>
              <a:buClr>
                <a:srgbClr val="3289B4"/>
              </a:buClr>
              <a:buFont typeface="Webdings" panose="05030102010509060703" pitchFamily="18" charset="2"/>
              <a:buChar char="4"/>
            </a:pPr>
            <a:r>
              <a:rPr lang="en-US" dirty="0"/>
              <a:t>Future work</a:t>
            </a:r>
          </a:p>
          <a:p>
            <a:pPr marL="342900" indent="-342900">
              <a:spcBef>
                <a:spcPts val="200"/>
              </a:spcBef>
              <a:buClr>
                <a:srgbClr val="3289B4"/>
              </a:buClr>
              <a:buFont typeface="Webdings" panose="05030102010509060703" pitchFamily="18" charset="2"/>
              <a:buChar char="4"/>
            </a:pPr>
            <a:r>
              <a:rPr lang="en-US" dirty="0"/>
              <a:t>Acknowledgements</a:t>
            </a:r>
          </a:p>
          <a:p>
            <a:pPr marL="342900" indent="-342900">
              <a:spcBef>
                <a:spcPts val="200"/>
              </a:spcBef>
              <a:buClr>
                <a:srgbClr val="3289B4"/>
              </a:buClr>
              <a:buFont typeface="Webdings" panose="05030102010509060703" pitchFamily="18" charset="2"/>
              <a:buChar char="4"/>
            </a:pPr>
            <a:r>
              <a:rPr lang="en-US" dirty="0"/>
              <a:t>Backup slides</a:t>
            </a:r>
          </a:p>
          <a:p>
            <a:pPr marL="342900" indent="-342900">
              <a:spcBef>
                <a:spcPts val="200"/>
              </a:spcBef>
              <a:buClr>
                <a:srgbClr val="3289B4"/>
              </a:buClr>
              <a:buFont typeface="Webdings" panose="05030102010509060703" pitchFamily="18" charset="2"/>
              <a:buChar char="4"/>
            </a:pPr>
            <a:r>
              <a:rPr lang="en-US" dirty="0"/>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t>Header text </a:t>
            </a:r>
            <a:r>
              <a:rPr lang="en-US" dirty="0"/>
              <a:t>point size should be between </a:t>
            </a:r>
            <a:r>
              <a:rPr lang="en-US" b="1" dirty="0" smtClean="0"/>
              <a:t>32 </a:t>
            </a:r>
            <a:r>
              <a:rPr lang="en-US" dirty="0" smtClean="0"/>
              <a:t>and </a:t>
            </a:r>
            <a:r>
              <a:rPr lang="en-US" b="1" dirty="0" smtClean="0"/>
              <a:t>48</a:t>
            </a:r>
            <a:r>
              <a:rPr lang="en-US" dirty="0" smtClean="0"/>
              <a:t> </a:t>
            </a:r>
            <a:r>
              <a:rPr lang="en-US" dirty="0"/>
              <a:t>on most slides.</a:t>
            </a:r>
          </a:p>
          <a:p>
            <a:r>
              <a:rPr lang="en-US" b="1" dirty="0"/>
              <a:t>Body text </a:t>
            </a:r>
            <a:r>
              <a:rPr lang="en-US" dirty="0"/>
              <a:t>point size should be at least </a:t>
            </a:r>
            <a:r>
              <a:rPr lang="en-US" b="1" dirty="0"/>
              <a:t>20</a:t>
            </a:r>
            <a:r>
              <a:rPr lang="en-US" dirty="0"/>
              <a:t>.</a:t>
            </a:r>
          </a:p>
          <a:p>
            <a:r>
              <a:rPr lang="en-US" b="1" dirty="0"/>
              <a:t>All other text </a:t>
            </a:r>
            <a:r>
              <a:rPr lang="en-US" dirty="0"/>
              <a:t>(captions, legend, image credits, </a:t>
            </a:r>
            <a:r>
              <a:rPr lang="en-US" dirty="0" err="1"/>
              <a:t>etc</a:t>
            </a:r>
            <a:r>
              <a:rPr lang="en-US" dirty="0"/>
              <a:t>)  should be at least </a:t>
            </a:r>
            <a:r>
              <a:rPr lang="en-US" b="1" dirty="0"/>
              <a:t>12</a:t>
            </a:r>
            <a:r>
              <a:rPr lang="en-US" dirty="0"/>
              <a:t>.</a:t>
            </a:r>
          </a:p>
          <a:p>
            <a:r>
              <a:rPr lang="en-US" b="1" dirty="0"/>
              <a:t>Use Century Gothic</a:t>
            </a:r>
            <a:r>
              <a:rPr lang="en-US" dirty="0"/>
              <a:t>.</a:t>
            </a:r>
          </a:p>
          <a:p>
            <a:r>
              <a:rPr lang="en-US" dirty="0"/>
              <a:t>Keep text to a </a:t>
            </a:r>
            <a:r>
              <a:rPr lang="en-US" b="1" dirty="0"/>
              <a:t>minimum</a:t>
            </a:r>
            <a:r>
              <a:rPr lang="en-US" dirty="0"/>
              <a:t>.</a:t>
            </a:r>
          </a:p>
          <a:p>
            <a:r>
              <a:rPr lang="en-US" dirty="0"/>
              <a:t>Try to use a </a:t>
            </a:r>
            <a:r>
              <a:rPr lang="en-US" b="1" dirty="0"/>
              <a:t>consistent font size</a:t>
            </a:r>
            <a:r>
              <a:rPr lang="en-US" dirty="0"/>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t>US Federal logos only</a:t>
            </a:r>
            <a:r>
              <a:rPr lang="en-US" dirty="0"/>
              <a:t>.</a:t>
            </a:r>
          </a:p>
          <a:p>
            <a:r>
              <a:rPr lang="en-US" b="1" dirty="0"/>
              <a:t>No</a:t>
            </a:r>
            <a:r>
              <a:rPr lang="en-US" dirty="0"/>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t>A </a:t>
            </a:r>
            <a:r>
              <a:rPr lang="en-US" b="1" dirty="0"/>
              <a:t>scale bar </a:t>
            </a:r>
            <a:r>
              <a:rPr lang="en-US" dirty="0"/>
              <a:t>is required for reference on all maps.</a:t>
            </a:r>
          </a:p>
          <a:p>
            <a:pPr indent="-228600" fontAlgn="base"/>
            <a:r>
              <a:rPr lang="en-US" dirty="0"/>
              <a:t>A North arrow is </a:t>
            </a:r>
            <a:r>
              <a:rPr lang="en-US" b="1" dirty="0"/>
              <a:t>suggested</a:t>
            </a:r>
            <a:r>
              <a:rPr lang="en-US" dirty="0"/>
              <a:t>. Otherwise all maps should be oriented such that North is the top of the slide.</a:t>
            </a:r>
          </a:p>
          <a:p>
            <a:r>
              <a:rPr lang="en-US" dirty="0"/>
              <a:t>Make sure all text is </a:t>
            </a:r>
            <a:r>
              <a:rPr lang="en-US" b="1" dirty="0"/>
              <a:t>legible</a:t>
            </a:r>
            <a:r>
              <a:rPr lang="en-US" dirty="0"/>
              <a:t> and add legends </a:t>
            </a:r>
            <a:r>
              <a:rPr lang="en-US" b="1" dirty="0"/>
              <a:t>separately</a:t>
            </a:r>
            <a:r>
              <a:rPr lang="en-US" dirty="0"/>
              <a:t> (so they can be moved or resized).</a:t>
            </a:r>
          </a:p>
          <a:p>
            <a:r>
              <a:rPr lang="en-US" dirty="0"/>
              <a:t>If text is not editable, a team member must be available to make changes </a:t>
            </a:r>
            <a:r>
              <a:rPr lang="en-US" b="1" dirty="0"/>
              <a:t>with a very short turn-around time</a:t>
            </a:r>
            <a:r>
              <a:rPr lang="en-US" dirty="0"/>
              <a:t> (hours, not days) after submission.</a:t>
            </a:r>
          </a:p>
          <a:p>
            <a:r>
              <a:rPr lang="en-US" b="1" dirty="0"/>
              <a:t>Cite</a:t>
            </a:r>
            <a:r>
              <a:rPr lang="en-US" dirty="0"/>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Obtain a </a:t>
            </a:r>
            <a:r>
              <a:rPr lang="en-US" b="1" dirty="0"/>
              <a:t>media release form</a:t>
            </a:r>
            <a:r>
              <a:rPr lang="en-US" dirty="0"/>
              <a:t> from all people in photos that your team has taken!</a:t>
            </a:r>
          </a:p>
          <a:p>
            <a:r>
              <a:rPr lang="en-US" dirty="0"/>
              <a:t>All image sources should be </a:t>
            </a:r>
            <a:r>
              <a:rPr lang="en-US" b="1" dirty="0"/>
              <a:t>cited using a consistent format </a:t>
            </a:r>
            <a:r>
              <a:rPr lang="en-US" dirty="0"/>
              <a:t>and should be </a:t>
            </a:r>
            <a:r>
              <a:rPr lang="en-US" b="1" dirty="0"/>
              <a:t>visible</a:t>
            </a:r>
            <a:r>
              <a:rPr lang="en-US" dirty="0"/>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t>You may </a:t>
            </a:r>
            <a:r>
              <a:rPr lang="en-US" b="1" dirty="0"/>
              <a:t>only</a:t>
            </a:r>
            <a:r>
              <a:rPr lang="en-US" dirty="0"/>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Keep all images and text boxes </a:t>
            </a:r>
            <a:r>
              <a:rPr lang="en-US" b="1" dirty="0"/>
              <a:t>editable</a:t>
            </a:r>
            <a:r>
              <a:rPr lang="en-US" dirty="0"/>
              <a:t>, including individual elements of flowcharts.</a:t>
            </a:r>
          </a:p>
          <a:p>
            <a:r>
              <a:rPr lang="en-US" dirty="0"/>
              <a:t>Background images are </a:t>
            </a:r>
            <a:r>
              <a:rPr lang="en-US" b="1" dirty="0"/>
              <a:t>discouraged</a:t>
            </a:r>
            <a:r>
              <a:rPr lang="en-US" dirty="0"/>
              <a:t>.  If you use one, make sure that your text remains </a:t>
            </a:r>
            <a:r>
              <a:rPr lang="en-US" b="1" dirty="0"/>
              <a:t>clear</a:t>
            </a:r>
            <a:r>
              <a:rPr lang="en-US" dirty="0"/>
              <a:t> and </a:t>
            </a:r>
            <a:r>
              <a:rPr lang="en-US" b="1" dirty="0"/>
              <a:t>legible</a:t>
            </a:r>
            <a:r>
              <a:rPr lang="en-US" dirty="0"/>
              <a:t>.</a:t>
            </a:r>
          </a:p>
        </p:txBody>
      </p:sp>
      <p:sp>
        <p:nvSpPr>
          <p:cNvPr id="3" name="Text Placeholder 2"/>
          <p:cNvSpPr>
            <a:spLocks noGrp="1"/>
          </p:cNvSpPr>
          <p:nvPr>
            <p:ph type="body" sz="quarter" idx="16"/>
          </p:nvPr>
        </p:nvSpPr>
        <p:spPr>
          <a:xfrm>
            <a:off x="1609920" y="1807450"/>
            <a:ext cx="3938015" cy="3339217"/>
          </a:xfrm>
        </p:spPr>
        <p:txBody>
          <a:bodyPr/>
          <a:lstStyle/>
          <a:p>
            <a:r>
              <a:rPr lang="en-US" dirty="0"/>
              <a:t>Please </a:t>
            </a:r>
            <a:r>
              <a:rPr lang="en-US" b="1" dirty="0"/>
              <a:t>do not </a:t>
            </a:r>
            <a:r>
              <a:rPr lang="en-US" dirty="0"/>
              <a:t>include the image URL in the source text box but rather place it in the </a:t>
            </a:r>
            <a:r>
              <a:rPr lang="en-US" b="1" dirty="0"/>
              <a:t>notes section</a:t>
            </a:r>
            <a:r>
              <a:rPr lang="en-US" dirty="0"/>
              <a:t> below (see slides 2, 3, and 4).</a:t>
            </a:r>
          </a:p>
          <a:p>
            <a:r>
              <a:rPr lang="en-US" dirty="0"/>
              <a:t>If you use a border for your images include it on all photographs to keep your presentation </a:t>
            </a:r>
            <a:r>
              <a:rPr lang="en-US" b="1" dirty="0"/>
              <a:t>consistent</a:t>
            </a:r>
            <a:r>
              <a:rPr lang="en-US" dirty="0"/>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89B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1999</TotalTime>
  <Words>1178</Words>
  <Application>Microsoft Office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Leah Kucera</cp:lastModifiedBy>
  <cp:revision>133</cp:revision>
  <dcterms:created xsi:type="dcterms:W3CDTF">2017-05-15T13:42:39Z</dcterms:created>
  <dcterms:modified xsi:type="dcterms:W3CDTF">2018-02-06T22:18:08Z</dcterms:modified>
</cp:coreProperties>
</file>