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0D0"/>
    <a:srgbClr val="566890"/>
    <a:srgbClr val="7B88A8"/>
    <a:srgbClr val="E9A24A"/>
    <a:srgbClr val="F6D8B2"/>
    <a:srgbClr val="EEB570"/>
    <a:srgbClr val="7FB662"/>
    <a:srgbClr val="C9E1BD"/>
    <a:srgbClr val="A3CC8E"/>
    <a:srgbClr val="FAE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21" d="100"/>
          <a:sy n="21" d="100"/>
        </p:scale>
        <p:origin x="26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56689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566890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859181" y="12062448"/>
            <a:ext cx="10502101" cy="4111762"/>
          </a:xfrm>
          <a:prstGeom prst="rect">
            <a:avLst/>
          </a:prstGeom>
          <a:solidFill>
            <a:srgbClr val="7B88A8"/>
          </a:solidFill>
          <a:ln>
            <a:solidFill>
              <a:srgbClr val="566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B9C0D0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B9C0D0"/>
                </a:solidFill>
              </a:rPr>
              <a:t>DO NOT PLACE IMAGES IN A BOX.</a:t>
            </a:r>
            <a:endParaRPr lang="en-US" sz="3800" b="1" dirty="0">
              <a:solidFill>
                <a:srgbClr val="B9C0D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399" y="19648481"/>
            <a:ext cx="22913446" cy="7547546"/>
          </a:xfrm>
          <a:prstGeom prst="rect">
            <a:avLst/>
          </a:prstGeom>
          <a:solidFill>
            <a:srgbClr val="7B88A8"/>
          </a:solidFill>
          <a:ln>
            <a:solidFill>
              <a:srgbClr val="566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 smtClean="0">
              <a:solidFill>
                <a:srgbClr val="B9C0D0"/>
              </a:solidFill>
            </a:endParaRPr>
          </a:p>
          <a:p>
            <a:pPr algn="ctr"/>
            <a:r>
              <a:rPr lang="en-US" sz="9000" b="1" dirty="0" smtClean="0">
                <a:solidFill>
                  <a:srgbClr val="B9C0D0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B9C0D0"/>
                </a:solidFill>
              </a:rPr>
              <a:t>DO NOT PLACE IMAGES IN A BOX.</a:t>
            </a:r>
            <a:endParaRPr lang="en-US" sz="9000" b="1" dirty="0">
              <a:solidFill>
                <a:srgbClr val="B9C0D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099" y="18832935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514" y="1115251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17485" y="111608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66612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" y="1534032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566890"/>
                </a:solidFill>
              </a:rPr>
              <a:t>Study Area </a:t>
            </a:r>
            <a:r>
              <a:rPr lang="en-US" sz="14000" dirty="0" smtClean="0">
                <a:solidFill>
                  <a:srgbClr val="566890"/>
                </a:solidFill>
              </a:rPr>
              <a:t>App Area</a:t>
            </a:r>
            <a:endParaRPr lang="en-US" sz="14000" dirty="0">
              <a:solidFill>
                <a:srgbClr val="566890"/>
              </a:solidFill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566890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566890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566890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566890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566890"/>
                </a:solidFill>
              </a:rPr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Start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Ensure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Do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Best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The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14399" y="19714871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8" name="Text Placeholder 16"/>
          <p:cNvSpPr txBox="1">
            <a:spLocks/>
          </p:cNvSpPr>
          <p:nvPr/>
        </p:nvSpPr>
        <p:spPr>
          <a:xfrm>
            <a:off x="323952" y="33442249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79" name="Text Placeholder 16"/>
          <p:cNvSpPr txBox="1">
            <a:spLocks/>
          </p:cNvSpPr>
          <p:nvPr/>
        </p:nvSpPr>
        <p:spPr>
          <a:xfrm>
            <a:off x="2783091" y="33442248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80" name="Text Placeholder 16"/>
          <p:cNvSpPr txBox="1">
            <a:spLocks/>
          </p:cNvSpPr>
          <p:nvPr/>
        </p:nvSpPr>
        <p:spPr>
          <a:xfrm>
            <a:off x="5268715" y="33442249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14" y="31176634"/>
            <a:ext cx="2057404" cy="208178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5" y="31176634"/>
            <a:ext cx="2057404" cy="208178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38" y="31173475"/>
            <a:ext cx="2057404" cy="2081788"/>
          </a:xfrm>
          <a:prstGeom prst="rect">
            <a:avLst/>
          </a:prstGeom>
        </p:spPr>
      </p:pic>
      <p:sp>
        <p:nvSpPr>
          <p:cNvPr id="84" name="Text Placeholder 16"/>
          <p:cNvSpPr txBox="1">
            <a:spLocks/>
          </p:cNvSpPr>
          <p:nvPr/>
        </p:nvSpPr>
        <p:spPr>
          <a:xfrm>
            <a:off x="7707058" y="33416554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81" y="31147780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1905" y="16345591"/>
            <a:ext cx="10502101" cy="4111762"/>
          </a:xfrm>
          <a:prstGeom prst="rect">
            <a:avLst/>
          </a:prstGeom>
          <a:solidFill>
            <a:srgbClr val="7B88A8"/>
          </a:solidFill>
          <a:ln>
            <a:solidFill>
              <a:srgbClr val="566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B9C0D0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B9C0D0"/>
                </a:solidFill>
              </a:rPr>
              <a:t>DO NOT PLACE IMAGES IN A BOX.</a:t>
            </a:r>
            <a:endParaRPr lang="en-US" sz="3800" b="1" dirty="0">
              <a:solidFill>
                <a:srgbClr val="B9C0D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39699" y="13044073"/>
            <a:ext cx="10543108" cy="14151954"/>
          </a:xfrm>
          <a:prstGeom prst="rect">
            <a:avLst/>
          </a:prstGeom>
          <a:solidFill>
            <a:srgbClr val="7B88A8"/>
          </a:solidFill>
          <a:ln>
            <a:solidFill>
              <a:srgbClr val="566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0" b="1" dirty="0" smtClean="0">
                <a:solidFill>
                  <a:srgbClr val="B9C0D0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B9C0D0"/>
                </a:solidFill>
              </a:rPr>
              <a:t>DO NOT PLACE IMAGES IN A BOX.</a:t>
            </a:r>
            <a:endParaRPr lang="en-US" sz="9000" b="1" dirty="0">
              <a:solidFill>
                <a:srgbClr val="B9C0D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7485" y="12025794"/>
            <a:ext cx="1101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822145" y="21639944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46" y="906135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0185" y="448883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931" y="1543840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46" y="207383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87070" y="86766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111" y="2327048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566890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566890"/>
                </a:solidFill>
              </a:rPr>
              <a:t>[Use Title Case]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566890"/>
                </a:solidFill>
              </a:rPr>
              <a:t>Node Location – Year Term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5447353"/>
            <a:ext cx="11380829" cy="334266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822145" y="997261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Start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Ensure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Do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Best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The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12907866" y="13105364"/>
            <a:ext cx="10474942" cy="1409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83218" y="16410308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2887070" y="5282565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2881394" y="9638242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71424" y="24160638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566890"/>
                </a:solidFill>
              </a:rPr>
              <a:t>Study Area </a:t>
            </a:r>
            <a:r>
              <a:rPr lang="en-US" sz="14000" dirty="0" smtClean="0">
                <a:solidFill>
                  <a:srgbClr val="566890"/>
                </a:solidFill>
              </a:rPr>
              <a:t>App Area</a:t>
            </a:r>
            <a:endParaRPr lang="en-US" sz="14000" dirty="0">
              <a:solidFill>
                <a:srgbClr val="56689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65" name="Text Placeholder 16"/>
          <p:cNvSpPr txBox="1">
            <a:spLocks/>
          </p:cNvSpPr>
          <p:nvPr/>
        </p:nvSpPr>
        <p:spPr>
          <a:xfrm>
            <a:off x="323952" y="29467672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66" name="Text Placeholder 16"/>
          <p:cNvSpPr txBox="1">
            <a:spLocks/>
          </p:cNvSpPr>
          <p:nvPr/>
        </p:nvSpPr>
        <p:spPr>
          <a:xfrm>
            <a:off x="2783091" y="29467671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67" name="Text Placeholder 16"/>
          <p:cNvSpPr txBox="1">
            <a:spLocks/>
          </p:cNvSpPr>
          <p:nvPr/>
        </p:nvSpPr>
        <p:spPr>
          <a:xfrm>
            <a:off x="5268715" y="29467672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14" y="27202057"/>
            <a:ext cx="2057404" cy="208178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5" y="27202057"/>
            <a:ext cx="2057404" cy="208178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38" y="27198898"/>
            <a:ext cx="2057404" cy="2081788"/>
          </a:xfrm>
          <a:prstGeom prst="rect">
            <a:avLst/>
          </a:prstGeom>
        </p:spPr>
      </p:pic>
      <p:sp>
        <p:nvSpPr>
          <p:cNvPr id="71" name="Text Placeholder 16"/>
          <p:cNvSpPr txBox="1">
            <a:spLocks/>
          </p:cNvSpPr>
          <p:nvPr/>
        </p:nvSpPr>
        <p:spPr>
          <a:xfrm>
            <a:off x="7707058" y="29441977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81" y="27173203"/>
            <a:ext cx="2057404" cy="2081788"/>
          </a:xfrm>
          <a:prstGeom prst="rect">
            <a:avLst/>
          </a:prstGeom>
        </p:spPr>
      </p:pic>
      <p:sp>
        <p:nvSpPr>
          <p:cNvPr id="42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566890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566890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</p:spTree>
    <p:extLst>
      <p:ext uri="{BB962C8B-B14F-4D97-AF65-F5344CB8AC3E}">
        <p14:creationId xmlns:p14="http://schemas.microsoft.com/office/powerpoint/2010/main" val="188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 txBox="1">
            <a:spLocks/>
          </p:cNvSpPr>
          <p:nvPr/>
        </p:nvSpPr>
        <p:spPr>
          <a:xfrm>
            <a:off x="12839700" y="24802870"/>
            <a:ext cx="109728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39699" y="17128081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251763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17485" y="123802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700" y="162264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99" y="21861885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957198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18904" y="238956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093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66890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566890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566890"/>
                </a:solidFill>
              </a:rPr>
              <a:t>[Use Title Case]</a:t>
            </a:r>
          </a:p>
        </p:txBody>
      </p:sp>
      <p:sp>
        <p:nvSpPr>
          <p:cNvPr id="31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566890"/>
                </a:solidFill>
              </a:rPr>
              <a:t>Node Location – Year Term</a:t>
            </a:r>
          </a:p>
        </p:txBody>
      </p:sp>
      <p:sp>
        <p:nvSpPr>
          <p:cNvPr id="32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Start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Ensure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Do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Best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566890"/>
              </a:buClr>
            </a:pPr>
            <a:r>
              <a:rPr lang="en-US" b="1" dirty="0">
                <a:solidFill>
                  <a:srgbClr val="566890"/>
                </a:solidFill>
              </a:rPr>
              <a:t>The</a:t>
            </a:r>
            <a:r>
              <a:rPr lang="en-US" dirty="0">
                <a:solidFill>
                  <a:srgbClr val="56689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2839699" y="13153659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study period is optional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87514" y="13287080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22631326"/>
            <a:ext cx="10474942" cy="44236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bullets.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2881394" y="30994909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914400" y="28162640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566890"/>
                </a:solidFill>
              </a:rPr>
              <a:t>Study Area </a:t>
            </a:r>
            <a:r>
              <a:rPr lang="en-US" sz="14000" dirty="0" smtClean="0">
                <a:solidFill>
                  <a:srgbClr val="566890"/>
                </a:solidFill>
              </a:rPr>
              <a:t>App Area</a:t>
            </a:r>
            <a:endParaRPr lang="en-US" sz="14000" dirty="0">
              <a:solidFill>
                <a:srgbClr val="56689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67" name="Text Placeholder 16"/>
          <p:cNvSpPr txBox="1">
            <a:spLocks/>
          </p:cNvSpPr>
          <p:nvPr/>
        </p:nvSpPr>
        <p:spPr>
          <a:xfrm>
            <a:off x="323952" y="33442249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68" name="Text Placeholder 16"/>
          <p:cNvSpPr txBox="1">
            <a:spLocks/>
          </p:cNvSpPr>
          <p:nvPr/>
        </p:nvSpPr>
        <p:spPr>
          <a:xfrm>
            <a:off x="2783091" y="33442248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69" name="Text Placeholder 16"/>
          <p:cNvSpPr txBox="1">
            <a:spLocks/>
          </p:cNvSpPr>
          <p:nvPr/>
        </p:nvSpPr>
        <p:spPr>
          <a:xfrm>
            <a:off x="5268715" y="33442249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14" y="31176634"/>
            <a:ext cx="2057404" cy="208178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5" y="31176634"/>
            <a:ext cx="2057404" cy="208178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38" y="31173475"/>
            <a:ext cx="2057404" cy="2081788"/>
          </a:xfrm>
          <a:prstGeom prst="rect">
            <a:avLst/>
          </a:prstGeom>
        </p:spPr>
      </p:pic>
      <p:sp>
        <p:nvSpPr>
          <p:cNvPr id="73" name="Text Placeholder 16"/>
          <p:cNvSpPr txBox="1">
            <a:spLocks/>
          </p:cNvSpPr>
          <p:nvPr/>
        </p:nvSpPr>
        <p:spPr>
          <a:xfrm>
            <a:off x="7707058" y="33416554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81" y="31147780"/>
            <a:ext cx="2057404" cy="2081788"/>
          </a:xfrm>
          <a:prstGeom prst="rect">
            <a:avLst/>
          </a:prstGeom>
        </p:spPr>
      </p:pic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0472979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566890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566890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</p:spTree>
    <p:extLst>
      <p:ext uri="{BB962C8B-B14F-4D97-AF65-F5344CB8AC3E}">
        <p14:creationId xmlns:p14="http://schemas.microsoft.com/office/powerpoint/2010/main" val="2203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1872</Words>
  <Application>Microsoft Office PowerPoint</Application>
  <PresentationFormat>Custom</PresentationFormat>
  <Paragraphs>174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Garamond</vt:lpstr>
      <vt:lpstr>Webdings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Miller, Tiffani N. (LARC-E3)[SSAI DEVELOP]</cp:lastModifiedBy>
  <cp:revision>41</cp:revision>
  <dcterms:created xsi:type="dcterms:W3CDTF">2017-06-02T16:06:25Z</dcterms:created>
  <dcterms:modified xsi:type="dcterms:W3CDTF">2017-06-06T15:46:19Z</dcterms:modified>
</cp:coreProperties>
</file>