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 clrIdx="0">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442"/>
    <a:srgbClr val="52B37B"/>
    <a:srgbClr val="218754"/>
    <a:srgbClr val="EA7845"/>
    <a:srgbClr val="EAA24A"/>
    <a:srgbClr val="586991"/>
    <a:srgbClr val="7DB862"/>
    <a:srgbClr val="FFFFFF"/>
    <a:srgbClr val="E9A14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90909" autoAdjust="0"/>
  </p:normalViewPr>
  <p:slideViewPr>
    <p:cSldViewPr snapToGrid="0">
      <p:cViewPr varScale="1">
        <p:scale>
          <a:sx n="75" d="100"/>
          <a:sy n="75" d="100"/>
        </p:scale>
        <p:origin x="84" y="624"/>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VPS Image should be placed behind the top aperture shape. An example shape has been placed in this position for your reference. Delete the example VPS image,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7790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4547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74624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378238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C1544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97691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38375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783040"/>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18537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5823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2165056"/>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0" y="151493"/>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6" name="TextBox 15"/>
          <p:cNvSpPr txBox="1"/>
          <p:nvPr/>
        </p:nvSpPr>
        <p:spPr>
          <a:xfrm>
            <a:off x="8159262" y="5590181"/>
            <a:ext cx="3663331" cy="1169551"/>
          </a:xfrm>
          <a:prstGeom prst="rect">
            <a:avLst/>
          </a:prstGeom>
          <a:noFill/>
        </p:spPr>
        <p:txBody>
          <a:bodyPr wrap="square" rtlCol="0">
            <a:spAutoFit/>
          </a:bodyPr>
          <a:lstStyle/>
          <a:p>
            <a:pPr algn="r"/>
            <a:r>
              <a:rPr lang="en-US" sz="1400" b="1" dirty="0" smtClean="0"/>
              <a:t>Spell </a:t>
            </a:r>
            <a:r>
              <a:rPr lang="en-US" sz="1400" b="1" dirty="0"/>
              <a:t>Out Team Location (ex. </a:t>
            </a:r>
            <a:r>
              <a:rPr lang="en-US" sz="1400" b="1" dirty="0" smtClean="0"/>
              <a:t>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737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17181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815259"/>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10781"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010781" y="4815259"/>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92362" y="2451013"/>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451013"/>
            <a:ext cx="3773099" cy="2718522"/>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3265</TotalTime>
  <Words>1050</Words>
  <Application>Microsoft Office PowerPoint</Application>
  <PresentationFormat>Widescreen</PresentationFormat>
  <Paragraphs>109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Aubrey Hilte</cp:lastModifiedBy>
  <cp:revision>154</cp:revision>
  <dcterms:created xsi:type="dcterms:W3CDTF">2015-05-18T13:26:09Z</dcterms:created>
  <dcterms:modified xsi:type="dcterms:W3CDTF">2016-12-07T20:45:05Z</dcterms:modified>
</cp:coreProperties>
</file>