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EF3C39"/>
    <a:srgbClr val="4DAEB3"/>
    <a:srgbClr val="236F99"/>
    <a:srgbClr val="BA3A50"/>
    <a:srgbClr val="8A5A9A"/>
    <a:srgbClr val="9DB23F"/>
    <a:srgbClr val="69A478"/>
    <a:srgbClr val="6CA47A"/>
    <a:srgbClr val="CD7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075BD-E60C-A2FC-369B-1EAE1889F9A5}" v="18" dt="2022-02-10T22:38:39.163"/>
    <p1510:client id="{9D31964B-550A-B74C-9043-22C00F3056F7}" v="8" dt="2022-02-10T23:19:09.583"/>
    <p1510:client id="{B30C9F92-528E-3386-6C1D-BB5DA57D3280}" v="4" dt="2022-02-13T18:04:34.262"/>
    <p1510:client id="{B34ED79D-85E9-A57C-55D6-F93BD146B687}" v="1" dt="2022-02-10T23:06:25.790"/>
    <p1510:client id="{BB0F47A2-08CF-1D66-44A6-61B57D7E00AA}" v="10" dt="2022-02-10T23:26:43.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98E27A6F-D7EF-410A-9E8C-FF3B137125B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240BEEE0-EECA-49E9-AEFB-91D14424201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505D2F46-6B6D-4327-96E5-69EA042789D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 icon&#10;&#10;Description automatically generated">
            <a:extLst>
              <a:ext uri="{FF2B5EF4-FFF2-40B4-BE49-F238E27FC236}">
                <a16:creationId xmlns:a16="http://schemas.microsoft.com/office/drawing/2014/main" id="{9B605ADC-5884-47C9-B4F2-35B59264A347}"/>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9495" r="10563"/>
          <a:stretch/>
        </p:blipFill>
        <p:spPr>
          <a:xfrm>
            <a:off x="3795439" y="1571244"/>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FF3333"/>
                </a:solidFill>
              </a:rPr>
              <a:t>STUDY AREA</a:t>
            </a:r>
          </a:p>
          <a:p>
            <a:pPr algn="ctr"/>
            <a:r>
              <a:rPr lang="en-US" sz="2600" b="0" spc="0" baseline="0">
                <a:solidFill>
                  <a:srgbClr val="FF3333"/>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49984"/>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298699" y="5142277"/>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6" name="Picture 25" descr="Logo, icon&#10;&#10;Description automatically generated">
            <a:extLst>
              <a:ext uri="{FF2B5EF4-FFF2-40B4-BE49-F238E27FC236}">
                <a16:creationId xmlns:a16="http://schemas.microsoft.com/office/drawing/2014/main" id="{9189F1FD-34B7-4E5E-94E9-86351181266C}"/>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icon&#10;&#10;Description automatically generated">
            <a:extLst>
              <a:ext uri="{FF2B5EF4-FFF2-40B4-BE49-F238E27FC236}">
                <a16:creationId xmlns:a16="http://schemas.microsoft.com/office/drawing/2014/main" id="{8FEC0455-EFC2-43A4-BD61-E0878012E37F}"/>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7" y="1526637"/>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FF3333"/>
                </a:solidFill>
              </a:rPr>
              <a:t>STUDY AREA</a:t>
            </a:r>
          </a:p>
          <a:p>
            <a:pPr algn="ctr"/>
            <a:r>
              <a:rPr lang="en-US" sz="2600" b="0" spc="0" baseline="0">
                <a:solidFill>
                  <a:srgbClr val="FF3333"/>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latin typeface="Century Gothic"/>
              </a:rPr>
              <a:t>Long Title Goes Here (Title Case)</a:t>
            </a:r>
          </a:p>
          <a:p>
            <a:pPr algn="ctr">
              <a:spcBef>
                <a:spcPts val="0"/>
              </a:spcBef>
            </a:pPr>
            <a:r>
              <a:rPr lang="en-US" sz="1600" dirty="0">
                <a:solidFill>
                  <a:schemeClr val="tx1">
                    <a:lumMod val="75000"/>
                    <a:lumOff val="25000"/>
                  </a:schemeClr>
                </a:solidFill>
                <a:latin typeface="Century Gothic"/>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FF3333"/>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FF3333"/>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All other text </a:t>
            </a:r>
            <a:r>
              <a:rPr lang="en-US" sz="2000">
                <a:solidFill>
                  <a:schemeClr val="tx1">
                    <a:lumMod val="75000"/>
                    <a:lumOff val="25000"/>
                  </a:schemeClr>
                </a:solidFill>
                <a:latin typeface="Century Gothic" panose="020F0302020204030204"/>
              </a:rPr>
              <a:t>(captions, legend items, image credits) 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 point type</a:t>
            </a:r>
            <a:r>
              <a:rPr lang="en-US" sz="2000">
                <a:solidFill>
                  <a:schemeClr val="tx1">
                    <a:lumMod val="75000"/>
                    <a:lumOff val="25000"/>
                  </a:schemeClr>
                </a:solidFill>
                <a:latin typeface="Century Gothic" panose="020F0302020204030204"/>
              </a:rPr>
              <a:t>.</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The standard DEVELOP bullet style is </a:t>
            </a:r>
            <a:r>
              <a:rPr lang="en-US" b="1">
                <a:solidFill>
                  <a:schemeClr val="tx1">
                    <a:lumMod val="75000"/>
                    <a:lumOff val="25000"/>
                  </a:schemeClr>
                </a:solidFill>
                <a:latin typeface="Century Gothic" panose="020F0302020204030204"/>
              </a:rPr>
              <a:t>symbol #52 </a:t>
            </a:r>
            <a:r>
              <a:rPr lang="en-US">
                <a:solidFill>
                  <a:schemeClr val="tx1">
                    <a:lumMod val="75000"/>
                    <a:lumOff val="25000"/>
                  </a:schemeClr>
                </a:solidFill>
                <a:latin typeface="Century Gothic" panose="020F0302020204030204"/>
              </a:rPr>
              <a:t>in the </a:t>
            </a:r>
            <a:r>
              <a:rPr lang="en-US" b="1">
                <a:solidFill>
                  <a:schemeClr val="tx1">
                    <a:lumMod val="75000"/>
                    <a:lumOff val="25000"/>
                  </a:schemeClr>
                </a:solidFill>
                <a:latin typeface="Century Gothic" panose="020F0302020204030204"/>
              </a:rPr>
              <a:t>Webdings</a:t>
            </a:r>
            <a:r>
              <a:rPr lang="en-US">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FF3333"/>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FF3333"/>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FF3333"/>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FF333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FF333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D60599-4D8C-43A8-BF1E-FA2FF4E9FA8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6E20F4-B2D8-4E68-ADBE-034D4228851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779DF4-726E-45AD-93E8-05AE49F65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revision>4</cp:revision>
  <dcterms:created xsi:type="dcterms:W3CDTF">2019-11-12T17:46:59Z</dcterms:created>
  <dcterms:modified xsi:type="dcterms:W3CDTF">2022-02-13T18:04:46Z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