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3" clrIdx="0">
    <p:extLst>
      <p:ext uri="{19B8F6BF-5375-455C-9EA6-DF929625EA0E}">
        <p15:presenceInfo xmlns:p15="http://schemas.microsoft.com/office/powerpoint/2012/main" userId="S-1-5-21-330711430-3775241029-4075259233-6418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4663F"/>
    <a:srgbClr val="1D5333"/>
    <a:srgbClr val="2E8250"/>
    <a:srgbClr val="389E61"/>
    <a:srgbClr val="43BD74"/>
    <a:srgbClr val="3494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p:scale>
          <a:sx n="40" d="100"/>
          <a:sy n="40" d="100"/>
        </p:scale>
        <p:origin x="1920" y="-25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ED46C2-7C0A-4C00-994E-2283782BDD73}" type="doc">
      <dgm:prSet loTypeId="urn:microsoft.com/office/officeart/2005/8/layout/hProcess4" loCatId="process" qsTypeId="urn:microsoft.com/office/officeart/2005/8/quickstyle/simple1" qsCatId="simple" csTypeId="urn:microsoft.com/office/officeart/2005/8/colors/accent6_2" csCatId="accent6" phldr="1"/>
      <dgm:spPr/>
      <dgm:t>
        <a:bodyPr/>
        <a:lstStyle/>
        <a:p>
          <a:endParaRPr lang="en-US"/>
        </a:p>
      </dgm:t>
    </dgm:pt>
    <dgm:pt modelId="{26367E1E-2BFB-4222-BCF7-D0448403FCDE}">
      <dgm:prSet phldrT="[Text]" custT="1"/>
      <dgm:spPr>
        <a:solidFill>
          <a:srgbClr val="2E8250"/>
        </a:solidFill>
        <a:ln>
          <a:solidFill>
            <a:srgbClr val="2E8250"/>
          </a:solidFill>
        </a:ln>
      </dgm:spPr>
      <dgm:t>
        <a:bodyPr/>
        <a:lstStyle/>
        <a:p>
          <a:pPr algn="l"/>
          <a:r>
            <a:rPr lang="en-US" sz="2800" dirty="0" smtClean="0"/>
            <a:t>Data Processing</a:t>
          </a:r>
          <a:endParaRPr lang="en-US" sz="2800" dirty="0"/>
        </a:p>
      </dgm:t>
    </dgm:pt>
    <dgm:pt modelId="{180EA714-5D99-4ECE-ADD9-B48C138441C2}" type="parTrans" cxnId="{744BFFF1-8A42-4B4F-A79D-E653DE1AE3BC}">
      <dgm:prSet/>
      <dgm:spPr/>
      <dgm:t>
        <a:bodyPr/>
        <a:lstStyle/>
        <a:p>
          <a:pPr algn="l"/>
          <a:endParaRPr lang="en-US"/>
        </a:p>
      </dgm:t>
    </dgm:pt>
    <dgm:pt modelId="{B27DFF83-AAEF-4F4E-90D0-AECF525A6EE3}" type="sibTrans" cxnId="{744BFFF1-8A42-4B4F-A79D-E653DE1AE3BC}">
      <dgm:prSet/>
      <dgm:spPr>
        <a:solidFill>
          <a:schemeClr val="tx1">
            <a:lumMod val="60000"/>
            <a:lumOff val="40000"/>
          </a:schemeClr>
        </a:solidFill>
      </dgm:spPr>
      <dgm:t>
        <a:bodyPr/>
        <a:lstStyle/>
        <a:p>
          <a:pPr algn="l"/>
          <a:endParaRPr lang="en-US"/>
        </a:p>
      </dgm:t>
    </dgm:pt>
    <dgm:pt modelId="{58B86E38-B77E-423A-A77E-7D0E12C8F940}">
      <dgm:prSet phldrT="[Text]" custT="1"/>
      <dgm:spPr>
        <a:ln>
          <a:solidFill>
            <a:srgbClr val="34945B"/>
          </a:solidFill>
        </a:ln>
      </dgm:spPr>
      <dgm:t>
        <a:bodyPr/>
        <a:lstStyle/>
        <a:p>
          <a:pPr algn="l"/>
          <a:r>
            <a:rPr lang="en-US" sz="2400" dirty="0" smtClean="0"/>
            <a:t>Training sites created in ArcGIS</a:t>
          </a:r>
          <a:endParaRPr lang="en-US" sz="2400" dirty="0"/>
        </a:p>
      </dgm:t>
    </dgm:pt>
    <dgm:pt modelId="{18541D6A-1E11-4387-97CB-B112C2EF933F}" type="parTrans" cxnId="{945AFB4C-361A-45B9-A7E7-6F123E2C38F2}">
      <dgm:prSet/>
      <dgm:spPr/>
      <dgm:t>
        <a:bodyPr/>
        <a:lstStyle/>
        <a:p>
          <a:pPr algn="l"/>
          <a:endParaRPr lang="en-US"/>
        </a:p>
      </dgm:t>
    </dgm:pt>
    <dgm:pt modelId="{A4F18E30-EBED-48C5-A9DE-E4AB4A8F7139}" type="sibTrans" cxnId="{945AFB4C-361A-45B9-A7E7-6F123E2C38F2}">
      <dgm:prSet/>
      <dgm:spPr/>
      <dgm:t>
        <a:bodyPr/>
        <a:lstStyle/>
        <a:p>
          <a:pPr algn="l"/>
          <a:endParaRPr lang="en-US"/>
        </a:p>
      </dgm:t>
    </dgm:pt>
    <dgm:pt modelId="{57B5638C-9773-483D-960C-B137A924D350}">
      <dgm:prSet phldrT="[Text]" custT="1"/>
      <dgm:spPr>
        <a:solidFill>
          <a:schemeClr val="accent1">
            <a:lumMod val="75000"/>
          </a:schemeClr>
        </a:solidFill>
        <a:ln>
          <a:solidFill>
            <a:schemeClr val="accent1">
              <a:lumMod val="75000"/>
            </a:schemeClr>
          </a:solidFill>
        </a:ln>
      </dgm:spPr>
      <dgm:t>
        <a:bodyPr/>
        <a:lstStyle/>
        <a:p>
          <a:pPr algn="l"/>
          <a:r>
            <a:rPr lang="en-US" sz="2800" dirty="0" smtClean="0"/>
            <a:t>Data Analysis</a:t>
          </a:r>
          <a:endParaRPr lang="en-US" sz="2800" dirty="0"/>
        </a:p>
      </dgm:t>
    </dgm:pt>
    <dgm:pt modelId="{00D9461B-BEEC-487A-89F1-D8DDC1C619E2}" type="parTrans" cxnId="{BAA6E2D2-1E15-46FF-86E6-2967CBB1320F}">
      <dgm:prSet/>
      <dgm:spPr/>
      <dgm:t>
        <a:bodyPr/>
        <a:lstStyle/>
        <a:p>
          <a:pPr algn="l"/>
          <a:endParaRPr lang="en-US"/>
        </a:p>
      </dgm:t>
    </dgm:pt>
    <dgm:pt modelId="{95FD3B98-8739-4E12-B44A-D7152989B2F4}" type="sibTrans" cxnId="{BAA6E2D2-1E15-46FF-86E6-2967CBB1320F}">
      <dgm:prSet/>
      <dgm:spPr>
        <a:solidFill>
          <a:schemeClr val="tx1">
            <a:lumMod val="60000"/>
            <a:lumOff val="40000"/>
          </a:schemeClr>
        </a:solidFill>
      </dgm:spPr>
      <dgm:t>
        <a:bodyPr/>
        <a:lstStyle/>
        <a:p>
          <a:pPr algn="l"/>
          <a:endParaRPr lang="en-US"/>
        </a:p>
      </dgm:t>
    </dgm:pt>
    <dgm:pt modelId="{CEDFE9EC-B33B-4E86-AFA8-D151507D8AF3}">
      <dgm:prSet phldrT="[Text]" custT="1"/>
      <dgm:spPr>
        <a:solidFill>
          <a:schemeClr val="accent1">
            <a:lumMod val="50000"/>
          </a:schemeClr>
        </a:solidFill>
        <a:ln>
          <a:solidFill>
            <a:schemeClr val="accent1">
              <a:lumMod val="50000"/>
            </a:schemeClr>
          </a:solidFill>
        </a:ln>
      </dgm:spPr>
      <dgm:t>
        <a:bodyPr/>
        <a:lstStyle/>
        <a:p>
          <a:pPr algn="l"/>
          <a:r>
            <a:rPr lang="en-US" sz="2800" dirty="0" smtClean="0"/>
            <a:t>End Products</a:t>
          </a:r>
          <a:endParaRPr lang="en-US" sz="2800" dirty="0"/>
        </a:p>
      </dgm:t>
    </dgm:pt>
    <dgm:pt modelId="{0FAED0CB-2D91-4316-9421-A4436174D1DE}" type="parTrans" cxnId="{BBEEF483-E32B-4C13-964E-F3B6F8C306CC}">
      <dgm:prSet/>
      <dgm:spPr/>
      <dgm:t>
        <a:bodyPr/>
        <a:lstStyle/>
        <a:p>
          <a:pPr algn="l"/>
          <a:endParaRPr lang="en-US"/>
        </a:p>
      </dgm:t>
    </dgm:pt>
    <dgm:pt modelId="{D3839D95-43AD-41AA-AA05-346639C3C954}" type="sibTrans" cxnId="{BBEEF483-E32B-4C13-964E-F3B6F8C306CC}">
      <dgm:prSet/>
      <dgm:spPr/>
      <dgm:t>
        <a:bodyPr/>
        <a:lstStyle/>
        <a:p>
          <a:pPr algn="l"/>
          <a:endParaRPr lang="en-US"/>
        </a:p>
      </dgm:t>
    </dgm:pt>
    <dgm:pt modelId="{E20F15EA-875C-4484-807E-48F99BA7B762}">
      <dgm:prSet phldrT="[Text]" custT="1"/>
      <dgm:spPr>
        <a:ln>
          <a:solidFill>
            <a:schemeClr val="accent1">
              <a:lumMod val="50000"/>
            </a:schemeClr>
          </a:solidFill>
        </a:ln>
      </dgm:spPr>
      <dgm:t>
        <a:bodyPr/>
        <a:lstStyle/>
        <a:p>
          <a:pPr algn="l"/>
          <a:r>
            <a:rPr lang="en-US" sz="2400" b="0" i="0" u="none" dirty="0" smtClean="0"/>
            <a:t>Historical land use/ land cover maps</a:t>
          </a:r>
          <a:endParaRPr lang="en-US" sz="2400" dirty="0"/>
        </a:p>
      </dgm:t>
    </dgm:pt>
    <dgm:pt modelId="{DEDA084B-6C72-4302-ACDD-01F992B1992F}" type="parTrans" cxnId="{5D060B10-B152-432F-B433-3CA3B776D711}">
      <dgm:prSet/>
      <dgm:spPr/>
      <dgm:t>
        <a:bodyPr/>
        <a:lstStyle/>
        <a:p>
          <a:pPr algn="l"/>
          <a:endParaRPr lang="en-US"/>
        </a:p>
      </dgm:t>
    </dgm:pt>
    <dgm:pt modelId="{7563D439-6215-459E-B505-22DF37B2C410}" type="sibTrans" cxnId="{5D060B10-B152-432F-B433-3CA3B776D711}">
      <dgm:prSet/>
      <dgm:spPr/>
      <dgm:t>
        <a:bodyPr/>
        <a:lstStyle/>
        <a:p>
          <a:pPr algn="l"/>
          <a:endParaRPr lang="en-US"/>
        </a:p>
      </dgm:t>
    </dgm:pt>
    <dgm:pt modelId="{59EAC1D6-B4C5-4A97-B2F3-551D1DC4F2B3}">
      <dgm:prSet phldrT="[Text]" custT="1"/>
      <dgm:spPr>
        <a:ln>
          <a:solidFill>
            <a:schemeClr val="accent1">
              <a:lumMod val="75000"/>
            </a:schemeClr>
          </a:solidFill>
        </a:ln>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sz="2400" dirty="0" smtClean="0"/>
            <a:t>Google Earth Engine</a:t>
          </a:r>
          <a:endParaRPr lang="en-US" sz="2400" dirty="0"/>
        </a:p>
      </dgm:t>
    </dgm:pt>
    <dgm:pt modelId="{3EA87C93-69AA-4AF3-B95D-FF5E97199521}" type="parTrans" cxnId="{D68130DB-613C-4037-A536-35430CD732CC}">
      <dgm:prSet/>
      <dgm:spPr/>
      <dgm:t>
        <a:bodyPr/>
        <a:lstStyle/>
        <a:p>
          <a:pPr algn="l"/>
          <a:endParaRPr lang="en-US"/>
        </a:p>
      </dgm:t>
    </dgm:pt>
    <dgm:pt modelId="{64F61F5A-5FB3-4F16-AC64-C1F9CE73DDBC}" type="sibTrans" cxnId="{D68130DB-613C-4037-A536-35430CD732CC}">
      <dgm:prSet/>
      <dgm:spPr/>
      <dgm:t>
        <a:bodyPr/>
        <a:lstStyle/>
        <a:p>
          <a:pPr algn="l"/>
          <a:endParaRPr lang="en-US"/>
        </a:p>
      </dgm:t>
    </dgm:pt>
    <dgm:pt modelId="{0F8052E3-BC4A-4222-8F2F-2A6469F52EB8}">
      <dgm:prSet phldrT="[Text]" custT="1"/>
      <dgm:spPr>
        <a:ln>
          <a:solidFill>
            <a:srgbClr val="34945B"/>
          </a:solidFill>
        </a:ln>
      </dgm:spPr>
      <dgm:t>
        <a:bodyPr/>
        <a:lstStyle/>
        <a:p>
          <a:pPr algn="l"/>
          <a:r>
            <a:rPr lang="en-US" sz="2400" dirty="0" smtClean="0"/>
            <a:t>Delineated watershed</a:t>
          </a:r>
        </a:p>
      </dgm:t>
    </dgm:pt>
    <dgm:pt modelId="{AF284E81-A169-4E80-A417-484A23B8C134}" type="parTrans" cxnId="{A2214523-0FF2-4BAC-80A7-2AC16ECAAE32}">
      <dgm:prSet/>
      <dgm:spPr/>
      <dgm:t>
        <a:bodyPr/>
        <a:lstStyle/>
        <a:p>
          <a:pPr algn="l"/>
          <a:endParaRPr lang="en-US"/>
        </a:p>
      </dgm:t>
    </dgm:pt>
    <dgm:pt modelId="{8A19024F-734C-4A6B-92F5-C46726C93788}" type="sibTrans" cxnId="{A2214523-0FF2-4BAC-80A7-2AC16ECAAE32}">
      <dgm:prSet/>
      <dgm:spPr/>
      <dgm:t>
        <a:bodyPr/>
        <a:lstStyle/>
        <a:p>
          <a:pPr algn="l"/>
          <a:endParaRPr lang="en-US"/>
        </a:p>
      </dgm:t>
    </dgm:pt>
    <dgm:pt modelId="{B40CB5C9-DDB9-4ADF-8563-0748373619C9}">
      <dgm:prSet phldrT="[Text]" custT="1"/>
      <dgm:spPr>
        <a:ln>
          <a:solidFill>
            <a:schemeClr val="accent1">
              <a:lumMod val="50000"/>
            </a:schemeClr>
          </a:solidFill>
        </a:ln>
      </dgm:spPr>
      <dgm:t>
        <a:bodyPr/>
        <a:lstStyle/>
        <a:p>
          <a:pPr algn="l"/>
          <a:r>
            <a:rPr lang="en-US" sz="2400" b="0" i="0" u="none" dirty="0" smtClean="0"/>
            <a:t>2030 Forecasting model </a:t>
          </a:r>
          <a:endParaRPr lang="en-US" sz="2400" dirty="0"/>
        </a:p>
      </dgm:t>
    </dgm:pt>
    <dgm:pt modelId="{187DA867-4277-4CEA-AA0F-716D55B63AE9}" type="parTrans" cxnId="{20BD6159-CCAE-4859-BA1A-EE1BA298884E}">
      <dgm:prSet/>
      <dgm:spPr/>
      <dgm:t>
        <a:bodyPr/>
        <a:lstStyle/>
        <a:p>
          <a:pPr algn="l"/>
          <a:endParaRPr lang="en-US"/>
        </a:p>
      </dgm:t>
    </dgm:pt>
    <dgm:pt modelId="{0CB14C0A-482F-422D-862F-F2E57FC6C35C}" type="sibTrans" cxnId="{20BD6159-CCAE-4859-BA1A-EE1BA298884E}">
      <dgm:prSet/>
      <dgm:spPr/>
      <dgm:t>
        <a:bodyPr/>
        <a:lstStyle/>
        <a:p>
          <a:pPr algn="l"/>
          <a:endParaRPr lang="en-US"/>
        </a:p>
      </dgm:t>
    </dgm:pt>
    <dgm:pt modelId="{4DD74B1A-59B3-4575-8947-FDF338638965}">
      <dgm:prSet custT="1"/>
      <dgm:spPr/>
      <dgm:t>
        <a:bodyPr/>
        <a:lstStyle/>
        <a:p>
          <a:pPr marL="457200" indent="0" algn="l" defTabSz="889000">
            <a:lnSpc>
              <a:spcPct val="100000"/>
            </a:lnSpc>
            <a:spcBef>
              <a:spcPct val="0"/>
            </a:spcBef>
            <a:spcAft>
              <a:spcPct val="15000"/>
            </a:spcAft>
            <a:buNone/>
          </a:pPr>
          <a:r>
            <a:rPr lang="en-US" sz="2400" dirty="0" smtClean="0"/>
            <a:t>Classifications &amp; accuracy assessment </a:t>
          </a:r>
        </a:p>
      </dgm:t>
    </dgm:pt>
    <dgm:pt modelId="{562BAB39-2A65-43D0-BF35-16306C065155}" type="parTrans" cxnId="{FB2861B8-A4BA-4A3E-BB00-6C920CA4BCCB}">
      <dgm:prSet/>
      <dgm:spPr/>
      <dgm:t>
        <a:bodyPr/>
        <a:lstStyle/>
        <a:p>
          <a:pPr algn="l"/>
          <a:endParaRPr lang="en-US"/>
        </a:p>
      </dgm:t>
    </dgm:pt>
    <dgm:pt modelId="{DA9F7B5A-11A0-4DF0-BF8A-AFF507AC8735}" type="sibTrans" cxnId="{FB2861B8-A4BA-4A3E-BB00-6C920CA4BCCB}">
      <dgm:prSet/>
      <dgm:spPr/>
      <dgm:t>
        <a:bodyPr/>
        <a:lstStyle/>
        <a:p>
          <a:pPr algn="l"/>
          <a:endParaRPr lang="en-US"/>
        </a:p>
      </dgm:t>
    </dgm:pt>
    <dgm:pt modelId="{A30729D5-3623-4E1D-9BBE-CA23BD67369D}">
      <dgm:prSet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sz="2400" dirty="0" smtClean="0"/>
            <a:t>Rate of change calculation</a:t>
          </a:r>
        </a:p>
      </dgm:t>
    </dgm:pt>
    <dgm:pt modelId="{16350A12-77DA-42C2-803E-9F90A7D28A34}" type="parTrans" cxnId="{70F3637E-E9E6-4889-B2C8-4824137EB199}">
      <dgm:prSet/>
      <dgm:spPr/>
      <dgm:t>
        <a:bodyPr/>
        <a:lstStyle/>
        <a:p>
          <a:pPr algn="l"/>
          <a:endParaRPr lang="en-US"/>
        </a:p>
      </dgm:t>
    </dgm:pt>
    <dgm:pt modelId="{357C7EE6-B5F0-41D8-AF9E-E7B0A000CC1C}" type="sibTrans" cxnId="{70F3637E-E9E6-4889-B2C8-4824137EB199}">
      <dgm:prSet/>
      <dgm:spPr/>
      <dgm:t>
        <a:bodyPr/>
        <a:lstStyle/>
        <a:p>
          <a:pPr algn="l"/>
          <a:endParaRPr lang="en-US"/>
        </a:p>
      </dgm:t>
    </dgm:pt>
    <dgm:pt modelId="{C91D57A4-A3B0-4A29-ABFF-53A63C67F1E3}">
      <dgm:prSet phldrT="[Text]" custT="1"/>
      <dgm:spPr>
        <a:ln>
          <a:solidFill>
            <a:schemeClr val="accent1">
              <a:lumMod val="50000"/>
            </a:schemeClr>
          </a:solidFill>
        </a:ln>
      </dgm:spPr>
      <dgm:t>
        <a:bodyPr/>
        <a:lstStyle/>
        <a:p>
          <a:pPr algn="l"/>
          <a:r>
            <a:rPr lang="en-US" sz="2400" dirty="0" smtClean="0"/>
            <a:t>Confusion matrices</a:t>
          </a:r>
          <a:endParaRPr lang="en-US" sz="2400" dirty="0"/>
        </a:p>
      </dgm:t>
    </dgm:pt>
    <dgm:pt modelId="{A4C91239-2A34-42C7-B813-55A60597D6F5}" type="parTrans" cxnId="{958A93E0-ACA4-448F-B978-803A884E6532}">
      <dgm:prSet/>
      <dgm:spPr/>
      <dgm:t>
        <a:bodyPr/>
        <a:lstStyle/>
        <a:p>
          <a:pPr algn="l"/>
          <a:endParaRPr lang="en-US"/>
        </a:p>
      </dgm:t>
    </dgm:pt>
    <dgm:pt modelId="{C415DCA0-8231-4132-BE66-D63F940269CA}" type="sibTrans" cxnId="{958A93E0-ACA4-448F-B978-803A884E6532}">
      <dgm:prSet/>
      <dgm:spPr/>
      <dgm:t>
        <a:bodyPr/>
        <a:lstStyle/>
        <a:p>
          <a:pPr algn="l"/>
          <a:endParaRPr lang="en-US"/>
        </a:p>
      </dgm:t>
    </dgm:pt>
    <dgm:pt modelId="{B6351BC3-C338-4476-BDE5-C57B15AEA600}">
      <dgm:prSet phldrT="[Text]" custT="1"/>
      <dgm:spPr>
        <a:ln>
          <a:solidFill>
            <a:srgbClr val="34945B"/>
          </a:solidFill>
        </a:ln>
      </dgm:spPr>
      <dgm:t>
        <a:bodyPr/>
        <a:lstStyle/>
        <a:p>
          <a:pPr algn="l"/>
          <a:r>
            <a:rPr lang="en-US" sz="2400" dirty="0" smtClean="0"/>
            <a:t>Calculated distance to water and roads</a:t>
          </a:r>
        </a:p>
      </dgm:t>
    </dgm:pt>
    <dgm:pt modelId="{74D9A243-0A1A-4422-B14D-F28EB7A2F5C2}" type="parTrans" cxnId="{3AEC2B71-2AB3-4CA8-AC2E-57AA38205065}">
      <dgm:prSet/>
      <dgm:spPr/>
      <dgm:t>
        <a:bodyPr/>
        <a:lstStyle/>
        <a:p>
          <a:pPr algn="l"/>
          <a:endParaRPr lang="en-US"/>
        </a:p>
      </dgm:t>
    </dgm:pt>
    <dgm:pt modelId="{6F80C918-0492-43EB-AA31-C3C9DDD59CB3}" type="sibTrans" cxnId="{3AEC2B71-2AB3-4CA8-AC2E-57AA38205065}">
      <dgm:prSet/>
      <dgm:spPr/>
      <dgm:t>
        <a:bodyPr/>
        <a:lstStyle/>
        <a:p>
          <a:pPr algn="l"/>
          <a:endParaRPr lang="en-US"/>
        </a:p>
      </dgm:t>
    </dgm:pt>
    <dgm:pt modelId="{25650E82-6475-48CF-8162-201422F38178}">
      <dgm:prSet phldrT="[Text]" custT="1"/>
      <dgm:spPr>
        <a:ln>
          <a:solidFill>
            <a:srgbClr val="34945B"/>
          </a:solidFill>
        </a:ln>
      </dgm:spPr>
      <dgm:t>
        <a:bodyPr/>
        <a:lstStyle/>
        <a:p>
          <a:pPr algn="l"/>
          <a:r>
            <a:rPr lang="en-US" sz="2400" dirty="0" smtClean="0"/>
            <a:t>Percent slope and aspect</a:t>
          </a:r>
        </a:p>
      </dgm:t>
    </dgm:pt>
    <dgm:pt modelId="{77424CE6-520D-4A4C-AE1C-9C64C65D270E}" type="parTrans" cxnId="{71D79D2A-BDD7-4BB6-82BD-E99156C5F5CA}">
      <dgm:prSet/>
      <dgm:spPr/>
      <dgm:t>
        <a:bodyPr/>
        <a:lstStyle/>
        <a:p>
          <a:pPr algn="l"/>
          <a:endParaRPr lang="en-US"/>
        </a:p>
      </dgm:t>
    </dgm:pt>
    <dgm:pt modelId="{F01976AF-563E-4CE3-9A65-C9A18C3EEFB1}" type="sibTrans" cxnId="{71D79D2A-BDD7-4BB6-82BD-E99156C5F5CA}">
      <dgm:prSet/>
      <dgm:spPr/>
      <dgm:t>
        <a:bodyPr/>
        <a:lstStyle/>
        <a:p>
          <a:pPr algn="l"/>
          <a:endParaRPr lang="en-US"/>
        </a:p>
      </dgm:t>
    </dgm:pt>
    <dgm:pt modelId="{B0BECFAD-8AB5-4908-BEE6-AB69461577BD}">
      <dgm:prSet phldrT="[Text]" custT="1"/>
      <dgm:spPr>
        <a:ln>
          <a:solidFill>
            <a:srgbClr val="389E61"/>
          </a:solidFill>
        </a:ln>
      </dgm:spPr>
      <dgm:t>
        <a:bodyPr/>
        <a:lstStyle/>
        <a:p>
          <a:pPr algn="l"/>
          <a:r>
            <a:rPr lang="en-US" sz="2400" dirty="0" smtClean="0"/>
            <a:t>2015 </a:t>
          </a:r>
          <a:r>
            <a:rPr lang="en-US" sz="2400" dirty="0" err="1" smtClean="0"/>
            <a:t>RapidEye</a:t>
          </a:r>
          <a:r>
            <a:rPr lang="en-US" sz="2400" dirty="0" smtClean="0"/>
            <a:t> Imagery</a:t>
          </a:r>
        </a:p>
      </dgm:t>
    </dgm:pt>
    <dgm:pt modelId="{E4A74772-4257-47F8-AC1D-1468A4E6727C}">
      <dgm:prSet phldrT="[Text]" custT="1"/>
      <dgm:spPr>
        <a:ln>
          <a:solidFill>
            <a:srgbClr val="389E61"/>
          </a:solidFill>
        </a:ln>
      </dgm:spPr>
      <dgm:t>
        <a:bodyPr/>
        <a:lstStyle/>
        <a:p>
          <a:pPr algn="l"/>
          <a:r>
            <a:rPr lang="en-US" sz="2400" dirty="0" smtClean="0"/>
            <a:t>ABES Project Field Survey Data</a:t>
          </a:r>
        </a:p>
      </dgm:t>
    </dgm:pt>
    <dgm:pt modelId="{0FDCFC98-A5F3-404A-BCF7-0FA97FD19D44}">
      <dgm:prSet phldrT="[Text]" custT="1"/>
      <dgm:spPr>
        <a:ln>
          <a:solidFill>
            <a:srgbClr val="389E61"/>
          </a:solidFill>
        </a:ln>
      </dgm:spPr>
      <dgm:t>
        <a:bodyPr/>
        <a:lstStyle/>
        <a:p>
          <a:pPr algn="l"/>
          <a:r>
            <a:rPr lang="en-US" sz="2400" dirty="0" smtClean="0"/>
            <a:t>Shuttle Radar Topography Mission (SRTM)</a:t>
          </a:r>
        </a:p>
      </dgm:t>
    </dgm:pt>
    <dgm:pt modelId="{741DB7DE-D6BB-4491-A86B-E50793E8401D}">
      <dgm:prSet phldrT="[Text]" custT="1"/>
      <dgm:spPr>
        <a:ln>
          <a:solidFill>
            <a:srgbClr val="389E61"/>
          </a:solidFill>
        </a:ln>
      </dgm:spPr>
      <dgm:t>
        <a:bodyPr/>
        <a:lstStyle/>
        <a:p>
          <a:pPr algn="l"/>
          <a:r>
            <a:rPr lang="en-US" sz="2400" dirty="0" smtClean="0"/>
            <a:t>Landsat 5 TM &amp; 8 OLI</a:t>
          </a:r>
          <a:endParaRPr lang="en-US" sz="2400" dirty="0"/>
        </a:p>
      </dgm:t>
    </dgm:pt>
    <dgm:pt modelId="{65C092FB-8591-45BE-BEED-57FC850EBB91}">
      <dgm:prSet phldrT="[Text]" custT="1"/>
      <dgm:spPr>
        <a:solidFill>
          <a:srgbClr val="389E61"/>
        </a:solidFill>
        <a:ln>
          <a:solidFill>
            <a:srgbClr val="389E61"/>
          </a:solidFill>
        </a:ln>
      </dgm:spPr>
      <dgm:t>
        <a:bodyPr/>
        <a:lstStyle/>
        <a:p>
          <a:pPr algn="l"/>
          <a:r>
            <a:rPr lang="en-US" sz="2800" dirty="0" smtClean="0"/>
            <a:t>Data Acquisition</a:t>
          </a:r>
          <a:endParaRPr lang="en-US" sz="2800" dirty="0"/>
        </a:p>
      </dgm:t>
    </dgm:pt>
    <dgm:pt modelId="{04928EA0-F22D-4E1C-A713-EA29275DEB9E}" type="sibTrans" cxnId="{61CEFEDB-A2D9-4B44-975D-BF164AA5A814}">
      <dgm:prSet/>
      <dgm:spPr>
        <a:solidFill>
          <a:schemeClr val="tx1">
            <a:lumMod val="60000"/>
            <a:lumOff val="40000"/>
          </a:schemeClr>
        </a:solidFill>
      </dgm:spPr>
      <dgm:t>
        <a:bodyPr/>
        <a:lstStyle/>
        <a:p>
          <a:pPr algn="l"/>
          <a:endParaRPr lang="en-US"/>
        </a:p>
      </dgm:t>
    </dgm:pt>
    <dgm:pt modelId="{827F8A7A-9EB6-4965-A75A-3582DCF09262}" type="parTrans" cxnId="{61CEFEDB-A2D9-4B44-975D-BF164AA5A814}">
      <dgm:prSet/>
      <dgm:spPr/>
      <dgm:t>
        <a:bodyPr/>
        <a:lstStyle/>
        <a:p>
          <a:pPr algn="l"/>
          <a:endParaRPr lang="en-US"/>
        </a:p>
      </dgm:t>
    </dgm:pt>
    <dgm:pt modelId="{936265D8-F41D-4A3A-8083-2E52085E90B8}" type="sibTrans" cxnId="{C5F0E52A-1FF9-4111-B4F0-1E83114C4A6F}">
      <dgm:prSet/>
      <dgm:spPr/>
      <dgm:t>
        <a:bodyPr/>
        <a:lstStyle/>
        <a:p>
          <a:pPr algn="l"/>
          <a:endParaRPr lang="en-US"/>
        </a:p>
      </dgm:t>
    </dgm:pt>
    <dgm:pt modelId="{B664F114-2085-4629-AE22-FB2BA0CC2573}" type="parTrans" cxnId="{C5F0E52A-1FF9-4111-B4F0-1E83114C4A6F}">
      <dgm:prSet/>
      <dgm:spPr/>
      <dgm:t>
        <a:bodyPr/>
        <a:lstStyle/>
        <a:p>
          <a:pPr algn="l"/>
          <a:endParaRPr lang="en-US"/>
        </a:p>
      </dgm:t>
    </dgm:pt>
    <dgm:pt modelId="{C89FCF0F-CDFD-487D-BDF3-34B42BF6AAC6}" type="sibTrans" cxnId="{8F15B6BB-FD77-4EC7-B20D-104CA69D5656}">
      <dgm:prSet/>
      <dgm:spPr/>
      <dgm:t>
        <a:bodyPr/>
        <a:lstStyle/>
        <a:p>
          <a:pPr algn="l"/>
          <a:endParaRPr lang="en-US"/>
        </a:p>
      </dgm:t>
    </dgm:pt>
    <dgm:pt modelId="{98CA511E-7036-4291-88E8-601B21EF52B7}" type="parTrans" cxnId="{8F15B6BB-FD77-4EC7-B20D-104CA69D5656}">
      <dgm:prSet/>
      <dgm:spPr/>
      <dgm:t>
        <a:bodyPr/>
        <a:lstStyle/>
        <a:p>
          <a:pPr algn="l"/>
          <a:endParaRPr lang="en-US"/>
        </a:p>
      </dgm:t>
    </dgm:pt>
    <dgm:pt modelId="{DCECD802-88DC-4669-9CB4-58CEF9799C05}" type="sibTrans" cxnId="{A40A2B79-D76D-4365-861F-317EA1070407}">
      <dgm:prSet/>
      <dgm:spPr/>
      <dgm:t>
        <a:bodyPr/>
        <a:lstStyle/>
        <a:p>
          <a:pPr algn="l"/>
          <a:endParaRPr lang="en-US"/>
        </a:p>
      </dgm:t>
    </dgm:pt>
    <dgm:pt modelId="{3507FF58-9741-4585-8E00-DAC0638D2868}" type="parTrans" cxnId="{A40A2B79-D76D-4365-861F-317EA1070407}">
      <dgm:prSet/>
      <dgm:spPr/>
      <dgm:t>
        <a:bodyPr/>
        <a:lstStyle/>
        <a:p>
          <a:pPr algn="l"/>
          <a:endParaRPr lang="en-US"/>
        </a:p>
      </dgm:t>
    </dgm:pt>
    <dgm:pt modelId="{D61A156C-BF94-466C-927B-07C73835B343}" type="sibTrans" cxnId="{3D4B778E-3E14-4EED-8C21-F365E74028CD}">
      <dgm:prSet/>
      <dgm:spPr/>
      <dgm:t>
        <a:bodyPr/>
        <a:lstStyle/>
        <a:p>
          <a:pPr algn="l"/>
          <a:endParaRPr lang="en-US"/>
        </a:p>
      </dgm:t>
    </dgm:pt>
    <dgm:pt modelId="{DDDB87A1-DE69-4A18-9601-21EC95C47A3C}" type="parTrans" cxnId="{3D4B778E-3E14-4EED-8C21-F365E74028CD}">
      <dgm:prSet/>
      <dgm:spPr/>
      <dgm:t>
        <a:bodyPr/>
        <a:lstStyle/>
        <a:p>
          <a:pPr algn="l"/>
          <a:endParaRPr lang="en-US"/>
        </a:p>
      </dgm:t>
    </dgm:pt>
    <dgm:pt modelId="{7C2B244C-EB45-4226-9C96-E47174170373}">
      <dgm:prSet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sz="2400" dirty="0" err="1" smtClean="0"/>
            <a:t>TerrSet</a:t>
          </a:r>
          <a:r>
            <a:rPr lang="en-US" sz="2400" dirty="0" smtClean="0"/>
            <a:t> Land Change Modeler forecasting</a:t>
          </a:r>
        </a:p>
      </dgm:t>
    </dgm:pt>
    <dgm:pt modelId="{44E7F6F2-A94D-406D-8C8E-C27DA5A8D4DF}" type="sibTrans" cxnId="{099EEF9D-1A02-4FA5-9D5B-E6A330437D80}">
      <dgm:prSet/>
      <dgm:spPr/>
      <dgm:t>
        <a:bodyPr/>
        <a:lstStyle/>
        <a:p>
          <a:pPr algn="l"/>
          <a:endParaRPr lang="en-US"/>
        </a:p>
      </dgm:t>
    </dgm:pt>
    <dgm:pt modelId="{DBD0490B-3D6C-4098-8B79-E0BAADDB2597}" type="parTrans" cxnId="{099EEF9D-1A02-4FA5-9D5B-E6A330437D80}">
      <dgm:prSet/>
      <dgm:spPr/>
      <dgm:t>
        <a:bodyPr/>
        <a:lstStyle/>
        <a:p>
          <a:pPr algn="l"/>
          <a:endParaRPr lang="en-US"/>
        </a:p>
      </dgm:t>
    </dgm:pt>
    <dgm:pt modelId="{872437B9-8CBE-4AE8-ADD7-327E439F7C20}" type="pres">
      <dgm:prSet presAssocID="{1AED46C2-7C0A-4C00-994E-2283782BDD73}" presName="Name0" presStyleCnt="0">
        <dgm:presLayoutVars>
          <dgm:dir/>
          <dgm:animLvl val="lvl"/>
          <dgm:resizeHandles val="exact"/>
        </dgm:presLayoutVars>
      </dgm:prSet>
      <dgm:spPr/>
      <dgm:t>
        <a:bodyPr/>
        <a:lstStyle/>
        <a:p>
          <a:endParaRPr lang="en-US"/>
        </a:p>
      </dgm:t>
    </dgm:pt>
    <dgm:pt modelId="{09E73AA5-95E7-4AB0-8125-F904ECA15196}" type="pres">
      <dgm:prSet presAssocID="{1AED46C2-7C0A-4C00-994E-2283782BDD73}" presName="tSp" presStyleCnt="0"/>
      <dgm:spPr/>
    </dgm:pt>
    <dgm:pt modelId="{CCA11BAF-00F7-4FF3-AC00-D343A4B6BF85}" type="pres">
      <dgm:prSet presAssocID="{1AED46C2-7C0A-4C00-994E-2283782BDD73}" presName="bSp" presStyleCnt="0"/>
      <dgm:spPr/>
    </dgm:pt>
    <dgm:pt modelId="{BBD7C313-E830-4529-9B04-181780DA575C}" type="pres">
      <dgm:prSet presAssocID="{1AED46C2-7C0A-4C00-994E-2283782BDD73}" presName="process" presStyleCnt="0"/>
      <dgm:spPr/>
    </dgm:pt>
    <dgm:pt modelId="{63C791E7-A5E1-4F97-A6F2-4E82D92AF802}" type="pres">
      <dgm:prSet presAssocID="{65C092FB-8591-45BE-BEED-57FC850EBB91}" presName="composite1" presStyleCnt="0"/>
      <dgm:spPr/>
    </dgm:pt>
    <dgm:pt modelId="{98991DFF-E336-4229-896C-D4279DBE51C3}" type="pres">
      <dgm:prSet presAssocID="{65C092FB-8591-45BE-BEED-57FC850EBB91}" presName="dummyNode1" presStyleLbl="node1" presStyleIdx="0" presStyleCnt="4"/>
      <dgm:spPr/>
    </dgm:pt>
    <dgm:pt modelId="{813F7F9C-3651-46BD-9E14-C52A9475007F}" type="pres">
      <dgm:prSet presAssocID="{65C092FB-8591-45BE-BEED-57FC850EBB91}" presName="childNode1" presStyleLbl="bgAcc1" presStyleIdx="0" presStyleCnt="4">
        <dgm:presLayoutVars>
          <dgm:bulletEnabled val="1"/>
        </dgm:presLayoutVars>
      </dgm:prSet>
      <dgm:spPr/>
      <dgm:t>
        <a:bodyPr/>
        <a:lstStyle/>
        <a:p>
          <a:endParaRPr lang="en-US"/>
        </a:p>
      </dgm:t>
    </dgm:pt>
    <dgm:pt modelId="{881A2A45-7CC4-44B1-A29F-926A1C1E2602}" type="pres">
      <dgm:prSet presAssocID="{65C092FB-8591-45BE-BEED-57FC850EBB91}" presName="childNode1tx" presStyleLbl="bgAcc1" presStyleIdx="0" presStyleCnt="4">
        <dgm:presLayoutVars>
          <dgm:bulletEnabled val="1"/>
        </dgm:presLayoutVars>
      </dgm:prSet>
      <dgm:spPr/>
      <dgm:t>
        <a:bodyPr/>
        <a:lstStyle/>
        <a:p>
          <a:endParaRPr lang="en-US"/>
        </a:p>
      </dgm:t>
    </dgm:pt>
    <dgm:pt modelId="{EA10C20B-2230-4625-B574-194034438C6C}" type="pres">
      <dgm:prSet presAssocID="{65C092FB-8591-45BE-BEED-57FC850EBB91}" presName="parentNode1" presStyleLbl="node1" presStyleIdx="0" presStyleCnt="4">
        <dgm:presLayoutVars>
          <dgm:chMax val="1"/>
          <dgm:bulletEnabled val="1"/>
        </dgm:presLayoutVars>
      </dgm:prSet>
      <dgm:spPr/>
      <dgm:t>
        <a:bodyPr/>
        <a:lstStyle/>
        <a:p>
          <a:endParaRPr lang="en-US"/>
        </a:p>
      </dgm:t>
    </dgm:pt>
    <dgm:pt modelId="{2B4C9CC8-99D5-4F1D-9E52-6113574079D7}" type="pres">
      <dgm:prSet presAssocID="{65C092FB-8591-45BE-BEED-57FC850EBB91}" presName="connSite1" presStyleCnt="0"/>
      <dgm:spPr/>
    </dgm:pt>
    <dgm:pt modelId="{E48DAD0D-232A-4DE5-A6BA-D3589F54C05B}" type="pres">
      <dgm:prSet presAssocID="{04928EA0-F22D-4E1C-A713-EA29275DEB9E}" presName="Name9" presStyleLbl="sibTrans2D1" presStyleIdx="0" presStyleCnt="3" custScaleX="113902"/>
      <dgm:spPr/>
      <dgm:t>
        <a:bodyPr/>
        <a:lstStyle/>
        <a:p>
          <a:endParaRPr lang="en-US"/>
        </a:p>
      </dgm:t>
    </dgm:pt>
    <dgm:pt modelId="{28AE22CF-01D0-4FA6-A398-812390766016}" type="pres">
      <dgm:prSet presAssocID="{26367E1E-2BFB-4222-BCF7-D0448403FCDE}" presName="composite2" presStyleCnt="0"/>
      <dgm:spPr/>
    </dgm:pt>
    <dgm:pt modelId="{75B7A93B-4834-4CFA-B87E-8B3039B19C44}" type="pres">
      <dgm:prSet presAssocID="{26367E1E-2BFB-4222-BCF7-D0448403FCDE}" presName="dummyNode2" presStyleLbl="node1" presStyleIdx="0" presStyleCnt="4"/>
      <dgm:spPr/>
    </dgm:pt>
    <dgm:pt modelId="{D77A5F78-3618-4995-99F6-F2CD00E5EBE7}" type="pres">
      <dgm:prSet presAssocID="{26367E1E-2BFB-4222-BCF7-D0448403FCDE}" presName="childNode2" presStyleLbl="bgAcc1" presStyleIdx="1" presStyleCnt="4">
        <dgm:presLayoutVars>
          <dgm:bulletEnabled val="1"/>
        </dgm:presLayoutVars>
      </dgm:prSet>
      <dgm:spPr/>
      <dgm:t>
        <a:bodyPr/>
        <a:lstStyle/>
        <a:p>
          <a:endParaRPr lang="en-US"/>
        </a:p>
      </dgm:t>
    </dgm:pt>
    <dgm:pt modelId="{73DF4B41-9DD8-4DF5-9972-7DB3A09B9214}" type="pres">
      <dgm:prSet presAssocID="{26367E1E-2BFB-4222-BCF7-D0448403FCDE}" presName="childNode2tx" presStyleLbl="bgAcc1" presStyleIdx="1" presStyleCnt="4">
        <dgm:presLayoutVars>
          <dgm:bulletEnabled val="1"/>
        </dgm:presLayoutVars>
      </dgm:prSet>
      <dgm:spPr/>
      <dgm:t>
        <a:bodyPr/>
        <a:lstStyle/>
        <a:p>
          <a:endParaRPr lang="en-US"/>
        </a:p>
      </dgm:t>
    </dgm:pt>
    <dgm:pt modelId="{9CEA91DF-8799-4E3A-A25E-F695839406EE}" type="pres">
      <dgm:prSet presAssocID="{26367E1E-2BFB-4222-BCF7-D0448403FCDE}" presName="parentNode2" presStyleLbl="node1" presStyleIdx="1" presStyleCnt="4">
        <dgm:presLayoutVars>
          <dgm:chMax val="0"/>
          <dgm:bulletEnabled val="1"/>
        </dgm:presLayoutVars>
      </dgm:prSet>
      <dgm:spPr/>
      <dgm:t>
        <a:bodyPr/>
        <a:lstStyle/>
        <a:p>
          <a:endParaRPr lang="en-US"/>
        </a:p>
      </dgm:t>
    </dgm:pt>
    <dgm:pt modelId="{AF452EC6-AE68-492E-81FC-98C810ABEFE4}" type="pres">
      <dgm:prSet presAssocID="{26367E1E-2BFB-4222-BCF7-D0448403FCDE}" presName="connSite2" presStyleCnt="0"/>
      <dgm:spPr/>
    </dgm:pt>
    <dgm:pt modelId="{9595F3DC-2D4F-4A80-9631-069AC0146ECA}" type="pres">
      <dgm:prSet presAssocID="{B27DFF83-AAEF-4F4E-90D0-AECF525A6EE3}" presName="Name18" presStyleLbl="sibTrans2D1" presStyleIdx="1" presStyleCnt="3" custScaleX="108547" custScaleY="85322" custLinFactNeighborX="560" custLinFactNeighborY="-242"/>
      <dgm:spPr/>
      <dgm:t>
        <a:bodyPr/>
        <a:lstStyle/>
        <a:p>
          <a:endParaRPr lang="en-US"/>
        </a:p>
      </dgm:t>
    </dgm:pt>
    <dgm:pt modelId="{A718965F-3EB5-44BA-9CBF-228532AFEBE8}" type="pres">
      <dgm:prSet presAssocID="{57B5638C-9773-483D-960C-B137A924D350}" presName="composite1" presStyleCnt="0"/>
      <dgm:spPr/>
    </dgm:pt>
    <dgm:pt modelId="{BE921E7F-9FEF-4154-AEA2-6A3497720597}" type="pres">
      <dgm:prSet presAssocID="{57B5638C-9773-483D-960C-B137A924D350}" presName="dummyNode1" presStyleLbl="node1" presStyleIdx="1" presStyleCnt="4"/>
      <dgm:spPr/>
    </dgm:pt>
    <dgm:pt modelId="{7D71E1BD-FFF1-434C-B852-CB5DF620AF7B}" type="pres">
      <dgm:prSet presAssocID="{57B5638C-9773-483D-960C-B137A924D350}" presName="childNode1" presStyleLbl="bgAcc1" presStyleIdx="2" presStyleCnt="4">
        <dgm:presLayoutVars>
          <dgm:bulletEnabled val="1"/>
        </dgm:presLayoutVars>
      </dgm:prSet>
      <dgm:spPr/>
      <dgm:t>
        <a:bodyPr/>
        <a:lstStyle/>
        <a:p>
          <a:endParaRPr lang="en-US"/>
        </a:p>
      </dgm:t>
    </dgm:pt>
    <dgm:pt modelId="{F86357FE-230C-4267-91B7-7B2AEC9439F4}" type="pres">
      <dgm:prSet presAssocID="{57B5638C-9773-483D-960C-B137A924D350}" presName="childNode1tx" presStyleLbl="bgAcc1" presStyleIdx="2" presStyleCnt="4">
        <dgm:presLayoutVars>
          <dgm:bulletEnabled val="1"/>
        </dgm:presLayoutVars>
      </dgm:prSet>
      <dgm:spPr/>
      <dgm:t>
        <a:bodyPr/>
        <a:lstStyle/>
        <a:p>
          <a:endParaRPr lang="en-US"/>
        </a:p>
      </dgm:t>
    </dgm:pt>
    <dgm:pt modelId="{A4029E3B-AA4B-4BCD-9F63-A39E3B7D605F}" type="pres">
      <dgm:prSet presAssocID="{57B5638C-9773-483D-960C-B137A924D350}" presName="parentNode1" presStyleLbl="node1" presStyleIdx="2" presStyleCnt="4">
        <dgm:presLayoutVars>
          <dgm:chMax val="1"/>
          <dgm:bulletEnabled val="1"/>
        </dgm:presLayoutVars>
      </dgm:prSet>
      <dgm:spPr/>
      <dgm:t>
        <a:bodyPr/>
        <a:lstStyle/>
        <a:p>
          <a:endParaRPr lang="en-US"/>
        </a:p>
      </dgm:t>
    </dgm:pt>
    <dgm:pt modelId="{0C594092-9FC7-4F95-A590-CB513EDDF77E}" type="pres">
      <dgm:prSet presAssocID="{57B5638C-9773-483D-960C-B137A924D350}" presName="connSite1" presStyleCnt="0"/>
      <dgm:spPr/>
    </dgm:pt>
    <dgm:pt modelId="{771DAB2D-2E10-463C-8A45-9110A4BA1DBE}" type="pres">
      <dgm:prSet presAssocID="{95FD3B98-8739-4E12-B44A-D7152989B2F4}" presName="Name9" presStyleLbl="sibTrans2D1" presStyleIdx="2" presStyleCnt="3" custScaleX="113022"/>
      <dgm:spPr/>
      <dgm:t>
        <a:bodyPr/>
        <a:lstStyle/>
        <a:p>
          <a:endParaRPr lang="en-US"/>
        </a:p>
      </dgm:t>
    </dgm:pt>
    <dgm:pt modelId="{788A0D4D-F24D-44AD-9648-DA547B70EE96}" type="pres">
      <dgm:prSet presAssocID="{CEDFE9EC-B33B-4E86-AFA8-D151507D8AF3}" presName="composite2" presStyleCnt="0"/>
      <dgm:spPr/>
    </dgm:pt>
    <dgm:pt modelId="{923444E4-E776-491F-A15D-D3CBD15803D9}" type="pres">
      <dgm:prSet presAssocID="{CEDFE9EC-B33B-4E86-AFA8-D151507D8AF3}" presName="dummyNode2" presStyleLbl="node1" presStyleIdx="2" presStyleCnt="4"/>
      <dgm:spPr/>
    </dgm:pt>
    <dgm:pt modelId="{F376F684-E623-426E-85A7-3EE9FE42919A}" type="pres">
      <dgm:prSet presAssocID="{CEDFE9EC-B33B-4E86-AFA8-D151507D8AF3}" presName="childNode2" presStyleLbl="bgAcc1" presStyleIdx="3" presStyleCnt="4">
        <dgm:presLayoutVars>
          <dgm:bulletEnabled val="1"/>
        </dgm:presLayoutVars>
      </dgm:prSet>
      <dgm:spPr/>
      <dgm:t>
        <a:bodyPr/>
        <a:lstStyle/>
        <a:p>
          <a:endParaRPr lang="en-US"/>
        </a:p>
      </dgm:t>
    </dgm:pt>
    <dgm:pt modelId="{44955DC5-2123-466B-99B9-736607789273}" type="pres">
      <dgm:prSet presAssocID="{CEDFE9EC-B33B-4E86-AFA8-D151507D8AF3}" presName="childNode2tx" presStyleLbl="bgAcc1" presStyleIdx="3" presStyleCnt="4">
        <dgm:presLayoutVars>
          <dgm:bulletEnabled val="1"/>
        </dgm:presLayoutVars>
      </dgm:prSet>
      <dgm:spPr/>
      <dgm:t>
        <a:bodyPr/>
        <a:lstStyle/>
        <a:p>
          <a:endParaRPr lang="en-US"/>
        </a:p>
      </dgm:t>
    </dgm:pt>
    <dgm:pt modelId="{9CC27F6C-B8E6-4F4A-BE41-1DD65A43907E}" type="pres">
      <dgm:prSet presAssocID="{CEDFE9EC-B33B-4E86-AFA8-D151507D8AF3}" presName="parentNode2" presStyleLbl="node1" presStyleIdx="3" presStyleCnt="4">
        <dgm:presLayoutVars>
          <dgm:chMax val="0"/>
          <dgm:bulletEnabled val="1"/>
        </dgm:presLayoutVars>
      </dgm:prSet>
      <dgm:spPr/>
      <dgm:t>
        <a:bodyPr/>
        <a:lstStyle/>
        <a:p>
          <a:endParaRPr lang="en-US"/>
        </a:p>
      </dgm:t>
    </dgm:pt>
    <dgm:pt modelId="{0E508B39-58F4-4215-9DD4-166D194F2512}" type="pres">
      <dgm:prSet presAssocID="{CEDFE9EC-B33B-4E86-AFA8-D151507D8AF3}" presName="connSite2" presStyleCnt="0"/>
      <dgm:spPr/>
    </dgm:pt>
  </dgm:ptLst>
  <dgm:cxnLst>
    <dgm:cxn modelId="{7CBD7299-60D3-45ED-9320-79F625472E41}" type="presOf" srcId="{B6351BC3-C338-4476-BDE5-C57B15AEA600}" destId="{D77A5F78-3618-4995-99F6-F2CD00E5EBE7}" srcOrd="0" destOrd="2" presId="urn:microsoft.com/office/officeart/2005/8/layout/hProcess4"/>
    <dgm:cxn modelId="{74404079-B15E-4208-A7A2-B8703B208D76}" type="presOf" srcId="{65C092FB-8591-45BE-BEED-57FC850EBB91}" destId="{EA10C20B-2230-4625-B574-194034438C6C}" srcOrd="0" destOrd="0" presId="urn:microsoft.com/office/officeart/2005/8/layout/hProcess4"/>
    <dgm:cxn modelId="{A2214523-0FF2-4BAC-80A7-2AC16ECAAE32}" srcId="{26367E1E-2BFB-4222-BCF7-D0448403FCDE}" destId="{0F8052E3-BC4A-4222-8F2F-2A6469F52EB8}" srcOrd="1" destOrd="0" parTransId="{AF284E81-A169-4E80-A417-484A23B8C134}" sibTransId="{8A19024F-734C-4A6B-92F5-C46726C93788}"/>
    <dgm:cxn modelId="{74AE2E50-5959-406E-BE9A-85B94E98846D}" type="presOf" srcId="{0F8052E3-BC4A-4222-8F2F-2A6469F52EB8}" destId="{D77A5F78-3618-4995-99F6-F2CD00E5EBE7}" srcOrd="0" destOrd="1" presId="urn:microsoft.com/office/officeart/2005/8/layout/hProcess4"/>
    <dgm:cxn modelId="{C0B0921E-BE4D-4EC8-B6BD-1FE819982AE4}" type="presOf" srcId="{58B86E38-B77E-423A-A77E-7D0E12C8F940}" destId="{73DF4B41-9DD8-4DF5-9972-7DB3A09B9214}" srcOrd="1" destOrd="0" presId="urn:microsoft.com/office/officeart/2005/8/layout/hProcess4"/>
    <dgm:cxn modelId="{958A93E0-ACA4-448F-B978-803A884E6532}" srcId="{CEDFE9EC-B33B-4E86-AFA8-D151507D8AF3}" destId="{C91D57A4-A3B0-4A29-ABFF-53A63C67F1E3}" srcOrd="1" destOrd="0" parTransId="{A4C91239-2A34-42C7-B813-55A60597D6F5}" sibTransId="{C415DCA0-8231-4132-BE66-D63F940269CA}"/>
    <dgm:cxn modelId="{0C7399F6-E5B1-4694-AD07-5FF5CA5D40F3}" type="presOf" srcId="{04928EA0-F22D-4E1C-A713-EA29275DEB9E}" destId="{E48DAD0D-232A-4DE5-A6BA-D3589F54C05B}" srcOrd="0" destOrd="0" presId="urn:microsoft.com/office/officeart/2005/8/layout/hProcess4"/>
    <dgm:cxn modelId="{70F3637E-E9E6-4889-B2C8-4824137EB199}" srcId="{57B5638C-9773-483D-960C-B137A924D350}" destId="{A30729D5-3623-4E1D-9BBE-CA23BD67369D}" srcOrd="2" destOrd="0" parTransId="{16350A12-77DA-42C2-803E-9F90A7D28A34}" sibTransId="{357C7EE6-B5F0-41D8-AF9E-E7B0A000CC1C}"/>
    <dgm:cxn modelId="{66D7755A-AA12-468D-B36A-E8CBED3D97D0}" type="presOf" srcId="{25650E82-6475-48CF-8162-201422F38178}" destId="{D77A5F78-3618-4995-99F6-F2CD00E5EBE7}" srcOrd="0" destOrd="3" presId="urn:microsoft.com/office/officeart/2005/8/layout/hProcess4"/>
    <dgm:cxn modelId="{8F15B6BB-FD77-4EC7-B20D-104CA69D5656}" srcId="{65C092FB-8591-45BE-BEED-57FC850EBB91}" destId="{E4A74772-4257-47F8-AC1D-1468A4E6727C}" srcOrd="2" destOrd="0" parTransId="{98CA511E-7036-4291-88E8-601B21EF52B7}" sibTransId="{C89FCF0F-CDFD-487D-BDF3-34B42BF6AAC6}"/>
    <dgm:cxn modelId="{38093858-07E9-405F-86CF-151BE66925C6}" type="presOf" srcId="{57B5638C-9773-483D-960C-B137A924D350}" destId="{A4029E3B-AA4B-4BCD-9F63-A39E3B7D605F}" srcOrd="0" destOrd="0" presId="urn:microsoft.com/office/officeart/2005/8/layout/hProcess4"/>
    <dgm:cxn modelId="{B83D8839-D3DC-494D-BE0F-28780415E033}" type="presOf" srcId="{7C2B244C-EB45-4226-9C96-E47174170373}" destId="{7D71E1BD-FFF1-434C-B852-CB5DF620AF7B}" srcOrd="0" destOrd="2" presId="urn:microsoft.com/office/officeart/2005/8/layout/hProcess4"/>
    <dgm:cxn modelId="{ACE1F493-6F4F-40D3-A1DC-77847DA66F67}" type="presOf" srcId="{E4A74772-4257-47F8-AC1D-1468A4E6727C}" destId="{881A2A45-7CC4-44B1-A29F-926A1C1E2602}" srcOrd="1" destOrd="2" presId="urn:microsoft.com/office/officeart/2005/8/layout/hProcess4"/>
    <dgm:cxn modelId="{1203F949-3850-4507-8942-DB12466C4D9D}" type="presOf" srcId="{7C2B244C-EB45-4226-9C96-E47174170373}" destId="{F86357FE-230C-4267-91B7-7B2AEC9439F4}" srcOrd="1" destOrd="2" presId="urn:microsoft.com/office/officeart/2005/8/layout/hProcess4"/>
    <dgm:cxn modelId="{924F2F2C-0C53-447D-9ED0-97F1DEC721BA}" type="presOf" srcId="{C91D57A4-A3B0-4A29-ABFF-53A63C67F1E3}" destId="{44955DC5-2123-466B-99B9-736607789273}" srcOrd="1" destOrd="1" presId="urn:microsoft.com/office/officeart/2005/8/layout/hProcess4"/>
    <dgm:cxn modelId="{A40A2B79-D76D-4365-861F-317EA1070407}" srcId="{65C092FB-8591-45BE-BEED-57FC850EBB91}" destId="{0FDCFC98-A5F3-404A-BCF7-0FA97FD19D44}" srcOrd="1" destOrd="0" parTransId="{3507FF58-9741-4585-8E00-DAC0638D2868}" sibTransId="{DCECD802-88DC-4669-9CB4-58CEF9799C05}"/>
    <dgm:cxn modelId="{67D8C835-DDEA-4BAB-BC7C-C7C32500C52E}" type="presOf" srcId="{B6351BC3-C338-4476-BDE5-C57B15AEA600}" destId="{73DF4B41-9DD8-4DF5-9972-7DB3A09B9214}" srcOrd="1" destOrd="2" presId="urn:microsoft.com/office/officeart/2005/8/layout/hProcess4"/>
    <dgm:cxn modelId="{3F51C4E3-4F8F-4F8D-B40A-9E1D9C51BC49}" type="presOf" srcId="{741DB7DE-D6BB-4491-A86B-E50793E8401D}" destId="{813F7F9C-3651-46BD-9E14-C52A9475007F}" srcOrd="0" destOrd="0" presId="urn:microsoft.com/office/officeart/2005/8/layout/hProcess4"/>
    <dgm:cxn modelId="{28843F01-53F8-49FC-8B43-41044A57687F}" type="presOf" srcId="{A30729D5-3623-4E1D-9BBE-CA23BD67369D}" destId="{7D71E1BD-FFF1-434C-B852-CB5DF620AF7B}" srcOrd="0" destOrd="3" presId="urn:microsoft.com/office/officeart/2005/8/layout/hProcess4"/>
    <dgm:cxn modelId="{6F0F2130-B4D5-4E37-AC0E-29B2DEA70385}" type="presOf" srcId="{B40CB5C9-DDB9-4ADF-8563-0748373619C9}" destId="{44955DC5-2123-466B-99B9-736607789273}" srcOrd="1" destOrd="2" presId="urn:microsoft.com/office/officeart/2005/8/layout/hProcess4"/>
    <dgm:cxn modelId="{CAF6A350-118C-4867-BF71-6D81937E4CA3}" type="presOf" srcId="{E20F15EA-875C-4484-807E-48F99BA7B762}" destId="{44955DC5-2123-466B-99B9-736607789273}" srcOrd="1" destOrd="0" presId="urn:microsoft.com/office/officeart/2005/8/layout/hProcess4"/>
    <dgm:cxn modelId="{DB4E58C5-57FB-4455-B5E2-317A387137C9}" type="presOf" srcId="{C91D57A4-A3B0-4A29-ABFF-53A63C67F1E3}" destId="{F376F684-E623-426E-85A7-3EE9FE42919A}" srcOrd="0" destOrd="1" presId="urn:microsoft.com/office/officeart/2005/8/layout/hProcess4"/>
    <dgm:cxn modelId="{FFEB8073-4BC2-43E7-84D1-27E969E43ABB}" type="presOf" srcId="{0FDCFC98-A5F3-404A-BCF7-0FA97FD19D44}" destId="{881A2A45-7CC4-44B1-A29F-926A1C1E2602}" srcOrd="1" destOrd="1" presId="urn:microsoft.com/office/officeart/2005/8/layout/hProcess4"/>
    <dgm:cxn modelId="{FB2861B8-A4BA-4A3E-BB00-6C920CA4BCCB}" srcId="{59EAC1D6-B4C5-4A97-B2F3-551D1DC4F2B3}" destId="{4DD74B1A-59B3-4575-8947-FDF338638965}" srcOrd="0" destOrd="0" parTransId="{562BAB39-2A65-43D0-BF35-16306C065155}" sibTransId="{DA9F7B5A-11A0-4DF0-BF8A-AFF507AC8735}"/>
    <dgm:cxn modelId="{3AEC2B71-2AB3-4CA8-AC2E-57AA38205065}" srcId="{26367E1E-2BFB-4222-BCF7-D0448403FCDE}" destId="{B6351BC3-C338-4476-BDE5-C57B15AEA600}" srcOrd="2" destOrd="0" parTransId="{74D9A243-0A1A-4422-B14D-F28EB7A2F5C2}" sibTransId="{6F80C918-0492-43EB-AA31-C3C9DDD59CB3}"/>
    <dgm:cxn modelId="{744BFFF1-8A42-4B4F-A79D-E653DE1AE3BC}" srcId="{1AED46C2-7C0A-4C00-994E-2283782BDD73}" destId="{26367E1E-2BFB-4222-BCF7-D0448403FCDE}" srcOrd="1" destOrd="0" parTransId="{180EA714-5D99-4ECE-ADD9-B48C138441C2}" sibTransId="{B27DFF83-AAEF-4F4E-90D0-AECF525A6EE3}"/>
    <dgm:cxn modelId="{0E82C306-0872-46C8-B23F-B47F5E7D61CE}" type="presOf" srcId="{59EAC1D6-B4C5-4A97-B2F3-551D1DC4F2B3}" destId="{F86357FE-230C-4267-91B7-7B2AEC9439F4}" srcOrd="1" destOrd="0" presId="urn:microsoft.com/office/officeart/2005/8/layout/hProcess4"/>
    <dgm:cxn modelId="{DEB2CCB3-D17D-48D0-A23C-5301C6FD7385}" type="presOf" srcId="{58B86E38-B77E-423A-A77E-7D0E12C8F940}" destId="{D77A5F78-3618-4995-99F6-F2CD00E5EBE7}" srcOrd="0" destOrd="0" presId="urn:microsoft.com/office/officeart/2005/8/layout/hProcess4"/>
    <dgm:cxn modelId="{BBEEF483-E32B-4C13-964E-F3B6F8C306CC}" srcId="{1AED46C2-7C0A-4C00-994E-2283782BDD73}" destId="{CEDFE9EC-B33B-4E86-AFA8-D151507D8AF3}" srcOrd="3" destOrd="0" parTransId="{0FAED0CB-2D91-4316-9421-A4436174D1DE}" sibTransId="{D3839D95-43AD-41AA-AA05-346639C3C954}"/>
    <dgm:cxn modelId="{3D4B778E-3E14-4EED-8C21-F365E74028CD}" srcId="{65C092FB-8591-45BE-BEED-57FC850EBB91}" destId="{741DB7DE-D6BB-4491-A86B-E50793E8401D}" srcOrd="0" destOrd="0" parTransId="{DDDB87A1-DE69-4A18-9601-21EC95C47A3C}" sibTransId="{D61A156C-BF94-466C-927B-07C73835B343}"/>
    <dgm:cxn modelId="{D68130DB-613C-4037-A536-35430CD732CC}" srcId="{57B5638C-9773-483D-960C-B137A924D350}" destId="{59EAC1D6-B4C5-4A97-B2F3-551D1DC4F2B3}" srcOrd="0" destOrd="0" parTransId="{3EA87C93-69AA-4AF3-B95D-FF5E97199521}" sibTransId="{64F61F5A-5FB3-4F16-AC64-C1F9CE73DDBC}"/>
    <dgm:cxn modelId="{79756B68-638E-4B4B-9A32-1A9C2C724610}" type="presOf" srcId="{B27DFF83-AAEF-4F4E-90D0-AECF525A6EE3}" destId="{9595F3DC-2D4F-4A80-9631-069AC0146ECA}" srcOrd="0" destOrd="0" presId="urn:microsoft.com/office/officeart/2005/8/layout/hProcess4"/>
    <dgm:cxn modelId="{5F7314C0-A4FC-4CE8-8EF4-1D2E8A1F09D8}" type="presOf" srcId="{4DD74B1A-59B3-4575-8947-FDF338638965}" destId="{7D71E1BD-FFF1-434C-B852-CB5DF620AF7B}" srcOrd="0" destOrd="1" presId="urn:microsoft.com/office/officeart/2005/8/layout/hProcess4"/>
    <dgm:cxn modelId="{E117E13E-B639-4DD0-83BF-172931A8F8BD}" type="presOf" srcId="{95FD3B98-8739-4E12-B44A-D7152989B2F4}" destId="{771DAB2D-2E10-463C-8A45-9110A4BA1DBE}" srcOrd="0" destOrd="0" presId="urn:microsoft.com/office/officeart/2005/8/layout/hProcess4"/>
    <dgm:cxn modelId="{003E11C0-D6E5-4F58-B014-D2A2E5DFFE7F}" type="presOf" srcId="{E20F15EA-875C-4484-807E-48F99BA7B762}" destId="{F376F684-E623-426E-85A7-3EE9FE42919A}" srcOrd="0" destOrd="0" presId="urn:microsoft.com/office/officeart/2005/8/layout/hProcess4"/>
    <dgm:cxn modelId="{5D060B10-B152-432F-B433-3CA3B776D711}" srcId="{CEDFE9EC-B33B-4E86-AFA8-D151507D8AF3}" destId="{E20F15EA-875C-4484-807E-48F99BA7B762}" srcOrd="0" destOrd="0" parTransId="{DEDA084B-6C72-4302-ACDD-01F992B1992F}" sibTransId="{7563D439-6215-459E-B505-22DF37B2C410}"/>
    <dgm:cxn modelId="{6C27C992-96AB-4AD7-81E6-08793CF849E1}" type="presOf" srcId="{CEDFE9EC-B33B-4E86-AFA8-D151507D8AF3}" destId="{9CC27F6C-B8E6-4F4A-BE41-1DD65A43907E}" srcOrd="0" destOrd="0" presId="urn:microsoft.com/office/officeart/2005/8/layout/hProcess4"/>
    <dgm:cxn modelId="{878034A5-ADAE-46BB-9980-B331E084614C}" type="presOf" srcId="{E4A74772-4257-47F8-AC1D-1468A4E6727C}" destId="{813F7F9C-3651-46BD-9E14-C52A9475007F}" srcOrd="0" destOrd="2" presId="urn:microsoft.com/office/officeart/2005/8/layout/hProcess4"/>
    <dgm:cxn modelId="{810529E1-6ADE-4113-99EB-E6B70049B844}" type="presOf" srcId="{0F8052E3-BC4A-4222-8F2F-2A6469F52EB8}" destId="{73DF4B41-9DD8-4DF5-9972-7DB3A09B9214}" srcOrd="1" destOrd="1" presId="urn:microsoft.com/office/officeart/2005/8/layout/hProcess4"/>
    <dgm:cxn modelId="{22C73EB2-B062-4455-AD89-B9A0ECF0AA2C}" type="presOf" srcId="{B0BECFAD-8AB5-4908-BEE6-AB69461577BD}" destId="{881A2A45-7CC4-44B1-A29F-926A1C1E2602}" srcOrd="1" destOrd="3" presId="urn:microsoft.com/office/officeart/2005/8/layout/hProcess4"/>
    <dgm:cxn modelId="{D4E2A1A4-44EA-4610-8EE6-8E624071AEC6}" type="presOf" srcId="{59EAC1D6-B4C5-4A97-B2F3-551D1DC4F2B3}" destId="{7D71E1BD-FFF1-434C-B852-CB5DF620AF7B}" srcOrd="0" destOrd="0" presId="urn:microsoft.com/office/officeart/2005/8/layout/hProcess4"/>
    <dgm:cxn modelId="{493B7F81-E830-4CD7-866C-F348BC711FA2}" type="presOf" srcId="{26367E1E-2BFB-4222-BCF7-D0448403FCDE}" destId="{9CEA91DF-8799-4E3A-A25E-F695839406EE}" srcOrd="0" destOrd="0" presId="urn:microsoft.com/office/officeart/2005/8/layout/hProcess4"/>
    <dgm:cxn modelId="{61CEFEDB-A2D9-4B44-975D-BF164AA5A814}" srcId="{1AED46C2-7C0A-4C00-994E-2283782BDD73}" destId="{65C092FB-8591-45BE-BEED-57FC850EBB91}" srcOrd="0" destOrd="0" parTransId="{827F8A7A-9EB6-4965-A75A-3582DCF09262}" sibTransId="{04928EA0-F22D-4E1C-A713-EA29275DEB9E}"/>
    <dgm:cxn modelId="{099EEF9D-1A02-4FA5-9D5B-E6A330437D80}" srcId="{57B5638C-9773-483D-960C-B137A924D350}" destId="{7C2B244C-EB45-4226-9C96-E47174170373}" srcOrd="1" destOrd="0" parTransId="{DBD0490B-3D6C-4098-8B79-E0BAADDB2597}" sibTransId="{44E7F6F2-A94D-406D-8C8E-C27DA5A8D4DF}"/>
    <dgm:cxn modelId="{FF319B1E-1149-4F10-91FE-58B795A37165}" type="presOf" srcId="{A30729D5-3623-4E1D-9BBE-CA23BD67369D}" destId="{F86357FE-230C-4267-91B7-7B2AEC9439F4}" srcOrd="1" destOrd="3" presId="urn:microsoft.com/office/officeart/2005/8/layout/hProcess4"/>
    <dgm:cxn modelId="{BE8FF719-C8AD-433D-A4D6-3C351A664AFE}" type="presOf" srcId="{1AED46C2-7C0A-4C00-994E-2283782BDD73}" destId="{872437B9-8CBE-4AE8-ADD7-327E439F7C20}" srcOrd="0" destOrd="0" presId="urn:microsoft.com/office/officeart/2005/8/layout/hProcess4"/>
    <dgm:cxn modelId="{945AFB4C-361A-45B9-A7E7-6F123E2C38F2}" srcId="{26367E1E-2BFB-4222-BCF7-D0448403FCDE}" destId="{58B86E38-B77E-423A-A77E-7D0E12C8F940}" srcOrd="0" destOrd="0" parTransId="{18541D6A-1E11-4387-97CB-B112C2EF933F}" sibTransId="{A4F18E30-EBED-48C5-A9DE-E4AB4A8F7139}"/>
    <dgm:cxn modelId="{BAA6E2D2-1E15-46FF-86E6-2967CBB1320F}" srcId="{1AED46C2-7C0A-4C00-994E-2283782BDD73}" destId="{57B5638C-9773-483D-960C-B137A924D350}" srcOrd="2" destOrd="0" parTransId="{00D9461B-BEEC-487A-89F1-D8DDC1C619E2}" sibTransId="{95FD3B98-8739-4E12-B44A-D7152989B2F4}"/>
    <dgm:cxn modelId="{8641EAFC-7F8B-49BE-AB63-BE661AC29151}" type="presOf" srcId="{25650E82-6475-48CF-8162-201422F38178}" destId="{73DF4B41-9DD8-4DF5-9972-7DB3A09B9214}" srcOrd="1" destOrd="3" presId="urn:microsoft.com/office/officeart/2005/8/layout/hProcess4"/>
    <dgm:cxn modelId="{C7A43179-756D-46CE-BBB7-AA62F0F95038}" type="presOf" srcId="{741DB7DE-D6BB-4491-A86B-E50793E8401D}" destId="{881A2A45-7CC4-44B1-A29F-926A1C1E2602}" srcOrd="1" destOrd="0" presId="urn:microsoft.com/office/officeart/2005/8/layout/hProcess4"/>
    <dgm:cxn modelId="{20BD6159-CCAE-4859-BA1A-EE1BA298884E}" srcId="{CEDFE9EC-B33B-4E86-AFA8-D151507D8AF3}" destId="{B40CB5C9-DDB9-4ADF-8563-0748373619C9}" srcOrd="2" destOrd="0" parTransId="{187DA867-4277-4CEA-AA0F-716D55B63AE9}" sibTransId="{0CB14C0A-482F-422D-862F-F2E57FC6C35C}"/>
    <dgm:cxn modelId="{6120ED30-C666-47C4-B37E-84760D074821}" type="presOf" srcId="{B40CB5C9-DDB9-4ADF-8563-0748373619C9}" destId="{F376F684-E623-426E-85A7-3EE9FE42919A}" srcOrd="0" destOrd="2" presId="urn:microsoft.com/office/officeart/2005/8/layout/hProcess4"/>
    <dgm:cxn modelId="{C5F0E52A-1FF9-4111-B4F0-1E83114C4A6F}" srcId="{65C092FB-8591-45BE-BEED-57FC850EBB91}" destId="{B0BECFAD-8AB5-4908-BEE6-AB69461577BD}" srcOrd="3" destOrd="0" parTransId="{B664F114-2085-4629-AE22-FB2BA0CC2573}" sibTransId="{936265D8-F41D-4A3A-8083-2E52085E90B8}"/>
    <dgm:cxn modelId="{FA5CC8CE-A16D-4831-A8E6-1EEF94F2D72D}" type="presOf" srcId="{0FDCFC98-A5F3-404A-BCF7-0FA97FD19D44}" destId="{813F7F9C-3651-46BD-9E14-C52A9475007F}" srcOrd="0" destOrd="1" presId="urn:microsoft.com/office/officeart/2005/8/layout/hProcess4"/>
    <dgm:cxn modelId="{71D79D2A-BDD7-4BB6-82BD-E99156C5F5CA}" srcId="{26367E1E-2BFB-4222-BCF7-D0448403FCDE}" destId="{25650E82-6475-48CF-8162-201422F38178}" srcOrd="3" destOrd="0" parTransId="{77424CE6-520D-4A4C-AE1C-9C64C65D270E}" sibTransId="{F01976AF-563E-4CE3-9A65-C9A18C3EEFB1}"/>
    <dgm:cxn modelId="{FE84255B-E253-4929-B57E-CF14BA9D2F4F}" type="presOf" srcId="{B0BECFAD-8AB5-4908-BEE6-AB69461577BD}" destId="{813F7F9C-3651-46BD-9E14-C52A9475007F}" srcOrd="0" destOrd="3" presId="urn:microsoft.com/office/officeart/2005/8/layout/hProcess4"/>
    <dgm:cxn modelId="{1C593959-E218-443A-8F42-4A6888DF48A0}" type="presOf" srcId="{4DD74B1A-59B3-4575-8947-FDF338638965}" destId="{F86357FE-230C-4267-91B7-7B2AEC9439F4}" srcOrd="1" destOrd="1" presId="urn:microsoft.com/office/officeart/2005/8/layout/hProcess4"/>
    <dgm:cxn modelId="{FA5AC968-BC60-4208-938F-B399C48F40EA}" type="presParOf" srcId="{872437B9-8CBE-4AE8-ADD7-327E439F7C20}" destId="{09E73AA5-95E7-4AB0-8125-F904ECA15196}" srcOrd="0" destOrd="0" presId="urn:microsoft.com/office/officeart/2005/8/layout/hProcess4"/>
    <dgm:cxn modelId="{67FCDD2A-2DD7-4943-9355-468B265F7A69}" type="presParOf" srcId="{872437B9-8CBE-4AE8-ADD7-327E439F7C20}" destId="{CCA11BAF-00F7-4FF3-AC00-D343A4B6BF85}" srcOrd="1" destOrd="0" presId="urn:microsoft.com/office/officeart/2005/8/layout/hProcess4"/>
    <dgm:cxn modelId="{281E3FA5-6964-4B22-B537-DBCDC0A9DB39}" type="presParOf" srcId="{872437B9-8CBE-4AE8-ADD7-327E439F7C20}" destId="{BBD7C313-E830-4529-9B04-181780DA575C}" srcOrd="2" destOrd="0" presId="urn:microsoft.com/office/officeart/2005/8/layout/hProcess4"/>
    <dgm:cxn modelId="{B1BB5F47-C711-4663-BF2C-BB89518931E0}" type="presParOf" srcId="{BBD7C313-E830-4529-9B04-181780DA575C}" destId="{63C791E7-A5E1-4F97-A6F2-4E82D92AF802}" srcOrd="0" destOrd="0" presId="urn:microsoft.com/office/officeart/2005/8/layout/hProcess4"/>
    <dgm:cxn modelId="{9CA9358A-2985-4DEF-AE6C-CD6AC672A085}" type="presParOf" srcId="{63C791E7-A5E1-4F97-A6F2-4E82D92AF802}" destId="{98991DFF-E336-4229-896C-D4279DBE51C3}" srcOrd="0" destOrd="0" presId="urn:microsoft.com/office/officeart/2005/8/layout/hProcess4"/>
    <dgm:cxn modelId="{ABF52CB8-7BCB-4C66-B9EC-994AE34D0AF7}" type="presParOf" srcId="{63C791E7-A5E1-4F97-A6F2-4E82D92AF802}" destId="{813F7F9C-3651-46BD-9E14-C52A9475007F}" srcOrd="1" destOrd="0" presId="urn:microsoft.com/office/officeart/2005/8/layout/hProcess4"/>
    <dgm:cxn modelId="{1574F6F2-EE57-4B5F-9EBC-203E6F012B68}" type="presParOf" srcId="{63C791E7-A5E1-4F97-A6F2-4E82D92AF802}" destId="{881A2A45-7CC4-44B1-A29F-926A1C1E2602}" srcOrd="2" destOrd="0" presId="urn:microsoft.com/office/officeart/2005/8/layout/hProcess4"/>
    <dgm:cxn modelId="{93EDC917-179D-44EA-9BD3-A7D96DB229C7}" type="presParOf" srcId="{63C791E7-A5E1-4F97-A6F2-4E82D92AF802}" destId="{EA10C20B-2230-4625-B574-194034438C6C}" srcOrd="3" destOrd="0" presId="urn:microsoft.com/office/officeart/2005/8/layout/hProcess4"/>
    <dgm:cxn modelId="{1374AB82-B980-474A-B32B-EE4092830A38}" type="presParOf" srcId="{63C791E7-A5E1-4F97-A6F2-4E82D92AF802}" destId="{2B4C9CC8-99D5-4F1D-9E52-6113574079D7}" srcOrd="4" destOrd="0" presId="urn:microsoft.com/office/officeart/2005/8/layout/hProcess4"/>
    <dgm:cxn modelId="{07BD1818-68FB-4787-9AB3-C127F7CDBB04}" type="presParOf" srcId="{BBD7C313-E830-4529-9B04-181780DA575C}" destId="{E48DAD0D-232A-4DE5-A6BA-D3589F54C05B}" srcOrd="1" destOrd="0" presId="urn:microsoft.com/office/officeart/2005/8/layout/hProcess4"/>
    <dgm:cxn modelId="{D620C97A-E530-4168-B6C7-30B5A1E69E75}" type="presParOf" srcId="{BBD7C313-E830-4529-9B04-181780DA575C}" destId="{28AE22CF-01D0-4FA6-A398-812390766016}" srcOrd="2" destOrd="0" presId="urn:microsoft.com/office/officeart/2005/8/layout/hProcess4"/>
    <dgm:cxn modelId="{B0D961AD-0E1E-4A42-950F-37121838BE86}" type="presParOf" srcId="{28AE22CF-01D0-4FA6-A398-812390766016}" destId="{75B7A93B-4834-4CFA-B87E-8B3039B19C44}" srcOrd="0" destOrd="0" presId="urn:microsoft.com/office/officeart/2005/8/layout/hProcess4"/>
    <dgm:cxn modelId="{8EB5649A-E963-4CCA-BDBC-7994C4251773}" type="presParOf" srcId="{28AE22CF-01D0-4FA6-A398-812390766016}" destId="{D77A5F78-3618-4995-99F6-F2CD00E5EBE7}" srcOrd="1" destOrd="0" presId="urn:microsoft.com/office/officeart/2005/8/layout/hProcess4"/>
    <dgm:cxn modelId="{FE952E70-1F81-4FBB-8FC9-3FFCBAD401AE}" type="presParOf" srcId="{28AE22CF-01D0-4FA6-A398-812390766016}" destId="{73DF4B41-9DD8-4DF5-9972-7DB3A09B9214}" srcOrd="2" destOrd="0" presId="urn:microsoft.com/office/officeart/2005/8/layout/hProcess4"/>
    <dgm:cxn modelId="{AB385420-DC91-42C5-82EC-2C984D1F1995}" type="presParOf" srcId="{28AE22CF-01D0-4FA6-A398-812390766016}" destId="{9CEA91DF-8799-4E3A-A25E-F695839406EE}" srcOrd="3" destOrd="0" presId="urn:microsoft.com/office/officeart/2005/8/layout/hProcess4"/>
    <dgm:cxn modelId="{E785FE60-E7A8-4253-B308-7B3DA9DC1429}" type="presParOf" srcId="{28AE22CF-01D0-4FA6-A398-812390766016}" destId="{AF452EC6-AE68-492E-81FC-98C810ABEFE4}" srcOrd="4" destOrd="0" presId="urn:microsoft.com/office/officeart/2005/8/layout/hProcess4"/>
    <dgm:cxn modelId="{48FB839A-DF88-4BD8-BAB5-10A3CFBAB9FE}" type="presParOf" srcId="{BBD7C313-E830-4529-9B04-181780DA575C}" destId="{9595F3DC-2D4F-4A80-9631-069AC0146ECA}" srcOrd="3" destOrd="0" presId="urn:microsoft.com/office/officeart/2005/8/layout/hProcess4"/>
    <dgm:cxn modelId="{2478528B-4C13-46CA-B8BB-65A9EE551F13}" type="presParOf" srcId="{BBD7C313-E830-4529-9B04-181780DA575C}" destId="{A718965F-3EB5-44BA-9CBF-228532AFEBE8}" srcOrd="4" destOrd="0" presId="urn:microsoft.com/office/officeart/2005/8/layout/hProcess4"/>
    <dgm:cxn modelId="{E04E4253-AEE5-4EE5-A979-3D83788B169F}" type="presParOf" srcId="{A718965F-3EB5-44BA-9CBF-228532AFEBE8}" destId="{BE921E7F-9FEF-4154-AEA2-6A3497720597}" srcOrd="0" destOrd="0" presId="urn:microsoft.com/office/officeart/2005/8/layout/hProcess4"/>
    <dgm:cxn modelId="{8CB8DB50-42D9-4640-A225-C57756A1C338}" type="presParOf" srcId="{A718965F-3EB5-44BA-9CBF-228532AFEBE8}" destId="{7D71E1BD-FFF1-434C-B852-CB5DF620AF7B}" srcOrd="1" destOrd="0" presId="urn:microsoft.com/office/officeart/2005/8/layout/hProcess4"/>
    <dgm:cxn modelId="{A7EF2329-B207-4842-A91C-269579113A39}" type="presParOf" srcId="{A718965F-3EB5-44BA-9CBF-228532AFEBE8}" destId="{F86357FE-230C-4267-91B7-7B2AEC9439F4}" srcOrd="2" destOrd="0" presId="urn:microsoft.com/office/officeart/2005/8/layout/hProcess4"/>
    <dgm:cxn modelId="{0D635F97-0C56-467F-BF04-2719A806FFF9}" type="presParOf" srcId="{A718965F-3EB5-44BA-9CBF-228532AFEBE8}" destId="{A4029E3B-AA4B-4BCD-9F63-A39E3B7D605F}" srcOrd="3" destOrd="0" presId="urn:microsoft.com/office/officeart/2005/8/layout/hProcess4"/>
    <dgm:cxn modelId="{262E2B72-716E-44DB-BA2A-DB88ECA8EBFB}" type="presParOf" srcId="{A718965F-3EB5-44BA-9CBF-228532AFEBE8}" destId="{0C594092-9FC7-4F95-A590-CB513EDDF77E}" srcOrd="4" destOrd="0" presId="urn:microsoft.com/office/officeart/2005/8/layout/hProcess4"/>
    <dgm:cxn modelId="{821CFB80-C690-4549-B979-4F36EDC43DCB}" type="presParOf" srcId="{BBD7C313-E830-4529-9B04-181780DA575C}" destId="{771DAB2D-2E10-463C-8A45-9110A4BA1DBE}" srcOrd="5" destOrd="0" presId="urn:microsoft.com/office/officeart/2005/8/layout/hProcess4"/>
    <dgm:cxn modelId="{109C84C1-FA71-408B-B56F-952E9CDB7855}" type="presParOf" srcId="{BBD7C313-E830-4529-9B04-181780DA575C}" destId="{788A0D4D-F24D-44AD-9648-DA547B70EE96}" srcOrd="6" destOrd="0" presId="urn:microsoft.com/office/officeart/2005/8/layout/hProcess4"/>
    <dgm:cxn modelId="{5C752251-EBB9-49A6-BE7F-946164F4DC60}" type="presParOf" srcId="{788A0D4D-F24D-44AD-9648-DA547B70EE96}" destId="{923444E4-E776-491F-A15D-D3CBD15803D9}" srcOrd="0" destOrd="0" presId="urn:microsoft.com/office/officeart/2005/8/layout/hProcess4"/>
    <dgm:cxn modelId="{90CC96B3-9620-41C7-85C2-E73AD854DD89}" type="presParOf" srcId="{788A0D4D-F24D-44AD-9648-DA547B70EE96}" destId="{F376F684-E623-426E-85A7-3EE9FE42919A}" srcOrd="1" destOrd="0" presId="urn:microsoft.com/office/officeart/2005/8/layout/hProcess4"/>
    <dgm:cxn modelId="{8255956C-00CF-4408-B666-E141A5EBD888}" type="presParOf" srcId="{788A0D4D-F24D-44AD-9648-DA547B70EE96}" destId="{44955DC5-2123-466B-99B9-736607789273}" srcOrd="2" destOrd="0" presId="urn:microsoft.com/office/officeart/2005/8/layout/hProcess4"/>
    <dgm:cxn modelId="{D6D3F2DC-951E-425C-838C-140625F2EC33}" type="presParOf" srcId="{788A0D4D-F24D-44AD-9648-DA547B70EE96}" destId="{9CC27F6C-B8E6-4F4A-BE41-1DD65A43907E}" srcOrd="3" destOrd="0" presId="urn:microsoft.com/office/officeart/2005/8/layout/hProcess4"/>
    <dgm:cxn modelId="{69380637-1185-4898-8ECE-26E0954807DA}" type="presParOf" srcId="{788A0D4D-F24D-44AD-9648-DA547B70EE96}" destId="{0E508B39-58F4-4215-9DD4-166D194F2512}" srcOrd="4" destOrd="0" presId="urn:microsoft.com/office/officeart/2005/8/layout/hProcess4"/>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3F7F9C-3651-46BD-9E14-C52A9475007F}">
      <dsp:nvSpPr>
        <dsp:cNvPr id="0" name=""/>
        <dsp:cNvSpPr/>
      </dsp:nvSpPr>
      <dsp:spPr>
        <a:xfrm>
          <a:off x="8952" y="2337717"/>
          <a:ext cx="3734702" cy="3080348"/>
        </a:xfrm>
        <a:prstGeom prst="roundRect">
          <a:avLst>
            <a:gd name="adj" fmla="val 10000"/>
          </a:avLst>
        </a:prstGeom>
        <a:solidFill>
          <a:schemeClr val="lt1">
            <a:alpha val="90000"/>
            <a:hueOff val="0"/>
            <a:satOff val="0"/>
            <a:lumOff val="0"/>
            <a:alphaOff val="0"/>
          </a:schemeClr>
        </a:solidFill>
        <a:ln w="12700" cap="flat" cmpd="sng" algn="ctr">
          <a:solidFill>
            <a:srgbClr val="389E6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Landsat 5 TM &amp; 8 OLI</a:t>
          </a:r>
          <a:endParaRPr lang="en-US" sz="2400" kern="1200" dirty="0"/>
        </a:p>
        <a:p>
          <a:pPr marL="228600" lvl="1" indent="-228600" algn="l" defTabSz="1066800">
            <a:lnSpc>
              <a:spcPct val="90000"/>
            </a:lnSpc>
            <a:spcBef>
              <a:spcPct val="0"/>
            </a:spcBef>
            <a:spcAft>
              <a:spcPct val="15000"/>
            </a:spcAft>
            <a:buChar char="••"/>
          </a:pPr>
          <a:r>
            <a:rPr lang="en-US" sz="2400" kern="1200" dirty="0" smtClean="0"/>
            <a:t>Shuttle Radar Topography Mission (SRTM)</a:t>
          </a:r>
        </a:p>
        <a:p>
          <a:pPr marL="228600" lvl="1" indent="-228600" algn="l" defTabSz="1066800">
            <a:lnSpc>
              <a:spcPct val="90000"/>
            </a:lnSpc>
            <a:spcBef>
              <a:spcPct val="0"/>
            </a:spcBef>
            <a:spcAft>
              <a:spcPct val="15000"/>
            </a:spcAft>
            <a:buChar char="••"/>
          </a:pPr>
          <a:r>
            <a:rPr lang="en-US" sz="2400" kern="1200" dirty="0" smtClean="0"/>
            <a:t>ABES Project Field Survey Data</a:t>
          </a:r>
        </a:p>
        <a:p>
          <a:pPr marL="228600" lvl="1" indent="-228600" algn="l" defTabSz="1066800">
            <a:lnSpc>
              <a:spcPct val="90000"/>
            </a:lnSpc>
            <a:spcBef>
              <a:spcPct val="0"/>
            </a:spcBef>
            <a:spcAft>
              <a:spcPct val="15000"/>
            </a:spcAft>
            <a:buChar char="••"/>
          </a:pPr>
          <a:r>
            <a:rPr lang="en-US" sz="2400" kern="1200" dirty="0" smtClean="0"/>
            <a:t>2015 </a:t>
          </a:r>
          <a:r>
            <a:rPr lang="en-US" sz="2400" kern="1200" dirty="0" err="1" smtClean="0"/>
            <a:t>RapidEye</a:t>
          </a:r>
          <a:r>
            <a:rPr lang="en-US" sz="2400" kern="1200" dirty="0" smtClean="0"/>
            <a:t> Imagery</a:t>
          </a:r>
        </a:p>
      </dsp:txBody>
      <dsp:txXfrm>
        <a:off x="79839" y="2408604"/>
        <a:ext cx="3592928" cy="2278499"/>
      </dsp:txXfrm>
    </dsp:sp>
    <dsp:sp modelId="{E48DAD0D-232A-4DE5-A6BA-D3589F54C05B}">
      <dsp:nvSpPr>
        <dsp:cNvPr id="0" name=""/>
        <dsp:cNvSpPr/>
      </dsp:nvSpPr>
      <dsp:spPr>
        <a:xfrm>
          <a:off x="1760195" y="2910590"/>
          <a:ext cx="4961785" cy="4356187"/>
        </a:xfrm>
        <a:prstGeom prst="leftCircularArrow">
          <a:avLst>
            <a:gd name="adj1" fmla="val 3696"/>
            <a:gd name="adj2" fmla="val 460709"/>
            <a:gd name="adj3" fmla="val 2236219"/>
            <a:gd name="adj4" fmla="val 9024489"/>
            <a:gd name="adj5" fmla="val 4312"/>
          </a:avLst>
        </a:prstGeom>
        <a:solidFill>
          <a:schemeClr val="tx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EA10C20B-2230-4625-B574-194034438C6C}">
      <dsp:nvSpPr>
        <dsp:cNvPr id="0" name=""/>
        <dsp:cNvSpPr/>
      </dsp:nvSpPr>
      <dsp:spPr>
        <a:xfrm>
          <a:off x="838886" y="4757991"/>
          <a:ext cx="3319735" cy="1320149"/>
        </a:xfrm>
        <a:prstGeom prst="roundRect">
          <a:avLst>
            <a:gd name="adj" fmla="val 10000"/>
          </a:avLst>
        </a:prstGeom>
        <a:solidFill>
          <a:srgbClr val="389E61"/>
        </a:solidFill>
        <a:ln w="12700" cap="flat" cmpd="sng" algn="ctr">
          <a:solidFill>
            <a:srgbClr val="389E6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l" defTabSz="1244600">
            <a:lnSpc>
              <a:spcPct val="90000"/>
            </a:lnSpc>
            <a:spcBef>
              <a:spcPct val="0"/>
            </a:spcBef>
            <a:spcAft>
              <a:spcPct val="35000"/>
            </a:spcAft>
          </a:pPr>
          <a:r>
            <a:rPr lang="en-US" sz="2800" kern="1200" dirty="0" smtClean="0"/>
            <a:t>Data Acquisition</a:t>
          </a:r>
          <a:endParaRPr lang="en-US" sz="2800" kern="1200" dirty="0"/>
        </a:p>
      </dsp:txBody>
      <dsp:txXfrm>
        <a:off x="877552" y="4796657"/>
        <a:ext cx="3242403" cy="1242817"/>
      </dsp:txXfrm>
    </dsp:sp>
    <dsp:sp modelId="{D77A5F78-3618-4995-99F6-F2CD00E5EBE7}">
      <dsp:nvSpPr>
        <dsp:cNvPr id="0" name=""/>
        <dsp:cNvSpPr/>
      </dsp:nvSpPr>
      <dsp:spPr>
        <a:xfrm>
          <a:off x="4925256" y="2337717"/>
          <a:ext cx="3734702" cy="3080348"/>
        </a:xfrm>
        <a:prstGeom prst="roundRect">
          <a:avLst>
            <a:gd name="adj" fmla="val 10000"/>
          </a:avLst>
        </a:prstGeom>
        <a:solidFill>
          <a:schemeClr val="lt1">
            <a:alpha val="90000"/>
            <a:hueOff val="0"/>
            <a:satOff val="0"/>
            <a:lumOff val="0"/>
            <a:alphaOff val="0"/>
          </a:schemeClr>
        </a:solidFill>
        <a:ln w="12700" cap="flat" cmpd="sng" algn="ctr">
          <a:solidFill>
            <a:srgbClr val="34945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Training sites created in ArcGIS</a:t>
          </a:r>
          <a:endParaRPr lang="en-US" sz="2400" kern="1200" dirty="0"/>
        </a:p>
        <a:p>
          <a:pPr marL="228600" lvl="1" indent="-228600" algn="l" defTabSz="1066800">
            <a:lnSpc>
              <a:spcPct val="90000"/>
            </a:lnSpc>
            <a:spcBef>
              <a:spcPct val="0"/>
            </a:spcBef>
            <a:spcAft>
              <a:spcPct val="15000"/>
            </a:spcAft>
            <a:buChar char="••"/>
          </a:pPr>
          <a:r>
            <a:rPr lang="en-US" sz="2400" kern="1200" dirty="0" smtClean="0"/>
            <a:t>Delineated watershed</a:t>
          </a:r>
        </a:p>
        <a:p>
          <a:pPr marL="228600" lvl="1" indent="-228600" algn="l" defTabSz="1066800">
            <a:lnSpc>
              <a:spcPct val="90000"/>
            </a:lnSpc>
            <a:spcBef>
              <a:spcPct val="0"/>
            </a:spcBef>
            <a:spcAft>
              <a:spcPct val="15000"/>
            </a:spcAft>
            <a:buChar char="••"/>
          </a:pPr>
          <a:r>
            <a:rPr lang="en-US" sz="2400" kern="1200" dirty="0" smtClean="0"/>
            <a:t>Calculated distance to water and roads</a:t>
          </a:r>
        </a:p>
        <a:p>
          <a:pPr marL="228600" lvl="1" indent="-228600" algn="l" defTabSz="1066800">
            <a:lnSpc>
              <a:spcPct val="90000"/>
            </a:lnSpc>
            <a:spcBef>
              <a:spcPct val="0"/>
            </a:spcBef>
            <a:spcAft>
              <a:spcPct val="15000"/>
            </a:spcAft>
            <a:buChar char="••"/>
          </a:pPr>
          <a:r>
            <a:rPr lang="en-US" sz="2400" kern="1200" dirty="0" smtClean="0"/>
            <a:t>Percent slope and aspect</a:t>
          </a:r>
        </a:p>
      </dsp:txBody>
      <dsp:txXfrm>
        <a:off x="4996143" y="3068678"/>
        <a:ext cx="3592928" cy="2278499"/>
      </dsp:txXfrm>
    </dsp:sp>
    <dsp:sp modelId="{9595F3DC-2D4F-4A80-9631-069AC0146ECA}">
      <dsp:nvSpPr>
        <dsp:cNvPr id="0" name=""/>
        <dsp:cNvSpPr/>
      </dsp:nvSpPr>
      <dsp:spPr>
        <a:xfrm>
          <a:off x="6768688" y="711252"/>
          <a:ext cx="5246510" cy="4123953"/>
        </a:xfrm>
        <a:prstGeom prst="circularArrow">
          <a:avLst>
            <a:gd name="adj1" fmla="val 3331"/>
            <a:gd name="adj2" fmla="val 411622"/>
            <a:gd name="adj3" fmla="val 19412868"/>
            <a:gd name="adj4" fmla="val 12575511"/>
            <a:gd name="adj5" fmla="val 3886"/>
          </a:avLst>
        </a:prstGeom>
        <a:solidFill>
          <a:schemeClr val="tx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9CEA91DF-8799-4E3A-A25E-F695839406EE}">
      <dsp:nvSpPr>
        <dsp:cNvPr id="0" name=""/>
        <dsp:cNvSpPr/>
      </dsp:nvSpPr>
      <dsp:spPr>
        <a:xfrm>
          <a:off x="5755190" y="1677642"/>
          <a:ext cx="3319735" cy="1320149"/>
        </a:xfrm>
        <a:prstGeom prst="roundRect">
          <a:avLst>
            <a:gd name="adj" fmla="val 10000"/>
          </a:avLst>
        </a:prstGeom>
        <a:solidFill>
          <a:srgbClr val="2E8250"/>
        </a:solidFill>
        <a:ln w="12700" cap="flat" cmpd="sng" algn="ctr">
          <a:solidFill>
            <a:srgbClr val="2E82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l" defTabSz="1244600">
            <a:lnSpc>
              <a:spcPct val="90000"/>
            </a:lnSpc>
            <a:spcBef>
              <a:spcPct val="0"/>
            </a:spcBef>
            <a:spcAft>
              <a:spcPct val="35000"/>
            </a:spcAft>
          </a:pPr>
          <a:r>
            <a:rPr lang="en-US" sz="2800" kern="1200" dirty="0" smtClean="0"/>
            <a:t>Data Processing</a:t>
          </a:r>
          <a:endParaRPr lang="en-US" sz="2800" kern="1200" dirty="0"/>
        </a:p>
      </dsp:txBody>
      <dsp:txXfrm>
        <a:off x="5793856" y="1716308"/>
        <a:ext cx="3242403" cy="1242817"/>
      </dsp:txXfrm>
    </dsp:sp>
    <dsp:sp modelId="{7D71E1BD-FFF1-434C-B852-CB5DF620AF7B}">
      <dsp:nvSpPr>
        <dsp:cNvPr id="0" name=""/>
        <dsp:cNvSpPr/>
      </dsp:nvSpPr>
      <dsp:spPr>
        <a:xfrm>
          <a:off x="9841561" y="2337717"/>
          <a:ext cx="3734702" cy="3080348"/>
        </a:xfrm>
        <a:prstGeom prst="roundRect">
          <a:avLst>
            <a:gd name="adj" fmla="val 10000"/>
          </a:avLst>
        </a:prstGeom>
        <a:solidFill>
          <a:schemeClr val="lt1">
            <a:alpha val="90000"/>
            <a:hueOff val="0"/>
            <a:satOff val="0"/>
            <a:lumOff val="0"/>
            <a:alphaOff val="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n-US" sz="2400" kern="1200" dirty="0" smtClean="0"/>
            <a:t>Google Earth Engine</a:t>
          </a:r>
          <a:endParaRPr lang="en-US" sz="2400" kern="1200" dirty="0"/>
        </a:p>
        <a:p>
          <a:pPr marL="457200" lvl="2" indent="0" algn="l" defTabSz="889000">
            <a:lnSpc>
              <a:spcPct val="100000"/>
            </a:lnSpc>
            <a:spcBef>
              <a:spcPct val="0"/>
            </a:spcBef>
            <a:spcAft>
              <a:spcPct val="15000"/>
            </a:spcAft>
            <a:buChar char="••"/>
          </a:pPr>
          <a:r>
            <a:rPr lang="en-US" sz="2400" kern="1200" dirty="0" smtClean="0"/>
            <a:t>Classifications &amp; accuracy assessment </a:t>
          </a:r>
        </a:p>
        <a:p>
          <a:pPr marL="0" marR="0" lvl="1" indent="0" algn="l" defTabSz="914400" eaLnBrk="1" fontAlgn="auto" latinLnBrk="0" hangingPunct="1">
            <a:lnSpc>
              <a:spcPct val="100000"/>
            </a:lnSpc>
            <a:spcBef>
              <a:spcPct val="0"/>
            </a:spcBef>
            <a:spcAft>
              <a:spcPts val="0"/>
            </a:spcAft>
            <a:buClrTx/>
            <a:buSzTx/>
            <a:buFontTx/>
            <a:buChar char="••"/>
            <a:tabLst/>
            <a:defRPr/>
          </a:pPr>
          <a:r>
            <a:rPr lang="en-US" sz="2400" kern="1200" dirty="0" err="1" smtClean="0"/>
            <a:t>TerrSet</a:t>
          </a:r>
          <a:r>
            <a:rPr lang="en-US" sz="2400" kern="1200" dirty="0" smtClean="0"/>
            <a:t> Land Change Modeler forecasting</a:t>
          </a:r>
        </a:p>
        <a:p>
          <a:pPr marL="0" marR="0" lvl="1" indent="0" algn="l" defTabSz="914400" eaLnBrk="1" fontAlgn="auto" latinLnBrk="0" hangingPunct="1">
            <a:lnSpc>
              <a:spcPct val="100000"/>
            </a:lnSpc>
            <a:spcBef>
              <a:spcPct val="0"/>
            </a:spcBef>
            <a:spcAft>
              <a:spcPts val="0"/>
            </a:spcAft>
            <a:buClrTx/>
            <a:buSzTx/>
            <a:buFontTx/>
            <a:buChar char="••"/>
            <a:tabLst/>
            <a:defRPr/>
          </a:pPr>
          <a:r>
            <a:rPr lang="en-US" sz="2400" kern="1200" dirty="0" smtClean="0"/>
            <a:t>Rate of change calculation</a:t>
          </a:r>
        </a:p>
      </dsp:txBody>
      <dsp:txXfrm>
        <a:off x="9912448" y="2408604"/>
        <a:ext cx="3592928" cy="2278499"/>
      </dsp:txXfrm>
    </dsp:sp>
    <dsp:sp modelId="{771DAB2D-2E10-463C-8A45-9110A4BA1DBE}">
      <dsp:nvSpPr>
        <dsp:cNvPr id="0" name=""/>
        <dsp:cNvSpPr/>
      </dsp:nvSpPr>
      <dsp:spPr>
        <a:xfrm>
          <a:off x="11611972" y="2910590"/>
          <a:ext cx="4923450" cy="4356187"/>
        </a:xfrm>
        <a:prstGeom prst="leftCircularArrow">
          <a:avLst>
            <a:gd name="adj1" fmla="val 3696"/>
            <a:gd name="adj2" fmla="val 460709"/>
            <a:gd name="adj3" fmla="val 2236219"/>
            <a:gd name="adj4" fmla="val 9024489"/>
            <a:gd name="adj5" fmla="val 4312"/>
          </a:avLst>
        </a:prstGeom>
        <a:solidFill>
          <a:schemeClr val="tx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A4029E3B-AA4B-4BCD-9F63-A39E3B7D605F}">
      <dsp:nvSpPr>
        <dsp:cNvPr id="0" name=""/>
        <dsp:cNvSpPr/>
      </dsp:nvSpPr>
      <dsp:spPr>
        <a:xfrm>
          <a:off x="10671495" y="4757991"/>
          <a:ext cx="3319735" cy="1320149"/>
        </a:xfrm>
        <a:prstGeom prst="roundRect">
          <a:avLst>
            <a:gd name="adj" fmla="val 10000"/>
          </a:avLst>
        </a:prstGeom>
        <a:solidFill>
          <a:schemeClr val="accent1">
            <a:lumMod val="7500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l" defTabSz="1244600">
            <a:lnSpc>
              <a:spcPct val="90000"/>
            </a:lnSpc>
            <a:spcBef>
              <a:spcPct val="0"/>
            </a:spcBef>
            <a:spcAft>
              <a:spcPct val="35000"/>
            </a:spcAft>
          </a:pPr>
          <a:r>
            <a:rPr lang="en-US" sz="2800" kern="1200" dirty="0" smtClean="0"/>
            <a:t>Data Analysis</a:t>
          </a:r>
          <a:endParaRPr lang="en-US" sz="2800" kern="1200" dirty="0"/>
        </a:p>
      </dsp:txBody>
      <dsp:txXfrm>
        <a:off x="10710161" y="4796657"/>
        <a:ext cx="3242403" cy="1242817"/>
      </dsp:txXfrm>
    </dsp:sp>
    <dsp:sp modelId="{F376F684-E623-426E-85A7-3EE9FE42919A}">
      <dsp:nvSpPr>
        <dsp:cNvPr id="0" name=""/>
        <dsp:cNvSpPr/>
      </dsp:nvSpPr>
      <dsp:spPr>
        <a:xfrm>
          <a:off x="14757866" y="2337717"/>
          <a:ext cx="3734702" cy="3080348"/>
        </a:xfrm>
        <a:prstGeom prst="roundRect">
          <a:avLst>
            <a:gd name="adj" fmla="val 10000"/>
          </a:avLst>
        </a:prstGeom>
        <a:solidFill>
          <a:schemeClr val="lt1">
            <a:alpha val="90000"/>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1066800">
            <a:lnSpc>
              <a:spcPct val="90000"/>
            </a:lnSpc>
            <a:spcBef>
              <a:spcPct val="0"/>
            </a:spcBef>
            <a:spcAft>
              <a:spcPct val="15000"/>
            </a:spcAft>
            <a:buChar char="••"/>
          </a:pPr>
          <a:r>
            <a:rPr lang="en-US" sz="2400" b="0" i="0" u="none" kern="1200" dirty="0" smtClean="0"/>
            <a:t>Historical land use/ land cover maps</a:t>
          </a:r>
          <a:endParaRPr lang="en-US" sz="2400" kern="1200" dirty="0"/>
        </a:p>
        <a:p>
          <a:pPr marL="228600" lvl="1" indent="-228600" algn="l" defTabSz="1066800">
            <a:lnSpc>
              <a:spcPct val="90000"/>
            </a:lnSpc>
            <a:spcBef>
              <a:spcPct val="0"/>
            </a:spcBef>
            <a:spcAft>
              <a:spcPct val="15000"/>
            </a:spcAft>
            <a:buChar char="••"/>
          </a:pPr>
          <a:r>
            <a:rPr lang="en-US" sz="2400" kern="1200" dirty="0" smtClean="0"/>
            <a:t>Confusion matrices</a:t>
          </a:r>
          <a:endParaRPr lang="en-US" sz="2400" kern="1200" dirty="0"/>
        </a:p>
        <a:p>
          <a:pPr marL="228600" lvl="1" indent="-228600" algn="l" defTabSz="1066800">
            <a:lnSpc>
              <a:spcPct val="90000"/>
            </a:lnSpc>
            <a:spcBef>
              <a:spcPct val="0"/>
            </a:spcBef>
            <a:spcAft>
              <a:spcPct val="15000"/>
            </a:spcAft>
            <a:buChar char="••"/>
          </a:pPr>
          <a:r>
            <a:rPr lang="en-US" sz="2400" b="0" i="0" u="none" kern="1200" dirty="0" smtClean="0"/>
            <a:t>2030 Forecasting model </a:t>
          </a:r>
          <a:endParaRPr lang="en-US" sz="2400" kern="1200" dirty="0"/>
        </a:p>
      </dsp:txBody>
      <dsp:txXfrm>
        <a:off x="14828753" y="3068678"/>
        <a:ext cx="3592928" cy="2278499"/>
      </dsp:txXfrm>
    </dsp:sp>
    <dsp:sp modelId="{9CC27F6C-B8E6-4F4A-BE41-1DD65A43907E}">
      <dsp:nvSpPr>
        <dsp:cNvPr id="0" name=""/>
        <dsp:cNvSpPr/>
      </dsp:nvSpPr>
      <dsp:spPr>
        <a:xfrm>
          <a:off x="15587800" y="1677642"/>
          <a:ext cx="3319735" cy="1320149"/>
        </a:xfrm>
        <a:prstGeom prst="roundRect">
          <a:avLst>
            <a:gd name="adj" fmla="val 10000"/>
          </a:avLst>
        </a:prstGeom>
        <a:solidFill>
          <a:schemeClr val="accent1">
            <a:lumMod val="5000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l" defTabSz="1244600">
            <a:lnSpc>
              <a:spcPct val="90000"/>
            </a:lnSpc>
            <a:spcBef>
              <a:spcPct val="0"/>
            </a:spcBef>
            <a:spcAft>
              <a:spcPct val="35000"/>
            </a:spcAft>
          </a:pPr>
          <a:r>
            <a:rPr lang="en-US" sz="2800" kern="1200" dirty="0" smtClean="0"/>
            <a:t>End Products</a:t>
          </a:r>
          <a:endParaRPr lang="en-US" sz="2800" kern="1200" dirty="0"/>
        </a:p>
      </dsp:txBody>
      <dsp:txXfrm>
        <a:off x="15626466" y="1716308"/>
        <a:ext cx="3242403" cy="124281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18" Type="http://schemas.openxmlformats.org/officeDocument/2006/relationships/image" Target="../media/image14.jpeg"/><Relationship Id="rId3" Type="http://schemas.openxmlformats.org/officeDocument/2006/relationships/diagramLayout" Target="../diagrams/layout1.xml"/><Relationship Id="rId7" Type="http://schemas.openxmlformats.org/officeDocument/2006/relationships/image" Target="../media/image3.png"/><Relationship Id="rId12" Type="http://schemas.openxmlformats.org/officeDocument/2006/relationships/image" Target="../media/image8.png"/><Relationship Id="rId17" Type="http://schemas.openxmlformats.org/officeDocument/2006/relationships/image" Target="../media/image13.jpeg"/><Relationship Id="rId2" Type="http://schemas.openxmlformats.org/officeDocument/2006/relationships/diagramData" Target="../diagrams/data1.xml"/><Relationship Id="rId16" Type="http://schemas.openxmlformats.org/officeDocument/2006/relationships/image" Target="../media/image12.jpeg"/><Relationship Id="rId1" Type="http://schemas.openxmlformats.org/officeDocument/2006/relationships/slideLayout" Target="../slideLayouts/slideLayout1.xml"/><Relationship Id="rId6" Type="http://schemas.microsoft.com/office/2007/relationships/diagramDrawing" Target="../diagrams/drawing1.xml"/><Relationship Id="rId11" Type="http://schemas.openxmlformats.org/officeDocument/2006/relationships/image" Target="../media/image7.jpeg"/><Relationship Id="rId5" Type="http://schemas.openxmlformats.org/officeDocument/2006/relationships/diagramColors" Target="../diagrams/colors1.xml"/><Relationship Id="rId15" Type="http://schemas.openxmlformats.org/officeDocument/2006/relationships/image" Target="../media/image11.jpeg"/><Relationship Id="rId10" Type="http://schemas.openxmlformats.org/officeDocument/2006/relationships/image" Target="../media/image6.jpeg"/><Relationship Id="rId19" Type="http://schemas.openxmlformats.org/officeDocument/2006/relationships/image" Target="../media/image15.jpeg"/><Relationship Id="rId4" Type="http://schemas.openxmlformats.org/officeDocument/2006/relationships/diagramQuickStyle" Target="../diagrams/quickStyle1.xml"/><Relationship Id="rId9" Type="http://schemas.openxmlformats.org/officeDocument/2006/relationships/image" Target="../media/image5.jpeg"/><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 name="Diagram 59"/>
          <p:cNvGraphicFramePr/>
          <p:nvPr>
            <p:extLst>
              <p:ext uri="{D42A27DB-BD31-4B8C-83A1-F6EECF244321}">
                <p14:modId xmlns:p14="http://schemas.microsoft.com/office/powerpoint/2010/main" val="3625582515"/>
              </p:ext>
            </p:extLst>
          </p:nvPr>
        </p:nvGraphicFramePr>
        <p:xfrm>
          <a:off x="949779" y="12180115"/>
          <a:ext cx="18916488" cy="77557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 Placeholder 1"/>
          <p:cNvSpPr>
            <a:spLocks noGrp="1"/>
          </p:cNvSpPr>
          <p:nvPr>
            <p:ph type="body" sz="quarter" idx="13"/>
          </p:nvPr>
        </p:nvSpPr>
        <p:spPr/>
        <p:txBody>
          <a:bodyPr/>
          <a:lstStyle/>
          <a:p>
            <a:r>
              <a:rPr lang="en-US" dirty="0" smtClean="0"/>
              <a:t>Langley Research Center</a:t>
            </a:r>
            <a:endParaRPr lang="en-US" dirty="0"/>
          </a:p>
        </p:txBody>
      </p:sp>
      <p:sp>
        <p:nvSpPr>
          <p:cNvPr id="4" name="Text Placeholder 3"/>
          <p:cNvSpPr>
            <a:spLocks noGrp="1"/>
          </p:cNvSpPr>
          <p:nvPr>
            <p:ph type="body" sz="quarter" idx="11"/>
          </p:nvPr>
        </p:nvSpPr>
        <p:spPr/>
        <p:txBody>
          <a:bodyPr/>
          <a:lstStyle/>
          <a:p>
            <a:r>
              <a:rPr lang="en-US" dirty="0" smtClean="0"/>
              <a:t>Utilizing NASA Earth Observations to Develop a Historically Based Trajectory of Deforestation and Degradation in El Salvador</a:t>
            </a:r>
            <a:endParaRPr lang="en-US" dirty="0"/>
          </a:p>
        </p:txBody>
      </p:sp>
      <p:sp>
        <p:nvSpPr>
          <p:cNvPr id="5" name="Text Placeholder 4"/>
          <p:cNvSpPr>
            <a:spLocks noGrp="1"/>
          </p:cNvSpPr>
          <p:nvPr>
            <p:ph type="body" sz="quarter" idx="10"/>
          </p:nvPr>
        </p:nvSpPr>
        <p:spPr>
          <a:xfrm>
            <a:off x="4278701" y="914400"/>
            <a:ext cx="18943607" cy="1152144"/>
          </a:xfrm>
        </p:spPr>
        <p:txBody>
          <a:bodyPr/>
          <a:lstStyle/>
          <a:p>
            <a:r>
              <a:rPr lang="en-US" dirty="0" smtClean="0"/>
              <a:t>El Salvador Ecological Forecasting II</a:t>
            </a:r>
            <a:endParaRPr lang="en-US" dirty="0"/>
          </a:p>
        </p:txBody>
      </p:sp>
      <p:sp>
        <p:nvSpPr>
          <p:cNvPr id="10" name="Text Placeholder 16"/>
          <p:cNvSpPr txBox="1">
            <a:spLocks/>
          </p:cNvSpPr>
          <p:nvPr/>
        </p:nvSpPr>
        <p:spPr>
          <a:xfrm>
            <a:off x="9538759" y="29958357"/>
            <a:ext cx="7714453" cy="450769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pPr>
            <a:r>
              <a:rPr lang="en-US" b="1" dirty="0"/>
              <a:t>Collaborator:</a:t>
            </a:r>
          </a:p>
          <a:p>
            <a:pPr>
              <a:lnSpc>
                <a:spcPct val="100000"/>
              </a:lnSpc>
              <a:spcBef>
                <a:spcPts val="0"/>
              </a:spcBef>
            </a:pPr>
            <a:r>
              <a:rPr lang="en-US" dirty="0"/>
              <a:t>The Earth Institute, Columbia University (ABES Project) POC: Dr. Sean </a:t>
            </a:r>
            <a:r>
              <a:rPr lang="en-US" dirty="0" err="1"/>
              <a:t>Smukler</a:t>
            </a:r>
            <a:r>
              <a:rPr lang="en-US" dirty="0"/>
              <a:t> &amp; Sean </a:t>
            </a:r>
            <a:r>
              <a:rPr lang="en-US" dirty="0" smtClean="0"/>
              <a:t>Kearney</a:t>
            </a:r>
          </a:p>
          <a:p>
            <a:pPr>
              <a:lnSpc>
                <a:spcPct val="100000"/>
              </a:lnSpc>
              <a:spcBef>
                <a:spcPts val="0"/>
              </a:spcBef>
            </a:pPr>
            <a:r>
              <a:rPr lang="en-US" dirty="0" smtClean="0"/>
              <a:t>USAID </a:t>
            </a:r>
            <a:r>
              <a:rPr lang="en-US" dirty="0"/>
              <a:t>El Salvador Mission </a:t>
            </a:r>
          </a:p>
          <a:p>
            <a:pPr>
              <a:lnSpc>
                <a:spcPct val="100000"/>
              </a:lnSpc>
              <a:spcBef>
                <a:spcPts val="0"/>
              </a:spcBef>
            </a:pPr>
            <a:r>
              <a:rPr lang="en-US" dirty="0"/>
              <a:t>POC: Jason Landrum </a:t>
            </a:r>
            <a:endParaRPr lang="en-US" b="1" dirty="0"/>
          </a:p>
          <a:p>
            <a:pPr>
              <a:lnSpc>
                <a:spcPct val="100000"/>
              </a:lnSpc>
            </a:pPr>
            <a:r>
              <a:rPr lang="en-US" b="1" dirty="0"/>
              <a:t>End Users:</a:t>
            </a:r>
          </a:p>
          <a:p>
            <a:pPr>
              <a:lnSpc>
                <a:spcPct val="100000"/>
              </a:lnSpc>
              <a:spcBef>
                <a:spcPts val="0"/>
              </a:spcBef>
            </a:pPr>
            <a:r>
              <a:rPr lang="en-US" dirty="0" err="1" smtClean="0"/>
              <a:t>Ministerio</a:t>
            </a:r>
            <a:r>
              <a:rPr lang="en-US" dirty="0" smtClean="0"/>
              <a:t> </a:t>
            </a:r>
            <a:r>
              <a:rPr lang="en-US" dirty="0"/>
              <a:t>de Medio </a:t>
            </a:r>
            <a:r>
              <a:rPr lang="en-US" dirty="0" err="1"/>
              <a:t>Ambiente</a:t>
            </a:r>
            <a:r>
              <a:rPr lang="en-US" dirty="0"/>
              <a:t> y </a:t>
            </a:r>
            <a:r>
              <a:rPr lang="en-US" dirty="0" err="1"/>
              <a:t>Recursos</a:t>
            </a:r>
            <a:r>
              <a:rPr lang="en-US" dirty="0"/>
              <a:t> </a:t>
            </a:r>
            <a:r>
              <a:rPr lang="en-US" dirty="0" err="1" smtClean="0"/>
              <a:t>Naturales</a:t>
            </a:r>
            <a:r>
              <a:rPr lang="en-US" dirty="0"/>
              <a:t> </a:t>
            </a:r>
            <a:r>
              <a:rPr lang="en-US" dirty="0" smtClean="0"/>
              <a:t>(MARN</a:t>
            </a:r>
            <a:r>
              <a:rPr lang="en-US" dirty="0"/>
              <a:t>) </a:t>
            </a:r>
          </a:p>
          <a:p>
            <a:pPr>
              <a:lnSpc>
                <a:spcPct val="100000"/>
              </a:lnSpc>
              <a:spcBef>
                <a:spcPts val="0"/>
              </a:spcBef>
            </a:pPr>
            <a:r>
              <a:rPr lang="en-US" dirty="0"/>
              <a:t>POC: Giovanni </a:t>
            </a:r>
            <a:r>
              <a:rPr lang="en-US" dirty="0" smtClean="0"/>
              <a:t>Molina</a:t>
            </a:r>
            <a:endParaRPr lang="en-US" dirty="0"/>
          </a:p>
        </p:txBody>
      </p:sp>
      <p:sp>
        <p:nvSpPr>
          <p:cNvPr id="11" name="Text Placeholder 16"/>
          <p:cNvSpPr txBox="1">
            <a:spLocks/>
          </p:cNvSpPr>
          <p:nvPr/>
        </p:nvSpPr>
        <p:spPr>
          <a:xfrm>
            <a:off x="18288000" y="28555043"/>
            <a:ext cx="86868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pPr>
            <a:endParaRPr lang="en-US" dirty="0" smtClean="0"/>
          </a:p>
        </p:txBody>
      </p:sp>
      <p:sp>
        <p:nvSpPr>
          <p:cNvPr id="12" name="Text Placeholder 16"/>
          <p:cNvSpPr txBox="1">
            <a:spLocks/>
          </p:cNvSpPr>
          <p:nvPr/>
        </p:nvSpPr>
        <p:spPr>
          <a:xfrm>
            <a:off x="20664973" y="22256390"/>
            <a:ext cx="5952505" cy="595868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fontAlgn="base"/>
            <a:r>
              <a:rPr lang="en-US" sz="2800" dirty="0"/>
              <a:t>NASA Landsat imagery coupled with Google Earth Engine </a:t>
            </a:r>
            <a:r>
              <a:rPr lang="en-US" sz="2800" dirty="0" smtClean="0"/>
              <a:t>are easily </a:t>
            </a:r>
            <a:r>
              <a:rPr lang="en-US" sz="2800" dirty="0"/>
              <a:t>accessible and useful tools for identifying </a:t>
            </a:r>
            <a:r>
              <a:rPr lang="en-US" sz="2800" dirty="0" smtClean="0"/>
              <a:t>land cover change.</a:t>
            </a:r>
          </a:p>
          <a:p>
            <a:pPr fontAlgn="base"/>
            <a:r>
              <a:rPr lang="en-US" sz="2800" dirty="0" smtClean="0"/>
              <a:t>Urban </a:t>
            </a:r>
            <a:r>
              <a:rPr lang="en-US" sz="2800" dirty="0"/>
              <a:t>expansion </a:t>
            </a:r>
            <a:r>
              <a:rPr lang="en-US" sz="2800" dirty="0" smtClean="0"/>
              <a:t>played </a:t>
            </a:r>
            <a:r>
              <a:rPr lang="en-US" sz="2800" dirty="0"/>
              <a:t>a minor role in forest </a:t>
            </a:r>
            <a:r>
              <a:rPr lang="en-US" sz="2800" dirty="0" smtClean="0"/>
              <a:t>reduction.</a:t>
            </a:r>
          </a:p>
          <a:p>
            <a:pPr fontAlgn="base"/>
            <a:r>
              <a:rPr lang="en-US" sz="2800" dirty="0" smtClean="0"/>
              <a:t>Rural/non-forest expansion had a significant impact on deforestation, specifically along the forest edge.</a:t>
            </a:r>
          </a:p>
          <a:p>
            <a:pPr fontAlgn="base"/>
            <a:r>
              <a:rPr lang="en-US" sz="2800" dirty="0" smtClean="0"/>
              <a:t>Deforestation and forest degradation will continue to occur if </a:t>
            </a:r>
            <a:r>
              <a:rPr lang="en-US" sz="2800" dirty="0"/>
              <a:t>the </a:t>
            </a:r>
            <a:r>
              <a:rPr lang="en-US" sz="2800" dirty="0" smtClean="0"/>
              <a:t>current land change trends remain constant.</a:t>
            </a:r>
          </a:p>
          <a:p>
            <a:pPr marL="0" indent="0" fontAlgn="base">
              <a:buNone/>
            </a:pPr>
            <a:endParaRPr lang="en-US" sz="2800" dirty="0"/>
          </a:p>
          <a:p>
            <a:pPr marL="347663" indent="-347663"/>
            <a:endParaRPr lang="en-US" dirty="0" smtClean="0"/>
          </a:p>
          <a:p>
            <a:pPr marL="347663" indent="-347663"/>
            <a:endParaRPr lang="en-US" dirty="0" smtClean="0"/>
          </a:p>
        </p:txBody>
      </p:sp>
      <p:sp>
        <p:nvSpPr>
          <p:cNvPr id="13" name="Text Placeholder 16"/>
          <p:cNvSpPr txBox="1">
            <a:spLocks/>
          </p:cNvSpPr>
          <p:nvPr/>
        </p:nvSpPr>
        <p:spPr>
          <a:xfrm>
            <a:off x="20146089" y="12390782"/>
            <a:ext cx="7731215" cy="103765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pPr>
            <a:r>
              <a:rPr lang="en-US" sz="2200" dirty="0" smtClean="0"/>
              <a:t>La </a:t>
            </a:r>
            <a:r>
              <a:rPr lang="en-US" sz="2200" dirty="0" err="1" smtClean="0"/>
              <a:t>Mancomunidad</a:t>
            </a:r>
            <a:r>
              <a:rPr lang="en-US" sz="2200" dirty="0" smtClean="0"/>
              <a:t> La </a:t>
            </a:r>
            <a:r>
              <a:rPr lang="en-US" sz="2200" dirty="0" err="1" smtClean="0"/>
              <a:t>Montanona</a:t>
            </a:r>
            <a:r>
              <a:rPr lang="en-US" sz="2200" dirty="0" smtClean="0"/>
              <a:t>, Chalatenango, El Salvador</a:t>
            </a:r>
          </a:p>
        </p:txBody>
      </p:sp>
      <p:sp>
        <p:nvSpPr>
          <p:cNvPr id="14" name="Text Placeholder 16"/>
          <p:cNvSpPr txBox="1">
            <a:spLocks/>
          </p:cNvSpPr>
          <p:nvPr/>
        </p:nvSpPr>
        <p:spPr>
          <a:xfrm>
            <a:off x="12363151" y="8741200"/>
            <a:ext cx="1820653" cy="46395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1800" dirty="0" smtClean="0">
                <a:solidFill>
                  <a:schemeClr val="tx1">
                    <a:lumMod val="50000"/>
                  </a:schemeClr>
                </a:solidFill>
              </a:rPr>
              <a:t>Landsat 5 </a:t>
            </a:r>
          </a:p>
        </p:txBody>
      </p:sp>
      <p:sp>
        <p:nvSpPr>
          <p:cNvPr id="6" name="Text Placeholder 16"/>
          <p:cNvSpPr txBox="1">
            <a:spLocks/>
          </p:cNvSpPr>
          <p:nvPr/>
        </p:nvSpPr>
        <p:spPr>
          <a:xfrm>
            <a:off x="946145" y="5907612"/>
            <a:ext cx="10489965" cy="772172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800" dirty="0"/>
              <a:t>The micro-region of La </a:t>
            </a:r>
            <a:r>
              <a:rPr lang="en-US" sz="2800" dirty="0" err="1"/>
              <a:t>Mancomunidad</a:t>
            </a:r>
            <a:r>
              <a:rPr lang="en-US" sz="2800" dirty="0"/>
              <a:t> La </a:t>
            </a:r>
            <a:r>
              <a:rPr lang="en-US" sz="2800" dirty="0" err="1"/>
              <a:t>Montañona</a:t>
            </a:r>
            <a:r>
              <a:rPr lang="en-US" sz="2800" dirty="0"/>
              <a:t> in Chalatenango, El Salvador is a hilly, forested area with a population dependent upon subsistence and livestock farming, often utilizing slash and burn agricultural techniques. Unfortunately, due to a number of factors, the forests are threatened by deforestation and degradation and are in need of comprehensive management strategies. Using NASA Earth observations in collaboration with El Salvador’s ministry of the environment, </a:t>
            </a:r>
            <a:r>
              <a:rPr lang="en-US" sz="2800" dirty="0" err="1"/>
              <a:t>Ministerio</a:t>
            </a:r>
            <a:r>
              <a:rPr lang="en-US" sz="2800" dirty="0"/>
              <a:t> de Medio </a:t>
            </a:r>
            <a:r>
              <a:rPr lang="en-US" sz="2800" dirty="0" err="1"/>
              <a:t>Ambiente</a:t>
            </a:r>
            <a:r>
              <a:rPr lang="en-US" sz="2800" dirty="0"/>
              <a:t> y </a:t>
            </a:r>
            <a:r>
              <a:rPr lang="en-US" sz="2800" dirty="0" err="1"/>
              <a:t>Recursos</a:t>
            </a:r>
            <a:r>
              <a:rPr lang="en-US" sz="2800" dirty="0"/>
              <a:t> </a:t>
            </a:r>
            <a:r>
              <a:rPr lang="en-US" sz="2800" dirty="0" err="1"/>
              <a:t>Naturales</a:t>
            </a:r>
            <a:r>
              <a:rPr lang="en-US" sz="2800" dirty="0"/>
              <a:t> (MARN), the Earth Institute at Columbia University, and Agroforestry for Biodiversity and Ecosystem Services (ABES) Project, a methodology was developed for stakeholders and policy makers to monitor long-term changes in forest cover and to predict significant changes in woody forest biomass. A baseline time series showing forest cover and land use land cover (LULC) from December 1986 to January 2016 </a:t>
            </a:r>
            <a:r>
              <a:rPr lang="en-US" sz="2800" dirty="0" smtClean="0"/>
              <a:t>during the dry season was </a:t>
            </a:r>
            <a:r>
              <a:rPr lang="en-US" sz="2800" dirty="0"/>
              <a:t>used to forecast forest cover change through the year 2030. These predictions will allow stakeholders to identify at-risk regions to focus forest conservation efforts and management strategies.</a:t>
            </a:r>
            <a:endParaRPr lang="en-US" sz="2800" dirty="0" smtClean="0"/>
          </a:p>
        </p:txBody>
      </p:sp>
      <p:sp>
        <p:nvSpPr>
          <p:cNvPr id="15" name="Text Placeholder 16"/>
          <p:cNvSpPr txBox="1">
            <a:spLocks/>
          </p:cNvSpPr>
          <p:nvPr/>
        </p:nvSpPr>
        <p:spPr>
          <a:xfrm>
            <a:off x="17104142" y="6214603"/>
            <a:ext cx="9870658" cy="514123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fontAlgn="base"/>
            <a:r>
              <a:rPr lang="en-US" sz="2800" b="1" dirty="0" smtClean="0">
                <a:solidFill>
                  <a:schemeClr val="accent1"/>
                </a:solidFill>
              </a:rPr>
              <a:t>Develop</a:t>
            </a:r>
            <a:r>
              <a:rPr lang="en-US" sz="2800" b="1" dirty="0" smtClean="0"/>
              <a:t> </a:t>
            </a:r>
            <a:r>
              <a:rPr lang="en-US" sz="2800" dirty="0"/>
              <a:t>methodology for monitoring and forecasting ecological change in study area</a:t>
            </a:r>
          </a:p>
          <a:p>
            <a:pPr fontAlgn="base"/>
            <a:r>
              <a:rPr lang="en-US" sz="2800" b="1" dirty="0" smtClean="0">
                <a:solidFill>
                  <a:schemeClr val="accent1"/>
                </a:solidFill>
              </a:rPr>
              <a:t>Delineate </a:t>
            </a:r>
            <a:r>
              <a:rPr lang="en-US" sz="2800" dirty="0" smtClean="0"/>
              <a:t>Land </a:t>
            </a:r>
            <a:r>
              <a:rPr lang="en-US" sz="2800" dirty="0"/>
              <a:t>Use/Land Cover (LULC) using four predominant land categories: water, rural/non-forest, forest, and </a:t>
            </a:r>
            <a:r>
              <a:rPr lang="en-US" sz="2800" dirty="0" smtClean="0"/>
              <a:t>urban</a:t>
            </a:r>
            <a:endParaRPr lang="en-US" sz="2800" dirty="0"/>
          </a:p>
          <a:p>
            <a:pPr fontAlgn="base"/>
            <a:r>
              <a:rPr lang="en-US" sz="2800" b="1" dirty="0" smtClean="0">
                <a:solidFill>
                  <a:schemeClr val="accent1"/>
                </a:solidFill>
              </a:rPr>
              <a:t>Quantify</a:t>
            </a:r>
            <a:r>
              <a:rPr lang="en-US" sz="2800" b="1" dirty="0" smtClean="0"/>
              <a:t> </a:t>
            </a:r>
            <a:r>
              <a:rPr lang="en-US" sz="2800" dirty="0"/>
              <a:t>the rate of change for each land category over the years 1986 to 2015</a:t>
            </a:r>
          </a:p>
          <a:p>
            <a:pPr fontAlgn="base"/>
            <a:r>
              <a:rPr lang="en-US" sz="2800" b="1" dirty="0">
                <a:solidFill>
                  <a:schemeClr val="accent1"/>
                </a:solidFill>
              </a:rPr>
              <a:t>Identify</a:t>
            </a:r>
            <a:r>
              <a:rPr lang="en-US" sz="2800" dirty="0"/>
              <a:t> patterns in LULC changes, specifically looking at changes forest cover</a:t>
            </a:r>
          </a:p>
          <a:p>
            <a:r>
              <a:rPr lang="en-US" sz="2800" b="1" dirty="0">
                <a:solidFill>
                  <a:schemeClr val="accent1"/>
                </a:solidFill>
              </a:rPr>
              <a:t>Forecast</a:t>
            </a:r>
            <a:r>
              <a:rPr lang="en-US" sz="2800" b="1" dirty="0"/>
              <a:t> </a:t>
            </a:r>
            <a:r>
              <a:rPr lang="en-US" sz="2800" dirty="0"/>
              <a:t>the land changes to the year 2030 using the patterns </a:t>
            </a:r>
            <a:r>
              <a:rPr lang="en-US" sz="2800" dirty="0" smtClean="0"/>
              <a:t>observed</a:t>
            </a:r>
            <a:endParaRPr lang="en-US" sz="2800" dirty="0"/>
          </a:p>
        </p:txBody>
      </p:sp>
      <p:sp>
        <p:nvSpPr>
          <p:cNvPr id="16" name="TextBox 15"/>
          <p:cNvSpPr txBox="1"/>
          <p:nvPr/>
        </p:nvSpPr>
        <p:spPr>
          <a:xfrm>
            <a:off x="914400" y="5111326"/>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7070138" y="532202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397" y="13338222"/>
            <a:ext cx="9163887" cy="76819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20125120" y="11520820"/>
            <a:ext cx="3418134"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1826658" y="5220193"/>
            <a:ext cx="7921213" cy="1446550"/>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a:t>
            </a:r>
          </a:p>
          <a:p>
            <a:r>
              <a:rPr lang="en-US" sz="4400" b="1" dirty="0" smtClean="0">
                <a:solidFill>
                  <a:schemeClr val="accent1"/>
                </a:solidFill>
                <a:latin typeface="Century Gothic" panose="020B0502020202020204" pitchFamily="34" charset="0"/>
              </a:rPr>
              <a:t>Observations</a:t>
            </a:r>
          </a:p>
        </p:txBody>
      </p:sp>
      <p:sp>
        <p:nvSpPr>
          <p:cNvPr id="27" name="TextBox 26"/>
          <p:cNvSpPr txBox="1"/>
          <p:nvPr/>
        </p:nvSpPr>
        <p:spPr>
          <a:xfrm>
            <a:off x="963142" y="19009130"/>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20542541" y="2125582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7084392" y="2908854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538759" y="29138838"/>
            <a:ext cx="6287432"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776596" y="2908437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Britta </a:t>
            </a:r>
            <a:r>
              <a:rPr lang="en-US" dirty="0" err="1" smtClean="0"/>
              <a:t>Dosch</a:t>
            </a:r>
            <a:r>
              <a:rPr lang="en-US" dirty="0" smtClean="0"/>
              <a:t> (Project Lead), </a:t>
            </a:r>
            <a:r>
              <a:rPr lang="en-US" dirty="0"/>
              <a:t>Garrett Kidd, </a:t>
            </a:r>
            <a:r>
              <a:rPr lang="en-US" dirty="0" err="1"/>
              <a:t>Labreshia</a:t>
            </a:r>
            <a:r>
              <a:rPr lang="en-US" dirty="0"/>
              <a:t> </a:t>
            </a:r>
            <a:r>
              <a:rPr lang="en-US" dirty="0" smtClean="0"/>
              <a:t>Mims, Rebekke </a:t>
            </a:r>
            <a:r>
              <a:rPr lang="en-US" dirty="0" err="1"/>
              <a:t>Muench</a:t>
            </a:r>
            <a:r>
              <a:rPr lang="en-US" dirty="0"/>
              <a:t>, Jacob </a:t>
            </a:r>
            <a:r>
              <a:rPr lang="en-US" dirty="0" smtClean="0"/>
              <a:t>Patrick, and Amy Wolfe</a:t>
            </a:r>
          </a:p>
          <a:p>
            <a:r>
              <a:rPr lang="en-US" sz="2400" dirty="0" smtClean="0"/>
              <a:t>NASA DEVELOP National Program at NASA Langley Research Center</a:t>
            </a:r>
            <a:endParaRPr lang="en-US" sz="2400" dirty="0"/>
          </a:p>
        </p:txBody>
      </p:sp>
      <p:pic>
        <p:nvPicPr>
          <p:cNvPr id="1026" name="Picture 2" descr="01 Landsat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23759" y="6676411"/>
            <a:ext cx="2160045" cy="2087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104142" y="29940131"/>
            <a:ext cx="8336779" cy="4293483"/>
          </a:xfrm>
          <a:prstGeom prst="rect">
            <a:avLst/>
          </a:prstGeom>
        </p:spPr>
        <p:txBody>
          <a:bodyPr wrap="square">
            <a:spAutoFit/>
          </a:bodyPr>
          <a:lstStyle/>
          <a:p>
            <a:r>
              <a:rPr lang="en-US" sz="2700" dirty="0" smtClean="0"/>
              <a:t>Dr. Kenton Ross</a:t>
            </a:r>
          </a:p>
          <a:p>
            <a:r>
              <a:rPr lang="en-US" sz="2700" dirty="0" smtClean="0"/>
              <a:t>NASA DEVELOP National  Program</a:t>
            </a:r>
          </a:p>
          <a:p>
            <a:endParaRPr lang="en-US" sz="2700" dirty="0"/>
          </a:p>
          <a:p>
            <a:r>
              <a:rPr lang="en-US" sz="2700" dirty="0" smtClean="0"/>
              <a:t>Emily Adams</a:t>
            </a:r>
          </a:p>
          <a:p>
            <a:r>
              <a:rPr lang="en-US" sz="2700" dirty="0" smtClean="0"/>
              <a:t>NASA DEVELOP National Program</a:t>
            </a:r>
          </a:p>
          <a:p>
            <a:endParaRPr lang="en-US" sz="2700" dirty="0" smtClean="0"/>
          </a:p>
          <a:p>
            <a:r>
              <a:rPr lang="en-US" sz="2800" dirty="0"/>
              <a:t>Previous contributors from </a:t>
            </a:r>
            <a:r>
              <a:rPr lang="en-US" sz="2800" dirty="0" smtClean="0"/>
              <a:t>NASA DEVELOP Fall 2015: </a:t>
            </a:r>
            <a:r>
              <a:rPr lang="en-US" sz="2800" dirty="0"/>
              <a:t>Jordan </a:t>
            </a:r>
            <a:r>
              <a:rPr lang="en-US" sz="2800" dirty="0" err="1"/>
              <a:t>Ped</a:t>
            </a:r>
            <a:r>
              <a:rPr lang="en-US" sz="2800" dirty="0"/>
              <a:t>, Courtney </a:t>
            </a:r>
            <a:r>
              <a:rPr lang="en-US" sz="2800" dirty="0" err="1"/>
              <a:t>Duquette</a:t>
            </a:r>
            <a:r>
              <a:rPr lang="en-US" sz="2800" dirty="0"/>
              <a:t>, Clarence </a:t>
            </a:r>
            <a:r>
              <a:rPr lang="en-US" sz="2800" dirty="0" err="1"/>
              <a:t>Kimbrell</a:t>
            </a:r>
            <a:r>
              <a:rPr lang="en-US" sz="2800" dirty="0"/>
              <a:t>, Susannah Miller, and Stephen Zimmerman</a:t>
            </a:r>
            <a:endParaRPr lang="en-US" sz="2700" dirty="0" smtClean="0"/>
          </a:p>
          <a:p>
            <a:r>
              <a:rPr lang="en-US" sz="2700" dirty="0" smtClean="0"/>
              <a:t> </a:t>
            </a:r>
          </a:p>
        </p:txBody>
      </p:sp>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722575" y="12859076"/>
            <a:ext cx="5874985" cy="7411520"/>
          </a:xfrm>
          <a:prstGeom prst="rect">
            <a:avLst/>
          </a:prstGeom>
        </p:spPr>
      </p:pic>
      <p:sp>
        <p:nvSpPr>
          <p:cNvPr id="22" name="TextBox 21"/>
          <p:cNvSpPr txBox="1"/>
          <p:nvPr/>
        </p:nvSpPr>
        <p:spPr>
          <a:xfrm>
            <a:off x="22291643" y="19002453"/>
            <a:ext cx="1427106" cy="369332"/>
          </a:xfrm>
          <a:prstGeom prst="rect">
            <a:avLst/>
          </a:prstGeom>
          <a:noFill/>
        </p:spPr>
        <p:txBody>
          <a:bodyPr wrap="square" rtlCol="0">
            <a:spAutoFit/>
          </a:bodyPr>
          <a:lstStyle/>
          <a:p>
            <a:r>
              <a:rPr lang="en-US" sz="1800" dirty="0" smtClean="0">
                <a:solidFill>
                  <a:schemeClr val="tx1">
                    <a:lumMod val="50000"/>
                  </a:schemeClr>
                </a:solidFill>
              </a:rPr>
              <a:t>El Salvador</a:t>
            </a:r>
            <a:endParaRPr lang="en-US" sz="1800" dirty="0">
              <a:solidFill>
                <a:schemeClr val="tx1">
                  <a:lumMod val="50000"/>
                </a:schemeClr>
              </a:solidFill>
            </a:endParaRPr>
          </a:p>
        </p:txBody>
      </p:sp>
      <p:sp>
        <p:nvSpPr>
          <p:cNvPr id="34" name="TextBox 33"/>
          <p:cNvSpPr txBox="1"/>
          <p:nvPr/>
        </p:nvSpPr>
        <p:spPr>
          <a:xfrm>
            <a:off x="24655231" y="19346993"/>
            <a:ext cx="1531879" cy="400110"/>
          </a:xfrm>
          <a:prstGeom prst="rect">
            <a:avLst/>
          </a:prstGeom>
          <a:noFill/>
        </p:spPr>
        <p:txBody>
          <a:bodyPr wrap="square" rtlCol="0">
            <a:spAutoFit/>
          </a:bodyPr>
          <a:lstStyle/>
          <a:p>
            <a:r>
              <a:rPr lang="en-US" sz="2000" b="1" dirty="0" smtClean="0">
                <a:solidFill>
                  <a:srgbClr val="000000"/>
                </a:solidFill>
              </a:rPr>
              <a:t>--Study Area</a:t>
            </a:r>
            <a:endParaRPr lang="en-US" sz="2000" b="1" dirty="0">
              <a:solidFill>
                <a:srgbClr val="000000"/>
              </a:solidFill>
            </a:endParaRPr>
          </a:p>
        </p:txBody>
      </p:sp>
      <p:sp>
        <p:nvSpPr>
          <p:cNvPr id="35" name="TextBox 34"/>
          <p:cNvSpPr txBox="1"/>
          <p:nvPr/>
        </p:nvSpPr>
        <p:spPr>
          <a:xfrm>
            <a:off x="25105896" y="13311248"/>
            <a:ext cx="1531879" cy="400110"/>
          </a:xfrm>
          <a:prstGeom prst="rect">
            <a:avLst/>
          </a:prstGeom>
          <a:noFill/>
        </p:spPr>
        <p:txBody>
          <a:bodyPr wrap="square" rtlCol="0">
            <a:spAutoFit/>
          </a:bodyPr>
          <a:lstStyle/>
          <a:p>
            <a:r>
              <a:rPr lang="en-US" sz="2000" b="1" dirty="0" smtClean="0">
                <a:solidFill>
                  <a:srgbClr val="000000"/>
                </a:solidFill>
              </a:rPr>
              <a:t>Honduras</a:t>
            </a:r>
            <a:endParaRPr lang="en-US" sz="2000" b="1" dirty="0">
              <a:solidFill>
                <a:srgbClr val="000000"/>
              </a:solidFill>
            </a:endParaRPr>
          </a:p>
        </p:txBody>
      </p:sp>
      <p:sp>
        <p:nvSpPr>
          <p:cNvPr id="36" name="TextBox 35"/>
          <p:cNvSpPr txBox="1"/>
          <p:nvPr/>
        </p:nvSpPr>
        <p:spPr>
          <a:xfrm>
            <a:off x="23127325" y="18117797"/>
            <a:ext cx="1065484" cy="338554"/>
          </a:xfrm>
          <a:prstGeom prst="rect">
            <a:avLst/>
          </a:prstGeom>
          <a:noFill/>
        </p:spPr>
        <p:txBody>
          <a:bodyPr wrap="square" rtlCol="0">
            <a:spAutoFit/>
          </a:bodyPr>
          <a:lstStyle/>
          <a:p>
            <a:r>
              <a:rPr lang="en-US" sz="1600" dirty="0" smtClean="0">
                <a:solidFill>
                  <a:schemeClr val="tx1">
                    <a:lumMod val="50000"/>
                  </a:schemeClr>
                </a:solidFill>
              </a:rPr>
              <a:t>Honduras</a:t>
            </a:r>
            <a:endParaRPr lang="en-US" sz="1600" dirty="0">
              <a:solidFill>
                <a:schemeClr val="tx1">
                  <a:lumMod val="50000"/>
                </a:schemeClr>
              </a:solidFill>
            </a:endParaRPr>
          </a:p>
        </p:txBody>
      </p:sp>
      <p:sp>
        <p:nvSpPr>
          <p:cNvPr id="37" name="TextBox 36"/>
          <p:cNvSpPr txBox="1"/>
          <p:nvPr/>
        </p:nvSpPr>
        <p:spPr>
          <a:xfrm>
            <a:off x="20773812" y="17890041"/>
            <a:ext cx="1384807" cy="338554"/>
          </a:xfrm>
          <a:prstGeom prst="rect">
            <a:avLst/>
          </a:prstGeom>
          <a:noFill/>
        </p:spPr>
        <p:txBody>
          <a:bodyPr wrap="square" rtlCol="0">
            <a:spAutoFit/>
          </a:bodyPr>
          <a:lstStyle/>
          <a:p>
            <a:r>
              <a:rPr lang="en-US" sz="1600" dirty="0" smtClean="0">
                <a:solidFill>
                  <a:schemeClr val="tx1">
                    <a:lumMod val="50000"/>
                  </a:schemeClr>
                </a:solidFill>
              </a:rPr>
              <a:t>Guatemala</a:t>
            </a:r>
            <a:endParaRPr lang="en-US" sz="1600" dirty="0">
              <a:solidFill>
                <a:schemeClr val="tx1">
                  <a:lumMod val="50000"/>
                </a:schemeClr>
              </a:solidFill>
            </a:endParaRPr>
          </a:p>
        </p:txBody>
      </p:sp>
      <p:sp>
        <p:nvSpPr>
          <p:cNvPr id="40" name="TextBox 39"/>
          <p:cNvSpPr txBox="1"/>
          <p:nvPr/>
        </p:nvSpPr>
        <p:spPr>
          <a:xfrm>
            <a:off x="25236478" y="18869919"/>
            <a:ext cx="369383" cy="400110"/>
          </a:xfrm>
          <a:prstGeom prst="rect">
            <a:avLst/>
          </a:prstGeom>
          <a:noFill/>
        </p:spPr>
        <p:txBody>
          <a:bodyPr wrap="square" rtlCol="0">
            <a:spAutoFit/>
          </a:bodyPr>
          <a:lstStyle/>
          <a:p>
            <a:r>
              <a:rPr lang="en-US" sz="2000" b="1" dirty="0">
                <a:solidFill>
                  <a:srgbClr val="000000"/>
                </a:solidFill>
              </a:rPr>
              <a:t>N</a:t>
            </a:r>
            <a:endParaRPr lang="en-US" sz="2000" b="1" dirty="0" smtClean="0">
              <a:solidFill>
                <a:srgbClr val="000000"/>
              </a:solidFill>
            </a:endParaRPr>
          </a:p>
        </p:txBody>
      </p:sp>
      <p:sp>
        <p:nvSpPr>
          <p:cNvPr id="41" name="Isosceles Triangle 40"/>
          <p:cNvSpPr/>
          <p:nvPr/>
        </p:nvSpPr>
        <p:spPr>
          <a:xfrm>
            <a:off x="25313992" y="18458535"/>
            <a:ext cx="185284" cy="342356"/>
          </a:xfrm>
          <a:prstGeom prst="triangl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descr="2015.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90772" y="20992114"/>
            <a:ext cx="5539029" cy="646076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2030_No_Reforestation.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049525" y="21016433"/>
            <a:ext cx="5555156" cy="644640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1986.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9518" y="21016433"/>
            <a:ext cx="5590599" cy="642527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169364" y="20281702"/>
            <a:ext cx="4166142" cy="707886"/>
          </a:xfrm>
          <a:prstGeom prst="rect">
            <a:avLst/>
          </a:prstGeom>
          <a:noFill/>
        </p:spPr>
        <p:txBody>
          <a:bodyPr wrap="square" rtlCol="0">
            <a:spAutoFit/>
          </a:bodyPr>
          <a:lstStyle/>
          <a:p>
            <a:pPr algn="ctr"/>
            <a:r>
              <a:rPr lang="en-US" sz="2000" b="1" dirty="0" smtClean="0"/>
              <a:t>1986 Dry Season </a:t>
            </a:r>
          </a:p>
          <a:p>
            <a:pPr algn="ctr"/>
            <a:r>
              <a:rPr lang="en-US" sz="2000" b="1" dirty="0" smtClean="0"/>
              <a:t>Random Forest Classification </a:t>
            </a:r>
            <a:endParaRPr lang="en-US" sz="2000" b="1" dirty="0"/>
          </a:p>
        </p:txBody>
      </p:sp>
      <p:sp>
        <p:nvSpPr>
          <p:cNvPr id="51" name="TextBox 50"/>
          <p:cNvSpPr txBox="1"/>
          <p:nvPr/>
        </p:nvSpPr>
        <p:spPr>
          <a:xfrm>
            <a:off x="8516333" y="20260741"/>
            <a:ext cx="4166142" cy="707886"/>
          </a:xfrm>
          <a:prstGeom prst="rect">
            <a:avLst/>
          </a:prstGeom>
          <a:noFill/>
        </p:spPr>
        <p:txBody>
          <a:bodyPr wrap="square" rtlCol="0">
            <a:spAutoFit/>
          </a:bodyPr>
          <a:lstStyle/>
          <a:p>
            <a:pPr algn="ctr"/>
            <a:r>
              <a:rPr lang="en-US" sz="2000" b="1" dirty="0" smtClean="0"/>
              <a:t>2015 Dry Season</a:t>
            </a:r>
          </a:p>
          <a:p>
            <a:pPr algn="ctr"/>
            <a:r>
              <a:rPr lang="en-US" sz="2000" b="1" dirty="0" smtClean="0"/>
              <a:t>Maximum Entropy Classification </a:t>
            </a:r>
            <a:endParaRPr lang="en-US" sz="2000" b="1" dirty="0"/>
          </a:p>
        </p:txBody>
      </p:sp>
      <p:sp>
        <p:nvSpPr>
          <p:cNvPr id="52" name="TextBox 51"/>
          <p:cNvSpPr txBox="1"/>
          <p:nvPr/>
        </p:nvSpPr>
        <p:spPr>
          <a:xfrm>
            <a:off x="15191820" y="20319984"/>
            <a:ext cx="3536854" cy="707886"/>
          </a:xfrm>
          <a:prstGeom prst="rect">
            <a:avLst/>
          </a:prstGeom>
          <a:noFill/>
        </p:spPr>
        <p:txBody>
          <a:bodyPr wrap="square" rtlCol="0">
            <a:spAutoFit/>
          </a:bodyPr>
          <a:lstStyle/>
          <a:p>
            <a:pPr algn="ctr"/>
            <a:r>
              <a:rPr lang="en-US" sz="2000" b="1" dirty="0" smtClean="0"/>
              <a:t>2030 </a:t>
            </a:r>
            <a:r>
              <a:rPr lang="en-US" sz="2000" b="1" dirty="0" smtClean="0"/>
              <a:t>Dry Season</a:t>
            </a:r>
            <a:endParaRPr lang="en-US" sz="2000" b="1" dirty="0"/>
          </a:p>
          <a:p>
            <a:pPr algn="ctr"/>
            <a:r>
              <a:rPr lang="en-US" sz="2000" b="1" dirty="0" smtClean="0"/>
              <a:t>Forecast Model Classification </a:t>
            </a:r>
            <a:endParaRPr lang="en-US" sz="2000" b="1" dirty="0"/>
          </a:p>
        </p:txBody>
      </p:sp>
      <p:pic>
        <p:nvPicPr>
          <p:cNvPr id="1042" name="Picture 18" descr="12 SRTM.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383749" y="7857585"/>
            <a:ext cx="1910159" cy="21106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03 Landsat8.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069094" y="10054715"/>
            <a:ext cx="1914766" cy="1563074"/>
          </a:xfrm>
          <a:prstGeom prst="rect">
            <a:avLst/>
          </a:prstGeom>
          <a:noFill/>
          <a:extLst>
            <a:ext uri="{909E8E84-426E-40DD-AFC4-6F175D3DCCD1}">
              <a14:hiddenFill xmlns:a14="http://schemas.microsoft.com/office/drawing/2010/main">
                <a:solidFill>
                  <a:srgbClr val="FFFFFF"/>
                </a:solidFill>
              </a14:hiddenFill>
            </a:ext>
          </a:extLst>
        </p:spPr>
      </p:pic>
      <p:sp>
        <p:nvSpPr>
          <p:cNvPr id="54" name="Text Placeholder 16"/>
          <p:cNvSpPr txBox="1">
            <a:spLocks/>
          </p:cNvSpPr>
          <p:nvPr/>
        </p:nvSpPr>
        <p:spPr>
          <a:xfrm>
            <a:off x="12309319" y="11749084"/>
            <a:ext cx="1674541" cy="40620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1800" dirty="0" smtClean="0">
                <a:solidFill>
                  <a:schemeClr val="tx1">
                    <a:lumMod val="50000"/>
                  </a:schemeClr>
                </a:solidFill>
              </a:rPr>
              <a:t>Landsat 8 </a:t>
            </a:r>
            <a:r>
              <a:rPr lang="en-US" dirty="0" smtClean="0">
                <a:solidFill>
                  <a:schemeClr val="tx1">
                    <a:lumMod val="50000"/>
                  </a:schemeClr>
                </a:solidFill>
              </a:rPr>
              <a:t>	</a:t>
            </a:r>
          </a:p>
        </p:txBody>
      </p:sp>
      <p:sp>
        <p:nvSpPr>
          <p:cNvPr id="55" name="TextBox 54"/>
          <p:cNvSpPr txBox="1"/>
          <p:nvPr/>
        </p:nvSpPr>
        <p:spPr>
          <a:xfrm>
            <a:off x="14443485" y="9981339"/>
            <a:ext cx="2017232" cy="646331"/>
          </a:xfrm>
          <a:prstGeom prst="rect">
            <a:avLst/>
          </a:prstGeom>
          <a:noFill/>
        </p:spPr>
        <p:txBody>
          <a:bodyPr wrap="square" rtlCol="0">
            <a:spAutoFit/>
          </a:bodyPr>
          <a:lstStyle/>
          <a:p>
            <a:pPr algn="ctr"/>
            <a:r>
              <a:rPr lang="en-US" sz="1800" dirty="0">
                <a:solidFill>
                  <a:schemeClr val="tx1">
                    <a:lumMod val="75000"/>
                  </a:schemeClr>
                </a:solidFill>
              </a:rPr>
              <a:t>Shuttle Radar Topography </a:t>
            </a:r>
            <a:r>
              <a:rPr lang="en-US" sz="1800" dirty="0" smtClean="0">
                <a:solidFill>
                  <a:schemeClr val="tx1">
                    <a:lumMod val="75000"/>
                  </a:schemeClr>
                </a:solidFill>
              </a:rPr>
              <a:t>Mission</a:t>
            </a:r>
            <a:endParaRPr lang="en-US" sz="1800" dirty="0">
              <a:solidFill>
                <a:schemeClr val="tx1">
                  <a:lumMod val="75000"/>
                </a:schemeClr>
              </a:solidFill>
            </a:endParaRPr>
          </a:p>
        </p:txBody>
      </p:sp>
      <p:sp>
        <p:nvSpPr>
          <p:cNvPr id="39" name="Rectangle 38"/>
          <p:cNvSpPr/>
          <p:nvPr/>
        </p:nvSpPr>
        <p:spPr>
          <a:xfrm>
            <a:off x="949779" y="19998150"/>
            <a:ext cx="18942835" cy="8691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lus 43"/>
          <p:cNvSpPr/>
          <p:nvPr/>
        </p:nvSpPr>
        <p:spPr>
          <a:xfrm>
            <a:off x="7166728" y="23957791"/>
            <a:ext cx="637433" cy="676763"/>
          </a:xfrm>
          <a:prstGeom prst="mathPl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p:cNvSpPr/>
          <p:nvPr/>
        </p:nvSpPr>
        <p:spPr>
          <a:xfrm>
            <a:off x="13431668" y="24017952"/>
            <a:ext cx="601433" cy="55643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7681074" y="27600231"/>
            <a:ext cx="5836659" cy="2246769"/>
          </a:xfrm>
          <a:prstGeom prst="rect">
            <a:avLst/>
          </a:prstGeom>
          <a:noFill/>
          <a:ln>
            <a:noFill/>
          </a:ln>
        </p:spPr>
        <p:txBody>
          <a:bodyPr wrap="square" numCol="4" spcCol="0" rtlCol="0">
            <a:spAutoFit/>
          </a:bodyPr>
          <a:lstStyle/>
          <a:p>
            <a:r>
              <a:rPr lang="en-US" sz="2000" b="1" dirty="0" smtClean="0"/>
              <a:t>Legend</a:t>
            </a:r>
          </a:p>
          <a:p>
            <a:pPr marL="285750" indent="-285750">
              <a:buClr>
                <a:srgbClr val="0B40B5"/>
              </a:buClr>
              <a:buFont typeface="Garamond" panose="02020404030301010803" pitchFamily="18" charset="0"/>
              <a:buChar char="■"/>
            </a:pPr>
            <a:r>
              <a:rPr lang="en-US" sz="2000" dirty="0" smtClean="0"/>
              <a:t>Water</a:t>
            </a:r>
            <a:endParaRPr lang="en-US" sz="2000" dirty="0"/>
          </a:p>
          <a:p>
            <a:pPr>
              <a:buClr>
                <a:srgbClr val="0B40B5"/>
              </a:buClr>
            </a:pPr>
            <a:endParaRPr lang="en-US" sz="2000" dirty="0" smtClean="0"/>
          </a:p>
          <a:p>
            <a:pPr>
              <a:buClr>
                <a:srgbClr val="0B40B5"/>
              </a:buClr>
            </a:pPr>
            <a:endParaRPr lang="en-US" sz="2000" dirty="0"/>
          </a:p>
          <a:p>
            <a:pPr>
              <a:buClr>
                <a:srgbClr val="FFC000"/>
              </a:buClr>
            </a:pPr>
            <a:endParaRPr lang="en-US" sz="2000" dirty="0" smtClean="0"/>
          </a:p>
          <a:p>
            <a:pPr>
              <a:buClr>
                <a:srgbClr val="FFC000"/>
              </a:buClr>
            </a:pPr>
            <a:endParaRPr lang="en-US" sz="2000" dirty="0"/>
          </a:p>
          <a:p>
            <a:pPr>
              <a:buClr>
                <a:srgbClr val="FFC000"/>
              </a:buClr>
            </a:pPr>
            <a:endParaRPr lang="en-US" sz="2000" dirty="0" smtClean="0"/>
          </a:p>
          <a:p>
            <a:pPr>
              <a:buClr>
                <a:srgbClr val="FFC000"/>
              </a:buClr>
            </a:pPr>
            <a:endParaRPr lang="en-US" sz="2000" dirty="0" smtClean="0"/>
          </a:p>
          <a:p>
            <a:pPr marL="285750" indent="-285750">
              <a:buClr>
                <a:schemeClr val="accent1">
                  <a:lumMod val="75000"/>
                </a:schemeClr>
              </a:buClr>
              <a:buFont typeface="Garamond" panose="02020404030301010803" pitchFamily="18" charset="0"/>
              <a:buChar char="■"/>
            </a:pPr>
            <a:r>
              <a:rPr lang="en-US" sz="2000" dirty="0" smtClean="0"/>
              <a:t>Forest</a:t>
            </a:r>
          </a:p>
          <a:p>
            <a:pPr marL="285750" indent="-285750">
              <a:buClr>
                <a:schemeClr val="accent1">
                  <a:lumMod val="75000"/>
                </a:schemeClr>
              </a:buClr>
              <a:buFont typeface="Garamond" panose="02020404030301010803" pitchFamily="18" charset="0"/>
              <a:buChar char="■"/>
            </a:pPr>
            <a:endParaRPr lang="en-US" sz="2000" dirty="0"/>
          </a:p>
          <a:p>
            <a:pPr marL="285750" indent="-285750">
              <a:buClr>
                <a:schemeClr val="accent1">
                  <a:lumMod val="75000"/>
                </a:schemeClr>
              </a:buClr>
              <a:buFont typeface="Garamond" panose="02020404030301010803" pitchFamily="18" charset="0"/>
              <a:buChar char="■"/>
            </a:pPr>
            <a:endParaRPr lang="en-US" sz="2000" dirty="0" smtClean="0"/>
          </a:p>
          <a:p>
            <a:pPr marL="285750" indent="-285750">
              <a:buClr>
                <a:schemeClr val="accent1">
                  <a:lumMod val="75000"/>
                </a:schemeClr>
              </a:buClr>
              <a:buFont typeface="Garamond" panose="02020404030301010803" pitchFamily="18" charset="0"/>
              <a:buChar char="■"/>
            </a:pPr>
            <a:endParaRPr lang="en-US" sz="2000" dirty="0"/>
          </a:p>
          <a:p>
            <a:pPr marL="285750" indent="-285750">
              <a:buClr>
                <a:schemeClr val="accent1">
                  <a:lumMod val="75000"/>
                </a:schemeClr>
              </a:buClr>
              <a:buFont typeface="Garamond" panose="02020404030301010803" pitchFamily="18" charset="0"/>
              <a:buChar char="■"/>
            </a:pPr>
            <a:endParaRPr lang="en-US" sz="2000" dirty="0" smtClean="0"/>
          </a:p>
          <a:p>
            <a:pPr marL="285750" indent="-285750">
              <a:buClr>
                <a:schemeClr val="accent1">
                  <a:lumMod val="75000"/>
                </a:schemeClr>
              </a:buClr>
              <a:buFont typeface="Garamond" panose="02020404030301010803" pitchFamily="18" charset="0"/>
              <a:buChar char="■"/>
            </a:pPr>
            <a:endParaRPr lang="en-US" sz="2000" dirty="0"/>
          </a:p>
          <a:p>
            <a:pPr marL="285750" indent="-285750">
              <a:buClr>
                <a:schemeClr val="accent1">
                  <a:lumMod val="75000"/>
                </a:schemeClr>
              </a:buClr>
              <a:buFont typeface="Garamond" panose="02020404030301010803" pitchFamily="18" charset="0"/>
              <a:buChar char="■"/>
            </a:pPr>
            <a:endParaRPr lang="en-US" sz="2000" dirty="0" smtClean="0"/>
          </a:p>
          <a:p>
            <a:pPr marL="285750" indent="-285750">
              <a:buClr>
                <a:srgbClr val="FF0000"/>
              </a:buClr>
              <a:buFont typeface="Garamond" panose="02020404030301010803" pitchFamily="18" charset="0"/>
              <a:buChar char="■"/>
            </a:pPr>
            <a:r>
              <a:rPr lang="en-US" sz="2000" dirty="0" smtClean="0"/>
              <a:t> Urban</a:t>
            </a:r>
          </a:p>
          <a:p>
            <a:endParaRPr lang="en-US" sz="2000" b="1" dirty="0"/>
          </a:p>
          <a:p>
            <a:pPr>
              <a:buClr>
                <a:srgbClr val="0B40B5"/>
              </a:buClr>
            </a:pPr>
            <a:endParaRPr lang="en-US" sz="2000" dirty="0"/>
          </a:p>
          <a:p>
            <a:pPr>
              <a:buClr>
                <a:srgbClr val="0B40B5"/>
              </a:buClr>
            </a:pPr>
            <a:endParaRPr lang="en-US" sz="2000" dirty="0" smtClean="0"/>
          </a:p>
          <a:p>
            <a:pPr>
              <a:buClr>
                <a:srgbClr val="0B40B5"/>
              </a:buClr>
            </a:pPr>
            <a:endParaRPr lang="en-US" sz="2000" dirty="0"/>
          </a:p>
          <a:p>
            <a:pPr>
              <a:buClr>
                <a:srgbClr val="0B40B5"/>
              </a:buClr>
            </a:pPr>
            <a:endParaRPr lang="en-US" sz="2000" dirty="0"/>
          </a:p>
          <a:p>
            <a:pPr>
              <a:buClr>
                <a:srgbClr val="0B40B5"/>
              </a:buClr>
            </a:pPr>
            <a:endParaRPr lang="en-US" sz="2000" dirty="0"/>
          </a:p>
          <a:p>
            <a:pPr marL="285750" indent="-285750">
              <a:buClr>
                <a:srgbClr val="FFC000"/>
              </a:buClr>
              <a:buFont typeface="Garamond" panose="02020404030301010803" pitchFamily="18" charset="0"/>
              <a:buChar char="■"/>
            </a:pPr>
            <a:r>
              <a:rPr lang="en-US" sz="2000" dirty="0"/>
              <a:t>Rural/Non </a:t>
            </a:r>
            <a:r>
              <a:rPr lang="en-US" sz="2000" dirty="0" smtClean="0"/>
              <a:t>Forest </a:t>
            </a:r>
            <a:endParaRPr lang="en-US" sz="2000" dirty="0"/>
          </a:p>
        </p:txBody>
      </p:sp>
      <p:sp>
        <p:nvSpPr>
          <p:cNvPr id="47" name="Oval 46"/>
          <p:cNvSpPr/>
          <p:nvPr/>
        </p:nvSpPr>
        <p:spPr>
          <a:xfrm>
            <a:off x="1022074" y="29991984"/>
            <a:ext cx="1838209" cy="1993362"/>
          </a:xfrm>
          <a:prstGeom prst="ellipse">
            <a:avLst/>
          </a:prstGeom>
          <a:blipFill dpi="0" rotWithShape="1">
            <a:blip r:embed="rId14" cstate="print">
              <a:extLst>
                <a:ext uri="{28A0092B-C50C-407E-A947-70E740481C1C}">
                  <a14:useLocalDpi xmlns:a14="http://schemas.microsoft.com/office/drawing/2010/main" val="0"/>
                </a:ext>
              </a:extLst>
            </a:blip>
            <a:srcRect/>
            <a:stretch>
              <a:fillRect l="-146489" t="-83029" r="-47001" b="-2798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946956" y="29996785"/>
            <a:ext cx="2005640" cy="2021847"/>
          </a:xfrm>
          <a:prstGeom prst="ellipse">
            <a:avLst/>
          </a:prstGeom>
          <a:blipFill dpi="0" rotWithShape="1">
            <a:blip r:embed="rId15" cstate="print">
              <a:extLst>
                <a:ext uri="{28A0092B-C50C-407E-A947-70E740481C1C}">
                  <a14:useLocalDpi xmlns:a14="http://schemas.microsoft.com/office/drawing/2010/main" val="0"/>
                </a:ext>
              </a:extLst>
            </a:blip>
            <a:srcRect/>
            <a:stretch>
              <a:fillRect l="-89054" t="-115075" r="-152882" b="-4271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3448883" y="29988772"/>
            <a:ext cx="1936769" cy="2026989"/>
          </a:xfrm>
          <a:prstGeom prst="ellipse">
            <a:avLst/>
          </a:prstGeom>
          <a:blipFill dpi="0" rotWithShape="1">
            <a:blip r:embed="rId16" cstate="print">
              <a:extLst>
                <a:ext uri="{28A0092B-C50C-407E-A947-70E740481C1C}">
                  <a14:useLocalDpi xmlns:a14="http://schemas.microsoft.com/office/drawing/2010/main" val="0"/>
                </a:ext>
              </a:extLst>
            </a:blip>
            <a:srcRect/>
            <a:stretch>
              <a:fillRect l="-153015" t="-92100" r="-124687" b="-5601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5940289" y="32584086"/>
            <a:ext cx="1970210" cy="1920321"/>
          </a:xfrm>
          <a:prstGeom prst="ellipse">
            <a:avLst/>
          </a:prstGeom>
          <a:blipFill dpi="0" rotWithShape="1">
            <a:blip r:embed="rId17" cstate="print">
              <a:extLst>
                <a:ext uri="{28A0092B-C50C-407E-A947-70E740481C1C}">
                  <a14:useLocalDpi xmlns:a14="http://schemas.microsoft.com/office/drawing/2010/main" val="0"/>
                </a:ext>
              </a:extLst>
            </a:blip>
            <a:srcRect/>
            <a:stretch>
              <a:fillRect l="-137966" t="-80947" r="-26578" b="-3333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448883" y="32513289"/>
            <a:ext cx="1936769" cy="2004575"/>
          </a:xfrm>
          <a:prstGeom prst="ellipse">
            <a:avLst/>
          </a:prstGeom>
          <a:blipFill dpi="0" rotWithShape="1">
            <a:blip r:embed="rId18" cstate="print">
              <a:extLst>
                <a:ext uri="{28A0092B-C50C-407E-A947-70E740481C1C}">
                  <a14:useLocalDpi xmlns:a14="http://schemas.microsoft.com/office/drawing/2010/main" val="0"/>
                </a:ext>
              </a:extLst>
            </a:blip>
            <a:srcRect/>
            <a:stretch>
              <a:fillRect l="-530715" t="-244229" r="-134130" b="-26245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963142" y="32471404"/>
            <a:ext cx="1924437" cy="2090624"/>
          </a:xfrm>
          <a:prstGeom prst="ellipse">
            <a:avLst/>
          </a:prstGeom>
          <a:blipFill dpi="0" rotWithShape="1">
            <a:blip r:embed="rId19" cstate="print">
              <a:extLst>
                <a:ext uri="{28A0092B-C50C-407E-A947-70E740481C1C}">
                  <a14:useLocalDpi xmlns:a14="http://schemas.microsoft.com/office/drawing/2010/main" val="0"/>
                </a:ext>
              </a:extLst>
            </a:blip>
            <a:srcRect/>
            <a:stretch>
              <a:fillRect l="-132933" t="-114018" r="-142437" b="-4403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113240" y="32071294"/>
            <a:ext cx="6999606" cy="400110"/>
          </a:xfrm>
          <a:prstGeom prst="rect">
            <a:avLst/>
          </a:prstGeom>
          <a:noFill/>
        </p:spPr>
        <p:txBody>
          <a:bodyPr wrap="square" rtlCol="0">
            <a:spAutoFit/>
          </a:bodyPr>
          <a:lstStyle/>
          <a:p>
            <a:r>
              <a:rPr lang="en-US" sz="2000" dirty="0" smtClean="0"/>
              <a:t>Britta Dosch                    Garrett Kidd                  </a:t>
            </a:r>
            <a:r>
              <a:rPr lang="en-US" sz="2000" dirty="0" err="1" smtClean="0"/>
              <a:t>Labreshia</a:t>
            </a:r>
            <a:r>
              <a:rPr lang="en-US" sz="2000" dirty="0" smtClean="0"/>
              <a:t> Mims</a:t>
            </a:r>
            <a:endParaRPr lang="en-US" sz="2000" dirty="0"/>
          </a:p>
        </p:txBody>
      </p:sp>
      <p:sp>
        <p:nvSpPr>
          <p:cNvPr id="70" name="TextBox 69"/>
          <p:cNvSpPr txBox="1"/>
          <p:nvPr/>
        </p:nvSpPr>
        <p:spPr>
          <a:xfrm>
            <a:off x="1098773" y="34504407"/>
            <a:ext cx="6999606" cy="400110"/>
          </a:xfrm>
          <a:prstGeom prst="rect">
            <a:avLst/>
          </a:prstGeom>
          <a:noFill/>
        </p:spPr>
        <p:txBody>
          <a:bodyPr wrap="square" rtlCol="0">
            <a:spAutoFit/>
          </a:bodyPr>
          <a:lstStyle/>
          <a:p>
            <a:r>
              <a:rPr lang="en-US" sz="2000" dirty="0" smtClean="0"/>
              <a:t>Rebekke </a:t>
            </a:r>
            <a:r>
              <a:rPr lang="en-US" sz="2000" dirty="0" err="1" smtClean="0"/>
              <a:t>Muench</a:t>
            </a:r>
            <a:r>
              <a:rPr lang="en-US" sz="2000" dirty="0" smtClean="0"/>
              <a:t>             Jacob Patrick                      Amy Wolfe</a:t>
            </a:r>
            <a:endParaRPr lang="en-US" sz="2000" dirty="0"/>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2117</TotalTime>
  <Words>609</Words>
  <Application>Microsoft Office PowerPoint</Application>
  <PresentationFormat>Custom</PresentationFormat>
  <Paragraphs>102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Dosch, Britta C. (LARC-E3)[SSAI DEVELOP]</cp:lastModifiedBy>
  <cp:revision>140</cp:revision>
  <dcterms:created xsi:type="dcterms:W3CDTF">2015-06-02T14:58:58Z</dcterms:created>
  <dcterms:modified xsi:type="dcterms:W3CDTF">2016-03-25T13:40:56Z</dcterms:modified>
</cp:coreProperties>
</file>