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24A"/>
    <a:srgbClr val="F6D8B2"/>
    <a:srgbClr val="EEB570"/>
    <a:srgbClr val="7FB662"/>
    <a:srgbClr val="C9E1BD"/>
    <a:srgbClr val="A3CC8E"/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A24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9A24A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DO NOT PLACE IMAGES IN A BOX.</a:t>
            </a:r>
            <a:endParaRPr lang="en-US" sz="3800" b="1" dirty="0">
              <a:solidFill>
                <a:srgbClr val="F6D8B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F6D8B2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DO NOT PLACE IMAGES IN A BOX.</a:t>
            </a:r>
            <a:endParaRPr lang="en-US" sz="9000" b="1" dirty="0">
              <a:solidFill>
                <a:srgbClr val="F6D8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E9A24A"/>
                </a:solidFill>
              </a:rPr>
              <a:t>Study Area </a:t>
            </a:r>
            <a:r>
              <a:rPr lang="en-US" sz="14000" dirty="0" smtClean="0">
                <a:solidFill>
                  <a:srgbClr val="E9A24A"/>
                </a:solidFill>
              </a:rPr>
              <a:t>App Area</a:t>
            </a:r>
            <a:endParaRPr lang="en-US" sz="14000" dirty="0">
              <a:solidFill>
                <a:srgbClr val="E9A24A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E9A24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E9A24A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E9A24A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Start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Ensure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Do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Best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The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0" name="Text Placeholder 16"/>
          <p:cNvSpPr txBox="1">
            <a:spLocks/>
          </p:cNvSpPr>
          <p:nvPr/>
        </p:nvSpPr>
        <p:spPr>
          <a:xfrm>
            <a:off x="426611" y="3341946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71" name="Text Placeholder 16"/>
          <p:cNvSpPr txBox="1">
            <a:spLocks/>
          </p:cNvSpPr>
          <p:nvPr/>
        </p:nvSpPr>
        <p:spPr>
          <a:xfrm>
            <a:off x="2837312" y="3341946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72" name="Text Placeholder 16"/>
          <p:cNvSpPr txBox="1">
            <a:spLocks/>
          </p:cNvSpPr>
          <p:nvPr/>
        </p:nvSpPr>
        <p:spPr>
          <a:xfrm>
            <a:off x="5309201" y="3341946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" y="31153849"/>
            <a:ext cx="2057404" cy="20817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31153849"/>
            <a:ext cx="2057404" cy="208178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6" y="31153849"/>
            <a:ext cx="2057404" cy="2081788"/>
          </a:xfrm>
          <a:prstGeom prst="rect">
            <a:avLst/>
          </a:prstGeom>
        </p:spPr>
      </p:pic>
      <p:sp>
        <p:nvSpPr>
          <p:cNvPr id="76" name="Text Placeholder 16"/>
          <p:cNvSpPr txBox="1">
            <a:spLocks/>
          </p:cNvSpPr>
          <p:nvPr/>
        </p:nvSpPr>
        <p:spPr>
          <a:xfrm>
            <a:off x="7803864" y="333924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31126796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DO NOT PLACE IMAGES IN A BOX.</a:t>
            </a:r>
            <a:endParaRPr lang="en-US" sz="3800" b="1" dirty="0">
              <a:solidFill>
                <a:srgbClr val="F6D8B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DO NOT PLACE IMAGES IN A BOX.</a:t>
            </a:r>
            <a:endParaRPr lang="en-US" sz="9000" b="1" dirty="0">
              <a:solidFill>
                <a:srgbClr val="F6D8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E9A24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E9A24A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E9A24A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Start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Ensure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Do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Best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The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E9A24A"/>
                </a:solidFill>
              </a:rPr>
              <a:t>Study Area </a:t>
            </a:r>
            <a:r>
              <a:rPr lang="en-US" sz="14000" dirty="0" smtClean="0">
                <a:solidFill>
                  <a:srgbClr val="E9A24A"/>
                </a:solidFill>
              </a:rPr>
              <a:t>App Area</a:t>
            </a:r>
            <a:endParaRPr lang="en-US" sz="14000" dirty="0">
              <a:solidFill>
                <a:srgbClr val="E9A24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57" name="Text Placeholder 16"/>
          <p:cNvSpPr txBox="1">
            <a:spLocks/>
          </p:cNvSpPr>
          <p:nvPr/>
        </p:nvSpPr>
        <p:spPr>
          <a:xfrm>
            <a:off x="426611" y="2963204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>
            <a:off x="2837312" y="2963204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59" name="Text Placeholder 16"/>
          <p:cNvSpPr txBox="1">
            <a:spLocks/>
          </p:cNvSpPr>
          <p:nvPr/>
        </p:nvSpPr>
        <p:spPr>
          <a:xfrm>
            <a:off x="5309201" y="2963204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" y="27366429"/>
            <a:ext cx="2057404" cy="20817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27366429"/>
            <a:ext cx="2057404" cy="208178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6" y="27366429"/>
            <a:ext cx="2057404" cy="2081788"/>
          </a:xfrm>
          <a:prstGeom prst="rect">
            <a:avLst/>
          </a:prstGeom>
        </p:spPr>
      </p:pic>
      <p:sp>
        <p:nvSpPr>
          <p:cNvPr id="63" name="Text Placeholder 16"/>
          <p:cNvSpPr txBox="1">
            <a:spLocks/>
          </p:cNvSpPr>
          <p:nvPr/>
        </p:nvSpPr>
        <p:spPr>
          <a:xfrm>
            <a:off x="7803864" y="2960499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27339376"/>
            <a:ext cx="2057404" cy="2081788"/>
          </a:xfrm>
          <a:prstGeom prst="rect">
            <a:avLst/>
          </a:prstGeom>
        </p:spPr>
      </p:pic>
      <p:sp>
        <p:nvSpPr>
          <p:cNvPr id="42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E9A24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E9A24A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E9A24A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Start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Ensure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Do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Best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The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E9A24A"/>
                </a:solidFill>
              </a:rPr>
              <a:t>Study Area </a:t>
            </a:r>
            <a:r>
              <a:rPr lang="en-US" sz="14000" dirty="0" smtClean="0">
                <a:solidFill>
                  <a:srgbClr val="E9A24A"/>
                </a:solidFill>
              </a:rPr>
              <a:t>App Area</a:t>
            </a:r>
            <a:endParaRPr lang="en-US" sz="14000" dirty="0">
              <a:solidFill>
                <a:srgbClr val="E9A24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59" name="Text Placeholder 16"/>
          <p:cNvSpPr txBox="1">
            <a:spLocks/>
          </p:cNvSpPr>
          <p:nvPr/>
        </p:nvSpPr>
        <p:spPr>
          <a:xfrm>
            <a:off x="426611" y="3341946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60" name="Text Placeholder 16"/>
          <p:cNvSpPr txBox="1">
            <a:spLocks/>
          </p:cNvSpPr>
          <p:nvPr/>
        </p:nvSpPr>
        <p:spPr>
          <a:xfrm>
            <a:off x="2837312" y="3341946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61" name="Text Placeholder 16"/>
          <p:cNvSpPr txBox="1">
            <a:spLocks/>
          </p:cNvSpPr>
          <p:nvPr/>
        </p:nvSpPr>
        <p:spPr>
          <a:xfrm>
            <a:off x="5309201" y="3341946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" y="31153849"/>
            <a:ext cx="2057404" cy="208178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31153849"/>
            <a:ext cx="2057404" cy="20817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6" y="31153849"/>
            <a:ext cx="2057404" cy="2081788"/>
          </a:xfrm>
          <a:prstGeom prst="rect">
            <a:avLst/>
          </a:prstGeom>
        </p:spPr>
      </p:pic>
      <p:sp>
        <p:nvSpPr>
          <p:cNvPr id="65" name="Text Placeholder 16"/>
          <p:cNvSpPr txBox="1">
            <a:spLocks/>
          </p:cNvSpPr>
          <p:nvPr/>
        </p:nvSpPr>
        <p:spPr>
          <a:xfrm>
            <a:off x="7803864" y="333924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31126796"/>
            <a:ext cx="2057404" cy="2081788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0472979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39</cp:revision>
  <dcterms:created xsi:type="dcterms:W3CDTF">2017-06-02T16:06:25Z</dcterms:created>
  <dcterms:modified xsi:type="dcterms:W3CDTF">2017-06-06T15:44:34Z</dcterms:modified>
</cp:coreProperties>
</file>