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EB3"/>
    <a:srgbClr val="236F99"/>
    <a:srgbClr val="BA3A50"/>
    <a:srgbClr val="8A5A9A"/>
    <a:srgbClr val="9DB23F"/>
    <a:srgbClr val="69A478"/>
    <a:srgbClr val="6CA47A"/>
    <a:srgbClr val="CD7143"/>
    <a:srgbClr val="CF703B"/>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5D13D5-6CAC-566E-849C-962571E34004}" v="19" dt="2022-02-10T22:37:38.549"/>
    <p1510:client id="{616183F7-3D1D-E726-EE7F-F216DED1BC9F}" v="1" dt="2022-02-10T23:05:51.571"/>
    <p1510:client id="{DB617DD3-13EF-CEF0-7997-949867875225}" v="1" dt="2022-02-10T23:27:39.886"/>
    <p1510:client id="{E386B799-E256-4165-D511-67D299F20F9E}" v="4" dt="2022-02-13T18:04:00.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0871" autoAdjust="0"/>
  </p:normalViewPr>
  <p:slideViewPr>
    <p:cSldViewPr snapToGrid="0" showGuides="1">
      <p:cViewPr varScale="1">
        <p:scale>
          <a:sx n="112" d="100"/>
          <a:sy n="112" d="100"/>
        </p:scale>
        <p:origin x="11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icon&#10;&#10;Description automatically generated">
            <a:extLst>
              <a:ext uri="{FF2B5EF4-FFF2-40B4-BE49-F238E27FC236}">
                <a16:creationId xmlns:a16="http://schemas.microsoft.com/office/drawing/2014/main" id="{8ED29B3A-7D82-476B-BC21-2969C855D9E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icon&#10;&#10;Description automatically generated">
            <a:extLst>
              <a:ext uri="{FF2B5EF4-FFF2-40B4-BE49-F238E27FC236}">
                <a16:creationId xmlns:a16="http://schemas.microsoft.com/office/drawing/2014/main" id="{C24AA502-47DC-4F8B-85AA-422E5B47F8D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FB406A75-71C7-4FAC-8650-1732B63CC00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 icon&#10;&#10;Description automatically generated">
            <a:extLst>
              <a:ext uri="{FF2B5EF4-FFF2-40B4-BE49-F238E27FC236}">
                <a16:creationId xmlns:a16="http://schemas.microsoft.com/office/drawing/2014/main" id="{7E950B24-E3C6-4031-A4A4-5FEB940B851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378" y="155158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4DAEB3"/>
                </a:solidFill>
              </a:rPr>
              <a:t>STUDY AREA</a:t>
            </a:r>
          </a:p>
          <a:p>
            <a:pPr algn="ctr"/>
            <a:r>
              <a:rPr lang="en-US" sz="2600" b="0" spc="0" baseline="0" dirty="0">
                <a:solidFill>
                  <a:srgbClr val="4DAEB3"/>
                </a:solidFill>
              </a:rPr>
              <a:t>Water Resources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56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72338"/>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4" name="Picture 23" descr="Logo, icon&#10;&#10;Description automatically generated">
            <a:extLst>
              <a:ext uri="{FF2B5EF4-FFF2-40B4-BE49-F238E27FC236}">
                <a16:creationId xmlns:a16="http://schemas.microsoft.com/office/drawing/2014/main" id="{DADE89A0-6D9B-4A9C-807B-5AD4049563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 icon&#10;&#10;Description automatically generated">
            <a:extLst>
              <a:ext uri="{FF2B5EF4-FFF2-40B4-BE49-F238E27FC236}">
                <a16:creationId xmlns:a16="http://schemas.microsoft.com/office/drawing/2014/main" id="{9D3FD202-EA15-4B6D-A765-B4F1283CA42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8986"/>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4DAEB3"/>
                </a:solidFill>
              </a:rPr>
              <a:t>STUDY AREA</a:t>
            </a:r>
          </a:p>
          <a:p>
            <a:pPr algn="ctr"/>
            <a:r>
              <a:rPr lang="en-US" sz="2600" b="0" spc="0" baseline="0" dirty="0">
                <a:solidFill>
                  <a:srgbClr val="4DAEB3"/>
                </a:solidFill>
              </a:rPr>
              <a:t>Water Resources</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endParaRPr lang="en-US" sz="1600">
              <a:solidFill>
                <a:schemeClr val="tx1">
                  <a:lumMod val="75000"/>
                  <a:lumOff val="25000"/>
                </a:schemeClr>
              </a:solidFill>
            </a:endParaRP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endParaRPr lang="en-US" sz="1400" dirty="0">
              <a:solidFill>
                <a:schemeClr val="tx1">
                  <a:lumMod val="75000"/>
                  <a:lumOff val="2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4DAEB3"/>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4DAEB3"/>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4DAEB3"/>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4DAEB3"/>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4DAEB3"/>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4DAEB3"/>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4DAEB3"/>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4DAEB3"/>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4DAEB3"/>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4DAEB3"/>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4DAEB3"/>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4DAEB3"/>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DFF6FF-AB3A-4891-A209-9B7A918B3BB0}">
  <ds:schemaRefs>
    <ds:schemaRef ds:uri="http://schemas.microsoft.com/sharepoint/v3/contenttype/forms"/>
  </ds:schemaRefs>
</ds:datastoreItem>
</file>

<file path=customXml/itemProps2.xml><?xml version="1.0" encoding="utf-8"?>
<ds:datastoreItem xmlns:ds="http://schemas.openxmlformats.org/officeDocument/2006/customXml" ds:itemID="{5931C496-F761-4CF0-942A-2F8F21C82A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9A41F3-44F3-4D9A-9BC7-4D51479DD56E}">
  <ds:schemaRefs>
    <ds:schemaRef ds:uri="http://schemas.microsoft.com/office/2006/documentManagement/types"/>
    <ds:schemaRef ds:uri="7df78d0b-135a-4de7-9166-7c181cd87fb4"/>
    <ds:schemaRef ds:uri="http://purl.org/dc/terms/"/>
    <ds:schemaRef ds:uri="http://schemas.microsoft.com/office/2006/metadata/properties"/>
    <ds:schemaRef ds:uri="http://purl.org/dc/dcmitype/"/>
    <ds:schemaRef ds:uri="http://schemas.microsoft.com/office/infopath/2007/PartnerControls"/>
    <ds:schemaRef ds:uri="21e6a8e8-1dff-48a6-ab9b-8d556c6946c0"/>
    <ds:schemaRef ds:uri="http://www.w3.org/XML/1998/namespace"/>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4277</TotalTime>
  <Words>1022</Words>
  <Application>Microsoft Office PowerPoint</Application>
  <PresentationFormat>Widescreen</PresentationFormat>
  <Paragraphs>148</Paragraphs>
  <Slides>12</Slides>
  <Notes>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185</cp:revision>
  <dcterms:created xsi:type="dcterms:W3CDTF">2019-11-12T17:46:59Z</dcterms:created>
  <dcterms:modified xsi:type="dcterms:W3CDTF">2022-02-13T18:04:13Z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