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ED8A-862A-47DB-9210-23DA90DF7891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22A5-1EAD-4A3F-B1D4-46E24318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4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ED8A-862A-47DB-9210-23DA90DF7891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22A5-1EAD-4A3F-B1D4-46E24318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5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ED8A-862A-47DB-9210-23DA90DF7891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22A5-1EAD-4A3F-B1D4-46E24318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2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ED8A-862A-47DB-9210-23DA90DF7891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22A5-1EAD-4A3F-B1D4-46E24318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7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ED8A-862A-47DB-9210-23DA90DF7891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22A5-1EAD-4A3F-B1D4-46E24318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6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ED8A-862A-47DB-9210-23DA90DF7891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22A5-1EAD-4A3F-B1D4-46E24318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68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ED8A-862A-47DB-9210-23DA90DF7891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22A5-1EAD-4A3F-B1D4-46E24318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6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ED8A-862A-47DB-9210-23DA90DF7891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22A5-1EAD-4A3F-B1D4-46E24318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ED8A-862A-47DB-9210-23DA90DF7891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22A5-1EAD-4A3F-B1D4-46E24318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2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ED8A-862A-47DB-9210-23DA90DF7891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22A5-1EAD-4A3F-B1D4-46E24318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9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CED8A-862A-47DB-9210-23DA90DF7891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22A5-1EAD-4A3F-B1D4-46E24318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CED8A-862A-47DB-9210-23DA90DF7891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D22A5-1EAD-4A3F-B1D4-46E24318CF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2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31" y="238125"/>
            <a:ext cx="11439769" cy="717697"/>
          </a:xfrm>
        </p:spPr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2016 Summer Deliverable </a:t>
            </a:r>
            <a:r>
              <a:rPr lang="en-US" dirty="0" smtClean="0">
                <a:latin typeface="Century Gothic" panose="020B0502020202020204" pitchFamily="34" charset="0"/>
              </a:rPr>
              <a:t>Deadlines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31" y="1145406"/>
            <a:ext cx="11769969" cy="5712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entury Gothic" panose="020B0502020202020204" pitchFamily="34" charset="0"/>
              </a:rPr>
              <a:t>Week 1: </a:t>
            </a:r>
            <a:r>
              <a:rPr lang="en-US" sz="2000" b="1" dirty="0">
                <a:latin typeface="Century Gothic" panose="020B0502020202020204" pitchFamily="34" charset="0"/>
              </a:rPr>
              <a:t>6/6 - </a:t>
            </a:r>
            <a:r>
              <a:rPr lang="en-US" sz="2000" b="1" dirty="0" smtClean="0">
                <a:latin typeface="Century Gothic" panose="020B0502020202020204" pitchFamily="34" charset="0"/>
              </a:rPr>
              <a:t>6/10 	</a:t>
            </a:r>
            <a:r>
              <a:rPr lang="en-US" sz="2000" b="1" dirty="0" smtClean="0">
                <a:latin typeface="Century Gothic" panose="020B0502020202020204" pitchFamily="34" charset="0"/>
              </a:rPr>
              <a:t>Handbook Forms</a:t>
            </a:r>
            <a:r>
              <a:rPr lang="en-US" sz="2000" dirty="0" smtClean="0">
                <a:latin typeface="Century Gothic" panose="020B0502020202020204" pitchFamily="34" charset="0"/>
              </a:rPr>
              <a:t>: 6/10</a:t>
            </a:r>
          </a:p>
          <a:p>
            <a:pPr marL="0" indent="0">
              <a:buNone/>
            </a:pPr>
            <a:r>
              <a:rPr lang="en-US" sz="2000" dirty="0">
                <a:latin typeface="Century Gothic" panose="020B0502020202020204" pitchFamily="34" charset="0"/>
              </a:rPr>
              <a:t>Week 3: </a:t>
            </a:r>
            <a:r>
              <a:rPr lang="en-US" sz="2000" b="1" dirty="0">
                <a:latin typeface="Century Gothic" panose="020B0502020202020204" pitchFamily="34" charset="0"/>
              </a:rPr>
              <a:t>6/20 - 6/24	</a:t>
            </a:r>
            <a:r>
              <a:rPr lang="en-US" sz="2000" b="1" dirty="0" smtClean="0">
                <a:latin typeface="Century Gothic" panose="020B0502020202020204" pitchFamily="34" charset="0"/>
              </a:rPr>
              <a:t>Project </a:t>
            </a:r>
            <a:r>
              <a:rPr lang="en-US" sz="2000" b="1" dirty="0" smtClean="0">
                <a:latin typeface="Century Gothic" panose="020B0502020202020204" pitchFamily="34" charset="0"/>
              </a:rPr>
              <a:t>Summary RD</a:t>
            </a:r>
            <a:r>
              <a:rPr lang="en-US" sz="2000" dirty="0" smtClean="0">
                <a:latin typeface="Century Gothic" panose="020B0502020202020204" pitchFamily="34" charset="0"/>
              </a:rPr>
              <a:t>: 6/23</a:t>
            </a:r>
          </a:p>
          <a:p>
            <a:pPr marL="0" indent="0">
              <a:buNone/>
            </a:pPr>
            <a:r>
              <a:rPr lang="en-US" sz="2000" dirty="0">
                <a:latin typeface="Century Gothic" panose="020B0502020202020204" pitchFamily="34" charset="0"/>
              </a:rPr>
              <a:t>Week 4: </a:t>
            </a:r>
            <a:r>
              <a:rPr lang="en-US" sz="2000" b="1" dirty="0">
                <a:latin typeface="Century Gothic" panose="020B0502020202020204" pitchFamily="34" charset="0"/>
              </a:rPr>
              <a:t>6/27 - </a:t>
            </a:r>
            <a:r>
              <a:rPr lang="en-US" sz="2000" b="1" dirty="0" smtClean="0">
                <a:latin typeface="Century Gothic" panose="020B0502020202020204" pitchFamily="34" charset="0"/>
              </a:rPr>
              <a:t>7/1	</a:t>
            </a:r>
            <a:r>
              <a:rPr lang="en-US" sz="2000" b="1" dirty="0" smtClean="0">
                <a:latin typeface="Century Gothic" panose="020B0502020202020204" pitchFamily="34" charset="0"/>
              </a:rPr>
              <a:t>Tech </a:t>
            </a:r>
            <a:r>
              <a:rPr lang="en-US" sz="2000" b="1" dirty="0" smtClean="0">
                <a:latin typeface="Century Gothic" panose="020B0502020202020204" pitchFamily="34" charset="0"/>
              </a:rPr>
              <a:t>Paper RD</a:t>
            </a:r>
            <a:r>
              <a:rPr lang="en-US" sz="2000" dirty="0" smtClean="0">
                <a:latin typeface="Century Gothic" panose="020B0502020202020204" pitchFamily="34" charset="0"/>
              </a:rPr>
              <a:t>: 6/30</a:t>
            </a:r>
          </a:p>
          <a:p>
            <a:pPr marL="0" indent="0">
              <a:buNone/>
            </a:pPr>
            <a:r>
              <a:rPr lang="en-US" sz="2000" dirty="0">
                <a:latin typeface="Century Gothic" panose="020B0502020202020204" pitchFamily="34" charset="0"/>
              </a:rPr>
              <a:t>Week 5: </a:t>
            </a:r>
            <a:r>
              <a:rPr lang="en-US" sz="2000" b="1" dirty="0">
                <a:latin typeface="Century Gothic" panose="020B0502020202020204" pitchFamily="34" charset="0"/>
              </a:rPr>
              <a:t>7/4 - </a:t>
            </a:r>
            <a:r>
              <a:rPr lang="en-US" sz="2000" b="1" dirty="0" smtClean="0">
                <a:latin typeface="Century Gothic" panose="020B0502020202020204" pitchFamily="34" charset="0"/>
              </a:rPr>
              <a:t>7/8	</a:t>
            </a:r>
            <a:r>
              <a:rPr lang="en-US" sz="2000" b="1" dirty="0" smtClean="0">
                <a:latin typeface="Century Gothic" panose="020B0502020202020204" pitchFamily="34" charset="0"/>
              </a:rPr>
              <a:t>Poster RD &amp; Presentation </a:t>
            </a:r>
            <a:r>
              <a:rPr lang="en-US" sz="2000" b="1" dirty="0" smtClean="0">
                <a:latin typeface="Century Gothic" panose="020B0502020202020204" pitchFamily="34" charset="0"/>
              </a:rPr>
              <a:t>RD</a:t>
            </a:r>
            <a:r>
              <a:rPr lang="en-US" sz="2000" dirty="0" smtClean="0">
                <a:latin typeface="Century Gothic" panose="020B0502020202020204" pitchFamily="34" charset="0"/>
              </a:rPr>
              <a:t>: 7/7</a:t>
            </a:r>
          </a:p>
          <a:p>
            <a:pPr marL="0" indent="0">
              <a:buNone/>
            </a:pPr>
            <a:r>
              <a:rPr lang="en-US" sz="2000" dirty="0">
                <a:latin typeface="Century Gothic" panose="020B0502020202020204" pitchFamily="34" charset="0"/>
              </a:rPr>
              <a:t>Week 6: </a:t>
            </a:r>
            <a:r>
              <a:rPr lang="en-US" sz="2000" b="1" dirty="0">
                <a:latin typeface="Century Gothic" panose="020B0502020202020204" pitchFamily="34" charset="0"/>
              </a:rPr>
              <a:t>7/11 - </a:t>
            </a:r>
            <a:r>
              <a:rPr lang="en-US" sz="2000" b="1" dirty="0" smtClean="0">
                <a:latin typeface="Century Gothic" panose="020B0502020202020204" pitchFamily="34" charset="0"/>
              </a:rPr>
              <a:t>15	</a:t>
            </a:r>
            <a:r>
              <a:rPr lang="en-US" sz="2000" b="1" dirty="0" smtClean="0">
                <a:latin typeface="Century Gothic" panose="020B0502020202020204" pitchFamily="34" charset="0"/>
              </a:rPr>
              <a:t>Project </a:t>
            </a:r>
            <a:r>
              <a:rPr lang="en-US" sz="2000" b="1" dirty="0" smtClean="0">
                <a:latin typeface="Century Gothic" panose="020B0502020202020204" pitchFamily="34" charset="0"/>
              </a:rPr>
              <a:t>Summary </a:t>
            </a:r>
            <a:r>
              <a:rPr lang="en-US" sz="2000" b="1" dirty="0" smtClean="0">
                <a:latin typeface="Century Gothic" panose="020B0502020202020204" pitchFamily="34" charset="0"/>
              </a:rPr>
              <a:t>FD, Study </a:t>
            </a:r>
            <a:r>
              <a:rPr lang="en-US" sz="2000" b="1" dirty="0" smtClean="0">
                <a:latin typeface="Century Gothic" panose="020B0502020202020204" pitchFamily="34" charset="0"/>
              </a:rPr>
              <a:t>Area </a:t>
            </a:r>
            <a:r>
              <a:rPr lang="en-US" sz="2000" b="1" dirty="0" smtClean="0">
                <a:latin typeface="Century Gothic" panose="020B0502020202020204" pitchFamily="34" charset="0"/>
              </a:rPr>
              <a:t>Shapefiles</a:t>
            </a:r>
            <a:r>
              <a:rPr lang="en-US" sz="2000" dirty="0">
                <a:latin typeface="Century Gothic" panose="020B0502020202020204" pitchFamily="34" charset="0"/>
              </a:rPr>
              <a:t> </a:t>
            </a:r>
            <a:r>
              <a:rPr lang="en-US" sz="2000" dirty="0" smtClean="0">
                <a:latin typeface="Century Gothic" panose="020B0502020202020204" pitchFamily="34" charset="0"/>
              </a:rPr>
              <a:t>&amp; </a:t>
            </a:r>
            <a:r>
              <a:rPr lang="en-US" sz="2000" b="1" dirty="0" smtClean="0">
                <a:latin typeface="Century Gothic" panose="020B0502020202020204" pitchFamily="34" charset="0"/>
              </a:rPr>
              <a:t>Imagery</a:t>
            </a:r>
            <a:r>
              <a:rPr lang="en-US" sz="2000" dirty="0" smtClean="0">
                <a:latin typeface="Century Gothic" panose="020B0502020202020204" pitchFamily="34" charset="0"/>
              </a:rPr>
              <a:t>: 7/14 </a:t>
            </a:r>
          </a:p>
          <a:p>
            <a:pPr marL="0" indent="0">
              <a:buNone/>
            </a:pPr>
            <a:r>
              <a:rPr lang="en-US" sz="2000" dirty="0">
                <a:latin typeface="Century Gothic" panose="020B0502020202020204" pitchFamily="34" charset="0"/>
              </a:rPr>
              <a:t>Week 8: </a:t>
            </a:r>
            <a:r>
              <a:rPr lang="en-US" sz="2000" b="1" dirty="0">
                <a:latin typeface="Century Gothic" panose="020B0502020202020204" pitchFamily="34" charset="0"/>
              </a:rPr>
              <a:t>7/25 - </a:t>
            </a:r>
            <a:r>
              <a:rPr lang="en-US" sz="2000" b="1" dirty="0" smtClean="0">
                <a:latin typeface="Century Gothic" panose="020B0502020202020204" pitchFamily="34" charset="0"/>
              </a:rPr>
              <a:t>7/29 	</a:t>
            </a:r>
            <a:r>
              <a:rPr lang="en-US" sz="2000" b="1" dirty="0" smtClean="0">
                <a:latin typeface="Century Gothic" panose="020B0502020202020204" pitchFamily="34" charset="0"/>
              </a:rPr>
              <a:t>Video &amp; Transcript</a:t>
            </a:r>
            <a:r>
              <a:rPr lang="en-US" sz="2000" dirty="0" smtClean="0">
                <a:latin typeface="Century Gothic" panose="020B0502020202020204" pitchFamily="34" charset="0"/>
              </a:rPr>
              <a:t>: 7/26</a:t>
            </a:r>
          </a:p>
          <a:p>
            <a:pPr marL="0" indent="0">
              <a:buNone/>
            </a:pPr>
            <a:r>
              <a:rPr lang="en-US" sz="2000" b="1" dirty="0" smtClean="0">
                <a:latin typeface="Century Gothic" panose="020B0502020202020204" pitchFamily="34" charset="0"/>
              </a:rPr>
              <a:t>			Poster </a:t>
            </a:r>
            <a:r>
              <a:rPr lang="en-US" sz="2000" b="1" dirty="0" smtClean="0">
                <a:latin typeface="Century Gothic" panose="020B0502020202020204" pitchFamily="34" charset="0"/>
              </a:rPr>
              <a:t>FD</a:t>
            </a:r>
            <a:r>
              <a:rPr lang="en-US" sz="2000" dirty="0" smtClean="0">
                <a:latin typeface="Century Gothic" panose="020B0502020202020204" pitchFamily="34" charset="0"/>
              </a:rPr>
              <a:t>: 7/28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entury Gothic" panose="020B0502020202020204" pitchFamily="34" charset="0"/>
              </a:rPr>
              <a:t>Week 9: </a:t>
            </a:r>
            <a:r>
              <a:rPr lang="en-US" sz="2000" b="1" dirty="0">
                <a:latin typeface="Century Gothic" panose="020B0502020202020204" pitchFamily="34" charset="0"/>
              </a:rPr>
              <a:t>8/1 - </a:t>
            </a:r>
            <a:r>
              <a:rPr lang="en-US" sz="2000" b="1" dirty="0" smtClean="0">
                <a:latin typeface="Century Gothic" panose="020B0502020202020204" pitchFamily="34" charset="0"/>
              </a:rPr>
              <a:t>8/5	</a:t>
            </a:r>
            <a:r>
              <a:rPr lang="en-US" sz="2000" b="1" dirty="0" smtClean="0">
                <a:latin typeface="Century Gothic" panose="020B0502020202020204" pitchFamily="34" charset="0"/>
              </a:rPr>
              <a:t>Presentation </a:t>
            </a:r>
            <a:r>
              <a:rPr lang="en-US" sz="2000" b="1" dirty="0" smtClean="0">
                <a:latin typeface="Century Gothic" panose="020B0502020202020204" pitchFamily="34" charset="0"/>
              </a:rPr>
              <a:t>FD &amp; DEVELOPedia </a:t>
            </a:r>
            <a:r>
              <a:rPr lang="en-US" sz="2000" b="1" dirty="0">
                <a:latin typeface="Century Gothic" panose="020B0502020202020204" pitchFamily="34" charset="0"/>
              </a:rPr>
              <a:t>Page</a:t>
            </a:r>
            <a:r>
              <a:rPr lang="en-US" sz="2000" dirty="0" smtClean="0">
                <a:latin typeface="Century Gothic" panose="020B0502020202020204" pitchFamily="34" charset="0"/>
              </a:rPr>
              <a:t>: </a:t>
            </a:r>
            <a:r>
              <a:rPr lang="en-US" sz="2000" dirty="0" smtClean="0">
                <a:latin typeface="Century Gothic" panose="020B0502020202020204" pitchFamily="34" charset="0"/>
              </a:rPr>
              <a:t>8/4</a:t>
            </a:r>
            <a:endParaRPr lang="en-US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entury Gothic" panose="020B0502020202020204" pitchFamily="34" charset="0"/>
              </a:rPr>
              <a:t>Week 10: </a:t>
            </a:r>
            <a:r>
              <a:rPr lang="en-US" sz="2000" b="1" dirty="0">
                <a:latin typeface="Century Gothic" panose="020B0502020202020204" pitchFamily="34" charset="0"/>
              </a:rPr>
              <a:t>8/8 - </a:t>
            </a:r>
            <a:r>
              <a:rPr lang="en-US" sz="2000" b="1" dirty="0" smtClean="0">
                <a:latin typeface="Century Gothic" panose="020B0502020202020204" pitchFamily="34" charset="0"/>
              </a:rPr>
              <a:t>8/12	</a:t>
            </a:r>
            <a:r>
              <a:rPr lang="en-US" sz="2000" b="1" dirty="0" smtClean="0">
                <a:latin typeface="Century Gothic" panose="020B0502020202020204" pitchFamily="34" charset="0"/>
              </a:rPr>
              <a:t>Tech </a:t>
            </a:r>
            <a:r>
              <a:rPr lang="en-US" sz="2000" b="1" dirty="0" smtClean="0">
                <a:latin typeface="Century Gothic" panose="020B0502020202020204" pitchFamily="34" charset="0"/>
              </a:rPr>
              <a:t>Paper </a:t>
            </a:r>
            <a:r>
              <a:rPr lang="en-US" sz="2000" b="1" dirty="0" smtClean="0">
                <a:latin typeface="Century Gothic" panose="020B0502020202020204" pitchFamily="34" charset="0"/>
              </a:rPr>
              <a:t>FD &amp; Content </a:t>
            </a:r>
            <a:r>
              <a:rPr lang="en-US" sz="2000" b="1" dirty="0" smtClean="0">
                <a:latin typeface="Century Gothic" panose="020B0502020202020204" pitchFamily="34" charset="0"/>
              </a:rPr>
              <a:t>Innovation</a:t>
            </a:r>
            <a:r>
              <a:rPr lang="en-US" sz="2000" dirty="0" smtClean="0">
                <a:latin typeface="Century Gothic" panose="020B0502020202020204" pitchFamily="34" charset="0"/>
              </a:rPr>
              <a:t>: </a:t>
            </a:r>
            <a:r>
              <a:rPr lang="en-US" sz="2000" dirty="0" smtClean="0">
                <a:latin typeface="Century Gothic" panose="020B0502020202020204" pitchFamily="34" charset="0"/>
              </a:rPr>
              <a:t>8/11</a:t>
            </a:r>
          </a:p>
          <a:p>
            <a:pPr marL="0" indent="0">
              <a:buNone/>
            </a:pPr>
            <a:r>
              <a:rPr lang="en-US" sz="2000" dirty="0">
                <a:latin typeface="Century Gothic" panose="020B0502020202020204" pitchFamily="34" charset="0"/>
              </a:rPr>
              <a:t>	</a:t>
            </a:r>
            <a:r>
              <a:rPr lang="en-US" sz="2000" dirty="0" smtClean="0">
                <a:latin typeface="Century Gothic" panose="020B0502020202020204" pitchFamily="34" charset="0"/>
              </a:rPr>
              <a:t>		</a:t>
            </a:r>
            <a:r>
              <a:rPr lang="en-US" sz="2000" b="1" dirty="0" smtClean="0">
                <a:latin typeface="Century Gothic" panose="020B0502020202020204" pitchFamily="34" charset="0"/>
              </a:rPr>
              <a:t>Annual Earth Science Application Showcase</a:t>
            </a:r>
            <a:r>
              <a:rPr lang="en-US" sz="2000" dirty="0" smtClean="0">
                <a:latin typeface="Century Gothic" panose="020B0502020202020204" pitchFamily="34" charset="0"/>
              </a:rPr>
              <a:t>:</a:t>
            </a:r>
            <a:r>
              <a:rPr lang="en-US" sz="2000" b="1" dirty="0" smtClean="0">
                <a:latin typeface="Century Gothic" panose="020B0502020202020204" pitchFamily="34" charset="0"/>
              </a:rPr>
              <a:t> </a:t>
            </a:r>
            <a:r>
              <a:rPr lang="en-US" sz="2000" dirty="0" smtClean="0">
                <a:latin typeface="Century Gothic" panose="020B0502020202020204" pitchFamily="34" charset="0"/>
              </a:rPr>
              <a:t>8/9-10</a:t>
            </a:r>
          </a:p>
          <a:p>
            <a:pPr marL="0" indent="0">
              <a:buNone/>
            </a:pPr>
            <a:r>
              <a:rPr lang="en-US" sz="2000" dirty="0">
                <a:latin typeface="Century Gothic" panose="020B0502020202020204" pitchFamily="34" charset="0"/>
              </a:rPr>
              <a:t>	</a:t>
            </a:r>
            <a:r>
              <a:rPr lang="en-US" sz="2000" dirty="0" smtClean="0">
                <a:latin typeface="Century Gothic" panose="020B0502020202020204" pitchFamily="34" charset="0"/>
              </a:rPr>
              <a:t>		</a:t>
            </a:r>
            <a:r>
              <a:rPr lang="en-US" sz="2000" b="1" dirty="0" smtClean="0">
                <a:latin typeface="Century Gothic" panose="020B0502020202020204" pitchFamily="34" charset="0"/>
              </a:rPr>
              <a:t>VPS Launch</a:t>
            </a:r>
            <a:r>
              <a:rPr lang="en-US" sz="2000" dirty="0" smtClean="0">
                <a:latin typeface="Century Gothic" panose="020B0502020202020204" pitchFamily="34" charset="0"/>
              </a:rPr>
              <a:t>: 8/11</a:t>
            </a:r>
            <a:endParaRPr lang="en-US" sz="20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1100" b="1" i="1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000" b="1" i="1" u="sng" dirty="0">
                <a:latin typeface="Century Gothic" panose="020B0502020202020204" pitchFamily="34" charset="0"/>
              </a:rPr>
              <a:t>Script/Tool </a:t>
            </a:r>
            <a:r>
              <a:rPr lang="en-US" sz="2000" b="1" i="1" u="sng" dirty="0" smtClean="0">
                <a:latin typeface="Century Gothic" panose="020B0502020202020204" pitchFamily="34" charset="0"/>
              </a:rPr>
              <a:t>Generating </a:t>
            </a:r>
            <a:r>
              <a:rPr lang="en-US" sz="2000" b="1" i="1" u="sng" dirty="0">
                <a:latin typeface="Century Gothic" panose="020B0502020202020204" pitchFamily="34" charset="0"/>
              </a:rPr>
              <a:t>Projects</a:t>
            </a:r>
            <a:r>
              <a:rPr lang="en-US" sz="2000" b="1" dirty="0">
                <a:latin typeface="Century Gothic" panose="020B0502020202020204" pitchFamily="34" charset="0"/>
              </a:rPr>
              <a:t>: Software Release Paperwork</a:t>
            </a:r>
            <a:r>
              <a:rPr lang="en-US" sz="2000" dirty="0">
                <a:latin typeface="Century Gothic" panose="020B0502020202020204" pitchFamily="34" charset="0"/>
              </a:rPr>
              <a:t>: 6/24 </a:t>
            </a:r>
          </a:p>
          <a:p>
            <a:pPr marL="0" indent="0">
              <a:buNone/>
            </a:pPr>
            <a:r>
              <a:rPr lang="en-US" sz="2000" b="1" i="1" u="sng" dirty="0" smtClean="0">
                <a:latin typeface="Century Gothic" panose="020B0502020202020204" pitchFamily="34" charset="0"/>
              </a:rPr>
              <a:t>Optional Deliverables</a:t>
            </a:r>
            <a:r>
              <a:rPr lang="en-US" sz="2000" b="1" dirty="0" smtClean="0">
                <a:latin typeface="Century Gothic" panose="020B0502020202020204" pitchFamily="34" charset="0"/>
              </a:rPr>
              <a:t>: One-Pager/Brochure &amp; Tutorial</a:t>
            </a:r>
            <a:r>
              <a:rPr lang="en-US" sz="2000" dirty="0" smtClean="0">
                <a:latin typeface="Century Gothic" panose="020B0502020202020204" pitchFamily="34" charset="0"/>
              </a:rPr>
              <a:t>: </a:t>
            </a:r>
            <a:r>
              <a:rPr lang="en-US" sz="2000" dirty="0" smtClean="0">
                <a:latin typeface="Century Gothic" panose="020B0502020202020204" pitchFamily="34" charset="0"/>
              </a:rPr>
              <a:t>8/12</a:t>
            </a:r>
            <a:endParaRPr lang="en-US" sz="20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10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2016 Summer Deliverable Deadlines 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Summer Guide to Deliverables</dc:title>
  <dc:creator>Childs, Lauren M. (LARC-E3)[DEVELOP - Wise County (LaRC)]</dc:creator>
  <cp:lastModifiedBy>Childs, Lauren M. (LARC-E3)[DEVELOP - Wise County (LaRC)]</cp:lastModifiedBy>
  <cp:revision>19</cp:revision>
  <dcterms:created xsi:type="dcterms:W3CDTF">2016-04-12T18:40:38Z</dcterms:created>
  <dcterms:modified xsi:type="dcterms:W3CDTF">2016-04-15T14:31:00Z</dcterms:modified>
</cp:coreProperties>
</file>