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3E3D5-9F94-4A03-86F3-B1949A1B9DE0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4A9CD-C6CD-4848-8063-48E5C74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94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5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7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83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69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0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5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3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2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5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6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5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DFA93-3AD1-4EA1-B4B6-2B90E9CFAA69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3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6333" y="170912"/>
            <a:ext cx="11807971" cy="605208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2018 Spring Deliverable </a:t>
            </a:r>
            <a:r>
              <a:rPr lang="en-US" sz="3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Calendar</a:t>
            </a:r>
            <a:endParaRPr lang="en-US" sz="3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353004"/>
              </p:ext>
            </p:extLst>
          </p:nvPr>
        </p:nvGraphicFramePr>
        <p:xfrm>
          <a:off x="176333" y="768315"/>
          <a:ext cx="11807970" cy="5656926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844198"/>
                <a:gridCol w="671109"/>
                <a:gridCol w="6469586"/>
                <a:gridCol w="3823077"/>
              </a:tblGrid>
              <a:tr h="5345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Term</a:t>
                      </a: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 Week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Due</a:t>
                      </a: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 Date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Item(s)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Submit To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  <a:tr h="83765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1/25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Handbook Forms, 2)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Info Sheet, 3) Personality Assessments, 4) Entrance Personal Growth Assessment, 5) DEVELOPedia Participant Page, 6) Orientation Completed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CLs LFT to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Karen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2) CLs LFT to Georgina, 3) Amanda, 4) Google Form, 5) DEVELOPedia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95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2/8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Project Summary RD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PC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Gmail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95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2/15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Tech Paper RD, 2) Code Meeting this week (</a:t>
                      </a:r>
                      <a:r>
                        <a:rPr lang="en-US" sz="1400" i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if applicable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PC Team Gmail, 2)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Geoinformatics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95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2/19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Offices Closed </a:t>
                      </a:r>
                      <a:r>
                        <a:rPr lang="en-US" sz="1400" i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for</a:t>
                      </a:r>
                      <a:r>
                        <a:rPr lang="en-US" sz="1400" i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President’s Day</a:t>
                      </a:r>
                      <a:endParaRPr lang="en-US" sz="1400" b="1" i="1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9593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2/22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Video Outline, 2) Software Release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Definition Document (</a:t>
                      </a:r>
                      <a:r>
                        <a:rPr lang="en-US" sz="1400" i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if applicable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)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Gmail, 2) Jordan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9593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3/1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Poster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RD,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2) Presentation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RD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1-2) PC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Gmail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95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3/8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Project Summary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FD, 2)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Study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Area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Shapefiles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3) Website Image, 4) Software Release Master Document (</a:t>
                      </a:r>
                      <a:r>
                        <a:rPr lang="en-US" sz="1400" i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if applicable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)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1-2)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PC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Gmail,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3)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Gmail, 4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) Jordan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5249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3/15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Project Video &amp; Transcript, 2) Software Release Draft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Code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en-US" sz="1400" i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if applicable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Google Drive, 2) Geo Gmail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95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3/22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Poster FD, 2) Presentation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FD, 3)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DEVELOPedia Project Page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1-2)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PC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Gmail, 3) DEVELOPedia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9593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3/26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Exit Personal Growth Assessment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Google Form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95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3/29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Tech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Paper FD,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2)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Project Feedback Form, 3)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Technical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Image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1-2)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PC Gmail, 3)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Gmail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5249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3/30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Exit Survey,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2) Optional Deliverables 3) Software Release Code with README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en-US" sz="1400" i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if applicable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Google Form, 2)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PC Gmail 3) 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Geo Gmail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34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-41520"/>
            <a:ext cx="12192000" cy="597401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2018 Spring Deliverable </a:t>
            </a:r>
            <a:r>
              <a:rPr lang="en-US" sz="3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Calendar</a:t>
            </a:r>
            <a:endParaRPr lang="en-US" sz="3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832460"/>
              </p:ext>
            </p:extLst>
          </p:nvPr>
        </p:nvGraphicFramePr>
        <p:xfrm>
          <a:off x="737219" y="555879"/>
          <a:ext cx="11454780" cy="630212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45478"/>
                <a:gridCol w="1145478"/>
                <a:gridCol w="1145478"/>
                <a:gridCol w="1145478"/>
                <a:gridCol w="1145478"/>
                <a:gridCol w="1145478"/>
                <a:gridCol w="1145478"/>
                <a:gridCol w="1145478"/>
                <a:gridCol w="1145478"/>
                <a:gridCol w="1145478"/>
              </a:tblGrid>
              <a:tr h="111064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Orientation, Surveys &amp; Forms, Applications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Meet &amp; Greets, Practices,</a:t>
                      </a:r>
                      <a:r>
                        <a:rPr lang="en-US" sz="11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Presentations, Interviews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Project Summary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Study Area </a:t>
                      </a:r>
                      <a:r>
                        <a:rPr lang="en-US" sz="1100" dirty="0" err="1" smtClean="0">
                          <a:latin typeface="Century Gothic" panose="020B0502020202020204" pitchFamily="34" charset="0"/>
                        </a:rPr>
                        <a:t>Shapefiles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Imagery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Tech Paper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Poster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Presentation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Video: Outline, Video &amp; Transcript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Code &amp; Optional Deliverables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38961" y="1732263"/>
            <a:ext cx="776175" cy="5093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1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2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3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4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5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6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7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8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9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10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86246" y="1711481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National Orientation, Entrance PGA, Info Sheet, Handbook </a:t>
            </a:r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Forms, Personality </a:t>
            </a:r>
            <a:endParaRPr lang="en-US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85170" y="3273565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Summer Application </a:t>
            </a:r>
            <a:r>
              <a:rPr lang="en-US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Deadline</a:t>
            </a:r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01565" y="3167743"/>
            <a:ext cx="0" cy="16459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785170" y="5879089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Exit </a:t>
            </a:r>
            <a:r>
              <a:rPr lang="en-US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PGA</a:t>
            </a:r>
            <a:endParaRPr lang="en-US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942025" y="2244828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NPO Meet </a:t>
            </a:r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&amp; </a:t>
            </a:r>
            <a:r>
              <a:rPr lang="en-US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Greets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942025" y="5880432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Close Out </a:t>
            </a:r>
            <a:r>
              <a:rPr lang="en-US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Practices, Summer Interviews</a:t>
            </a:r>
            <a:endParaRPr lang="en-US" sz="7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82142" y="2755205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Rough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538434" y="3278073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Rough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678712" y="3801901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Rough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827150" y="3799181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Rough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9972939" y="3799181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Video Outline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933861" y="6389523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Partner Handoffs, Node Close outs</a:t>
            </a:r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382967" y="4833108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Website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387189" y="6389523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Technical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082142" y="4833992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Final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538434" y="6389523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Final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678712" y="5876158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Final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8827150" y="5876158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Final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9972939" y="5336788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Final Video &amp; Transcript</a:t>
            </a:r>
            <a:endParaRPr 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1118728" y="3799181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Software Release Definition Document</a:t>
            </a:r>
            <a:endParaRPr lang="en-US" sz="7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240718" y="4833108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Shapefiles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082142" y="5870363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DEVELOPedia</a:t>
            </a:r>
            <a:r>
              <a:rPr lang="en-US" sz="9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Project Page</a:t>
            </a:r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1118728" y="6385249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Software Release Final Code, Tutorials, Brochures</a:t>
            </a:r>
            <a:endParaRPr lang="en-US" sz="7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042517" y="3690611"/>
            <a:ext cx="0" cy="2743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8184976" y="4190413"/>
            <a:ext cx="0" cy="16459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9322843" y="4207273"/>
            <a:ext cx="0" cy="16459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0477022" y="4214439"/>
            <a:ext cx="0" cy="1143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11118728" y="5343980"/>
            <a:ext cx="99580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Software Release Draft Code</a:t>
            </a:r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9972939" y="4312784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Video Team Check-Ins</a:t>
            </a:r>
            <a:endParaRPr lang="en-US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6536747" y="2232088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Lit Review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1933656" y="2752749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NPO Meet </a:t>
            </a:r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&amp; </a:t>
            </a:r>
            <a:r>
              <a:rPr lang="en-US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Greets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6536747" y="2750612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Lit Review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536747" y="1727120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Lit Review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11106368" y="3285069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Software Release Code Meeting</a:t>
            </a:r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785170" y="6389523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Feedback Form, Exit </a:t>
            </a:r>
            <a:r>
              <a:rPr lang="en-US" sz="9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Survey</a:t>
            </a:r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1118728" y="4829868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Software Release Master Document</a:t>
            </a:r>
            <a:endParaRPr lang="en-US" sz="7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518852" y="4316768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Tech </a:t>
            </a:r>
            <a:r>
              <a:rPr lang="en-US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Paper Webinar</a:t>
            </a:r>
            <a:endParaRPr 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942025" y="5348254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Summer Interviews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3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</TotalTime>
  <Words>489</Words>
  <Application>Microsoft Office PowerPoint</Application>
  <PresentationFormat>Widescreen</PresentationFormat>
  <Paragraphs>106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2018 Spring Deliverable Calendar</vt:lpstr>
      <vt:lpstr>2018 Spring Deliverable Calendar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Spring Term NPO Deliverable Due Dates</dc:title>
  <dc:creator>Childs, Lauren M. (LARC-E3)[DEVELOP]</dc:creator>
  <cp:lastModifiedBy>Childs, Lauren M. (LARC-E3)[DEVELOP]</cp:lastModifiedBy>
  <cp:revision>84</cp:revision>
  <dcterms:created xsi:type="dcterms:W3CDTF">2017-01-13T15:59:49Z</dcterms:created>
  <dcterms:modified xsi:type="dcterms:W3CDTF">2018-01-02T16:56:26Z</dcterms:modified>
</cp:coreProperties>
</file>