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8" autoAdjust="0"/>
    <p:restoredTop sz="94595" autoAdjust="0"/>
  </p:normalViewPr>
  <p:slideViewPr>
    <p:cSldViewPr snapToGrid="0" showGuides="1">
      <p:cViewPr varScale="1">
        <p:scale>
          <a:sx n="19" d="100"/>
          <a:sy n="19" d="100"/>
        </p:scale>
        <p:origin x="3544" y="3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3/17/20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3119"/>
            <a:ext cx="2834640" cy="3088358"/>
            <a:chOff x="844023" y="30803119"/>
            <a:chExt cx="2834640" cy="3088358"/>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3119"/>
            <a:ext cx="2834640" cy="2672859"/>
            <a:chOff x="6683239" y="30803119"/>
            <a:chExt cx="2834640" cy="2672859"/>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3119"/>
            <a:ext cx="2834640" cy="2672859"/>
            <a:chOff x="9602847" y="30803119"/>
            <a:chExt cx="2834640" cy="2672859"/>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3119"/>
            <a:ext cx="2834640" cy="2672859"/>
            <a:chOff x="3763631" y="30803119"/>
            <a:chExt cx="2834640" cy="2672859"/>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79CC3"/>
          </a:solidFill>
          <a:ln>
            <a:solidFill>
              <a:srgbClr val="42ACCE"/>
            </a:solid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09650"/>
            <a:ext cx="2834640" cy="3088358"/>
            <a:chOff x="844023" y="30803119"/>
            <a:chExt cx="2834640" cy="3088358"/>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09650"/>
            <a:ext cx="2834640" cy="2672859"/>
            <a:chOff x="6683239" y="30803119"/>
            <a:chExt cx="2834640" cy="2672859"/>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09650"/>
            <a:ext cx="2834640" cy="2672859"/>
            <a:chOff x="9602847" y="30803119"/>
            <a:chExt cx="2834640" cy="2672859"/>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09650"/>
            <a:ext cx="2834640" cy="2672859"/>
            <a:chOff x="3763631" y="30803119"/>
            <a:chExt cx="2834640" cy="2672859"/>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3119"/>
            <a:ext cx="2834640" cy="3088358"/>
            <a:chOff x="844023" y="30803119"/>
            <a:chExt cx="2834640" cy="3088358"/>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3119"/>
            <a:ext cx="2834640" cy="2672859"/>
            <a:chOff x="6683239" y="30803119"/>
            <a:chExt cx="2834640" cy="2672859"/>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3119"/>
            <a:ext cx="2834640" cy="2672859"/>
            <a:chOff x="9602847" y="30803119"/>
            <a:chExt cx="2834640" cy="2672859"/>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3119"/>
            <a:ext cx="2834640" cy="2672859"/>
            <a:chOff x="3763631" y="30803119"/>
            <a:chExt cx="2834640" cy="2672859"/>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35" name="TextBox 34">
            <a:extLst>
              <a:ext uri="{FF2B5EF4-FFF2-40B4-BE49-F238E27FC236}">
                <a16:creationId xmlns:a16="http://schemas.microsoft.com/office/drawing/2014/main" id="{1E2FAB80-0825-A34C-BD56-E7B309D09EA2}"/>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31</cp:revision>
  <dcterms:created xsi:type="dcterms:W3CDTF">2019-11-06T20:00:51Z</dcterms:created>
  <dcterms:modified xsi:type="dcterms:W3CDTF">2020-03-17T16:45:21Z</dcterms:modified>
</cp:coreProperties>
</file>