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135"/>
    <a:srgbClr val="42ACCE"/>
    <a:srgbClr val="000000"/>
    <a:srgbClr val="7DB761"/>
    <a:srgbClr val="E97844"/>
    <a:srgbClr val="3F4268"/>
    <a:srgbClr val="23875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436" autoAdjust="0"/>
    <p:restoredTop sz="94583" autoAdjust="0"/>
  </p:normalViewPr>
  <p:slideViewPr>
    <p:cSldViewPr snapToGrid="0" showGuides="1">
      <p:cViewPr varScale="1">
        <p:scale>
          <a:sx n="17" d="100"/>
          <a:sy n="17" d="100"/>
        </p:scale>
        <p:origin x="2596" y="96"/>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1/28/2020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42AC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42ACCE"/>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42ACCE"/>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3119"/>
            <a:ext cx="2834640" cy="3088358"/>
            <a:chOff x="844023" y="30803119"/>
            <a:chExt cx="2834640" cy="3088358"/>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3119"/>
            <a:ext cx="2834640" cy="2672859"/>
            <a:chOff x="6683239" y="30803119"/>
            <a:chExt cx="2834640" cy="2672859"/>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3119"/>
            <a:ext cx="2834640" cy="2672859"/>
            <a:chOff x="9602847" y="30803119"/>
            <a:chExt cx="2834640" cy="2672859"/>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3119"/>
            <a:ext cx="2834640" cy="2672859"/>
            <a:chOff x="3763631" y="30803119"/>
            <a:chExt cx="2834640" cy="2672859"/>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379CC3"/>
          </a:solidFill>
          <a:ln>
            <a:solidFill>
              <a:srgbClr val="42ACCE"/>
            </a:solid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09650"/>
            <a:ext cx="2834640" cy="3088358"/>
            <a:chOff x="844023" y="30803119"/>
            <a:chExt cx="2834640" cy="3088358"/>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09650"/>
            <a:ext cx="2834640" cy="2672859"/>
            <a:chOff x="6683239" y="30803119"/>
            <a:chExt cx="2834640" cy="2672859"/>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09650"/>
            <a:ext cx="2834640" cy="2672859"/>
            <a:chOff x="9602847" y="30803119"/>
            <a:chExt cx="2834640" cy="2672859"/>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09650"/>
            <a:ext cx="2834640" cy="2672859"/>
            <a:chOff x="3763631" y="30803119"/>
            <a:chExt cx="2834640" cy="2672859"/>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42ACCE"/>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42ACCE"/>
              </a:buClr>
            </a:pPr>
            <a:r>
              <a:rPr lang="en-US" b="1" dirty="0">
                <a:solidFill>
                  <a:srgbClr val="42ACCE"/>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42ACCE"/>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42ACCE"/>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42ACCE"/>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3119"/>
            <a:ext cx="2834640" cy="3088358"/>
            <a:chOff x="844023" y="30803119"/>
            <a:chExt cx="2834640" cy="3088358"/>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3119"/>
            <a:ext cx="2834640" cy="2672859"/>
            <a:chOff x="6683239" y="30803119"/>
            <a:chExt cx="2834640" cy="2672859"/>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3119"/>
            <a:ext cx="2834640" cy="2672859"/>
            <a:chOff x="9602847" y="30803119"/>
            <a:chExt cx="2834640" cy="2672859"/>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3119"/>
            <a:ext cx="2834640" cy="2672859"/>
            <a:chOff x="3763631" y="30803119"/>
            <a:chExt cx="2834640" cy="2672859"/>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42ACCE"/>
                </a:solidFill>
              </a:rPr>
              <a:t>Study Area </a:t>
            </a:r>
            <a:r>
              <a:rPr lang="en-US" sz="10000" dirty="0">
                <a:solidFill>
                  <a:srgbClr val="42ACCE"/>
                </a:solidFill>
              </a:rPr>
              <a:t>Water Resources</a:t>
            </a:r>
          </a:p>
        </p:txBody>
      </p:sp>
      <p:sp>
        <p:nvSpPr>
          <p:cNvPr id="35" name="TextBox 34">
            <a:extLst>
              <a:ext uri="{FF2B5EF4-FFF2-40B4-BE49-F238E27FC236}">
                <a16:creationId xmlns:a16="http://schemas.microsoft.com/office/drawing/2014/main" id="{1E2FAB80-0825-A34C-BD56-E7B309D09EA2}"/>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42ACCE"/>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548</TotalTime>
  <Words>1230</Words>
  <Application>Microsoft Office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31</cp:revision>
  <dcterms:created xsi:type="dcterms:W3CDTF">2019-11-06T20:00:51Z</dcterms:created>
  <dcterms:modified xsi:type="dcterms:W3CDTF">2020-01-28T17:45:10Z</dcterms:modified>
</cp:coreProperties>
</file>