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64135"/>
    <a:srgbClr val="42ACCE"/>
    <a:srgbClr val="000000"/>
    <a:srgbClr val="7DB761"/>
    <a:srgbClr val="E97844"/>
    <a:srgbClr val="3F4268"/>
    <a:srgbClr val="23875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36" autoAdjust="0"/>
    <p:restoredTop sz="94583" autoAdjust="0"/>
  </p:normalViewPr>
  <p:slideViewPr>
    <p:cSldViewPr snapToGrid="0" showGuides="1">
      <p:cViewPr>
        <p:scale>
          <a:sx n="32" d="100"/>
          <a:sy n="32" d="100"/>
        </p:scale>
        <p:origin x="1248" y="-2336"/>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1/26/20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cxnSp>
        <p:nvCxnSpPr>
          <p:cNvPr id="27" name="Straight Connector 26">
            <a:extLst>
              <a:ext uri="{FF2B5EF4-FFF2-40B4-BE49-F238E27FC236}">
                <a16:creationId xmlns:a16="http://schemas.microsoft.com/office/drawing/2014/main" id="{418FFC53-08CF-5F42-B19D-08DA53814E12}"/>
              </a:ext>
            </a:extLst>
          </p:cNvPr>
          <p:cNvCxnSpPr/>
          <p:nvPr userDrawn="1"/>
        </p:nvCxnSpPr>
        <p:spPr>
          <a:xfrm>
            <a:off x="27813000" y="32533797"/>
            <a:ext cx="0" cy="584200"/>
          </a:xfrm>
          <a:prstGeom prst="line">
            <a:avLst/>
          </a:prstGeom>
          <a:ln w="38100">
            <a:solidFill>
              <a:schemeClr val="bg1"/>
            </a:solidFill>
          </a:ln>
        </p:spPr>
        <p:style>
          <a:lnRef idx="2">
            <a:schemeClr val="accent6"/>
          </a:lnRef>
          <a:fillRef idx="0">
            <a:schemeClr val="accent6"/>
          </a:fillRef>
          <a:effectRef idx="1">
            <a:schemeClr val="accent6"/>
          </a:effectRef>
          <a:fontRef idx="minor">
            <a:schemeClr val="tx1"/>
          </a:fontRef>
        </p:style>
      </p:cxn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29" name="Picture 28">
            <a:extLst>
              <a:ext uri="{FF2B5EF4-FFF2-40B4-BE49-F238E27FC236}">
                <a16:creationId xmlns:a16="http://schemas.microsoft.com/office/drawing/2014/main" id="{A952E025-715C-1249-B5A4-29FDA63172F8}"/>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322324" y="1274438"/>
            <a:ext cx="2587752" cy="2587752"/>
          </a:xfrm>
          <a:prstGeom prst="rect">
            <a:avLst/>
          </a:prstGeom>
        </p:spPr>
      </p:pic>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3119"/>
            <a:ext cx="2834640" cy="3088358"/>
            <a:chOff x="844023" y="30803119"/>
            <a:chExt cx="2834640" cy="3088358"/>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3119"/>
            <a:ext cx="2834640" cy="2672859"/>
            <a:chOff x="6683239" y="30803119"/>
            <a:chExt cx="2834640" cy="2672859"/>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3119"/>
            <a:ext cx="2834640" cy="2672859"/>
            <a:chOff x="9602847" y="30803119"/>
            <a:chExt cx="2834640" cy="2672859"/>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3119"/>
            <a:ext cx="2834640" cy="2672859"/>
            <a:chOff x="3763631" y="30803119"/>
            <a:chExt cx="2834640" cy="2672859"/>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379CC3"/>
          </a:solidFill>
          <a:ln>
            <a:solidFill>
              <a:srgbClr val="42ACCE"/>
            </a:solid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09650"/>
            <a:ext cx="2834640" cy="3088358"/>
            <a:chOff x="844023" y="30803119"/>
            <a:chExt cx="2834640" cy="3088358"/>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09650"/>
            <a:ext cx="2834640" cy="2672859"/>
            <a:chOff x="6683239" y="30803119"/>
            <a:chExt cx="2834640" cy="2672859"/>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09650"/>
            <a:ext cx="2834640" cy="2672859"/>
            <a:chOff x="9602847" y="30803119"/>
            <a:chExt cx="2834640" cy="2672859"/>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09650"/>
            <a:ext cx="2834640" cy="2672859"/>
            <a:chOff x="3763631" y="30803119"/>
            <a:chExt cx="2834640" cy="2672859"/>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3119"/>
            <a:ext cx="2834640" cy="3088358"/>
            <a:chOff x="844023" y="30803119"/>
            <a:chExt cx="2834640" cy="3088358"/>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3119"/>
            <a:ext cx="2834640" cy="2672859"/>
            <a:chOff x="6683239" y="30803119"/>
            <a:chExt cx="2834640" cy="2672859"/>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3119"/>
            <a:ext cx="2834640" cy="2672859"/>
            <a:chOff x="9602847" y="30803119"/>
            <a:chExt cx="2834640" cy="2672859"/>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3119"/>
            <a:ext cx="2834640" cy="2672859"/>
            <a:chOff x="3763631" y="30803119"/>
            <a:chExt cx="2834640" cy="2672859"/>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35" name="TextBox 34">
            <a:extLst>
              <a:ext uri="{FF2B5EF4-FFF2-40B4-BE49-F238E27FC236}">
                <a16:creationId xmlns:a16="http://schemas.microsoft.com/office/drawing/2014/main" id="{1E2FAB80-0825-A34C-BD56-E7B309D09EA2}"/>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548</TotalTime>
  <Words>1244</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30</cp:revision>
  <dcterms:created xsi:type="dcterms:W3CDTF">2019-11-06T20:00:51Z</dcterms:created>
  <dcterms:modified xsi:type="dcterms:W3CDTF">2020-01-27T04:48:14Z</dcterms:modified>
</cp:coreProperties>
</file>