
<file path=[Content_Types].xml><?xml version="1.0" encoding="utf-8"?>
<Types xmlns="http://schemas.openxmlformats.org/package/2006/content-types">
  <Default Extension="png" ContentType="image/png"/>
  <Default Extension="bin" ContentType="application/vnd.openxmlformats-officedocument.oleObject"/>
  <Default Extension="rels" ContentType="application/vnd.openxmlformats-package.relationships+xml"/>
  <Default Extension="xml" ContentType="application/xml"/>
  <Default Extension="fntdata" ContentType="application/x-fontdata"/>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8" r:id="rId1"/>
  </p:sldMasterIdLst>
  <p:notesMasterIdLst>
    <p:notesMasterId r:id="rId3"/>
  </p:notesMasterIdLst>
  <p:sldIdLst>
    <p:sldId id="256" r:id="rId2"/>
  </p:sldIdLst>
  <p:sldSz cx="27432000" cy="36576000"/>
  <p:notesSz cx="6858000" cy="9144000"/>
  <p:embeddedFontLst>
    <p:embeddedFont>
      <p:font typeface="Questrial" panose="020B0604020202020204" charset="0"/>
      <p:regular r:id="rId4"/>
    </p:embeddedFont>
    <p:embeddedFont>
      <p:font typeface="Webdings" panose="05030102010509060703" pitchFamily="18" charset="2"/>
      <p:regular r:id="rId5"/>
    </p:embeddedFont>
    <p:embeddedFont>
      <p:font typeface="Garamond" panose="02020404030301010803" pitchFamily="18" charset="0"/>
      <p:regular r:id="rId6"/>
      <p:bold r:id="rId7"/>
      <p:italic r:id="rId8"/>
    </p:embeddedFont>
    <p:embeddedFont>
      <p:font typeface="Calibri" panose="020F0502020204030204" pitchFamily="34" charset="0"/>
      <p:regular r:id="rId9"/>
      <p:bold r:id="rId10"/>
      <p:italic r:id="rId11"/>
      <p:boldItalic r:id="rId12"/>
    </p:embeddedFont>
    <p:embeddedFont>
      <p:font typeface="Century Gothic" panose="020B0502020202020204" pitchFamily="34" charset="0"/>
      <p:regular r:id="rId13"/>
      <p:bold r:id="rId14"/>
      <p:italic r:id="rId15"/>
      <p:boldItalic r:id="rId1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1520" userDrawn="1">
          <p15:clr>
            <a:srgbClr val="A4A3A4"/>
          </p15:clr>
        </p15:guide>
        <p15:guide id="2" pos="86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layton, Amanda L. (LARC)[SSAI DEVELOP]" initials="CAL(D" lastIdx="3" clrIdx="0">
    <p:extLst>
      <p:ext uri="{19B8F6BF-5375-455C-9EA6-DF929625EA0E}">
        <p15:presenceInfo xmlns:p15="http://schemas.microsoft.com/office/powerpoint/2012/main" userId="S-1-5-21-330711430-3775241029-4075259233-682401" providerId="AD"/>
      </p:ext>
    </p:extLst>
  </p:cmAuthor>
  <p:cmAuthor id="2" name="Avery, Ryan B. (LARC-E3)[SSAI DEVELOP]" initials="ARB(D" lastIdx="1" clrIdx="1">
    <p:extLst>
      <p:ext uri="{19B8F6BF-5375-455C-9EA6-DF929625EA0E}">
        <p15:presenceInfo xmlns:p15="http://schemas.microsoft.com/office/powerpoint/2012/main" userId="S-1-5-21-330711430-3775241029-4075259233-721664" providerId="AD"/>
      </p:ext>
    </p:extLst>
  </p:cmAuthor>
  <p:cmAuthor id="3" name="McCartney, Sean (GSFC-6104)[DEVELOP]" initials="MS(" lastIdx="1" clrIdx="2">
    <p:extLst>
      <p:ext uri="{19B8F6BF-5375-455C-9EA6-DF929625EA0E}">
        <p15:presenceInfo xmlns:p15="http://schemas.microsoft.com/office/powerpoint/2012/main" userId="S-1-5-21-330711430-3775241029-4075259233-67061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F879F"/>
    <a:srgbClr val="4E768E"/>
    <a:srgbClr val="75AADB"/>
    <a:srgbClr val="4C556D"/>
    <a:srgbClr val="7B96BD"/>
    <a:srgbClr val="3168B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6761" autoAdjust="0"/>
  </p:normalViewPr>
  <p:slideViewPr>
    <p:cSldViewPr snapToGrid="0">
      <p:cViewPr varScale="1">
        <p:scale>
          <a:sx n="21" d="100"/>
          <a:sy n="21" d="100"/>
        </p:scale>
        <p:origin x="2916" y="126"/>
      </p:cViewPr>
      <p:guideLst>
        <p:guide orient="horz" pos="11520"/>
        <p:guide pos="864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5.fntdata"/><Relationship Id="rId13" Type="http://schemas.openxmlformats.org/officeDocument/2006/relationships/font" Target="fonts/font10.fntdata"/><Relationship Id="rId18" Type="http://schemas.openxmlformats.org/officeDocument/2006/relationships/presProps" Target="presProps.xml"/><Relationship Id="rId3" Type="http://schemas.openxmlformats.org/officeDocument/2006/relationships/notesMaster" Target="notesMasters/notesMaster1.xml"/><Relationship Id="rId21" Type="http://schemas.openxmlformats.org/officeDocument/2006/relationships/tableStyles" Target="tableStyles.xml"/><Relationship Id="rId7" Type="http://schemas.openxmlformats.org/officeDocument/2006/relationships/font" Target="fonts/font4.fntdata"/><Relationship Id="rId12" Type="http://schemas.openxmlformats.org/officeDocument/2006/relationships/font" Target="fonts/font9.fntdata"/><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font" Target="fonts/font13.fntdata"/><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font" Target="fonts/font3.fntdata"/><Relationship Id="rId11" Type="http://schemas.openxmlformats.org/officeDocument/2006/relationships/font" Target="fonts/font8.fntdata"/><Relationship Id="rId5" Type="http://schemas.openxmlformats.org/officeDocument/2006/relationships/font" Target="fonts/font2.fntdata"/><Relationship Id="rId15" Type="http://schemas.openxmlformats.org/officeDocument/2006/relationships/font" Target="fonts/font12.fntdata"/><Relationship Id="rId10" Type="http://schemas.openxmlformats.org/officeDocument/2006/relationships/font" Target="fonts/font7.fntdata"/><Relationship Id="rId19" Type="http://schemas.openxmlformats.org/officeDocument/2006/relationships/viewProps" Target="viewProps.xml"/><Relationship Id="rId4" Type="http://schemas.openxmlformats.org/officeDocument/2006/relationships/font" Target="fonts/font1.fntdata"/><Relationship Id="rId9" Type="http://schemas.openxmlformats.org/officeDocument/2006/relationships/font" Target="fonts/font6.fntdata"/><Relationship Id="rId14" Type="http://schemas.openxmlformats.org/officeDocument/2006/relationships/font" Target="fonts/font11.fntdata"/></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embeddings/oleObject1.bin"/></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oleObject" Target="../embeddings/oleObject2.bin"/></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00" b="0" i="0" u="none" strike="noStrike" kern="1200" cap="none" spc="0" normalizeH="0" baseline="0">
                <a:solidFill>
                  <a:schemeClr val="tx1">
                    <a:lumMod val="65000"/>
                    <a:lumOff val="35000"/>
                  </a:schemeClr>
                </a:solidFill>
                <a:latin typeface="Century Gothic" panose="020B0502020202020204" pitchFamily="34" charset="0"/>
                <a:ea typeface="+mj-ea"/>
                <a:cs typeface="+mj-cs"/>
              </a:defRPr>
            </a:pPr>
            <a:r>
              <a:rPr lang="en-US" sz="1800" dirty="0">
                <a:latin typeface="Century Gothic" panose="020B0502020202020204" pitchFamily="34" charset="0"/>
              </a:rPr>
              <a:t>Reach 28: Flow Rate </a:t>
            </a:r>
          </a:p>
        </c:rich>
      </c:tx>
      <c:layout/>
      <c:overlay val="0"/>
      <c:spPr>
        <a:noFill/>
        <a:ln>
          <a:noFill/>
        </a:ln>
        <a:effectLst/>
      </c:spPr>
      <c:txPr>
        <a:bodyPr rot="0" spcFirstLastPara="1" vertOverflow="ellipsis" vert="horz" wrap="square" anchor="ctr" anchorCtr="1"/>
        <a:lstStyle/>
        <a:p>
          <a:pPr>
            <a:defRPr sz="1800" b="0" i="0" u="none" strike="noStrike" kern="1200" cap="none" spc="0" normalizeH="0" baseline="0">
              <a:solidFill>
                <a:schemeClr val="tx1">
                  <a:lumMod val="65000"/>
                  <a:lumOff val="35000"/>
                </a:schemeClr>
              </a:solidFill>
              <a:latin typeface="Century Gothic" panose="020B0502020202020204" pitchFamily="34" charset="0"/>
              <a:ea typeface="+mj-ea"/>
              <a:cs typeface="+mj-cs"/>
            </a:defRPr>
          </a:pPr>
          <a:endParaRPr lang="en-US"/>
        </a:p>
      </c:txPr>
    </c:title>
    <c:autoTitleDeleted val="0"/>
    <c:plotArea>
      <c:layout/>
      <c:lineChart>
        <c:grouping val="standard"/>
        <c:varyColors val="0"/>
        <c:ser>
          <c:idx val="1"/>
          <c:order val="0"/>
          <c:tx>
            <c:strRef>
              <c:f>Sheet1!$C$1</c:f>
              <c:strCache>
                <c:ptCount val="1"/>
                <c:pt idx="0">
                  <c:v>FLOW (Satellite)</c:v>
                </c:pt>
              </c:strCache>
            </c:strRef>
          </c:tx>
          <c:spPr>
            <a:ln w="38100" cap="rnd">
              <a:solidFill>
                <a:srgbClr val="00B0F0">
                  <a:alpha val="80000"/>
                </a:srgbClr>
              </a:solidFill>
              <a:round/>
            </a:ln>
            <a:effectLst/>
          </c:spPr>
          <c:marker>
            <c:symbol val="none"/>
          </c:marker>
          <c:cat>
            <c:numRef>
              <c:f>Sheet1!$A$2:$A$764</c:f>
              <c:numCache>
                <c:formatCode>m/d/yyyy</c:formatCode>
                <c:ptCount val="763"/>
                <c:pt idx="0">
                  <c:v>40544</c:v>
                </c:pt>
                <c:pt idx="1">
                  <c:v>40575</c:v>
                </c:pt>
                <c:pt idx="2">
                  <c:v>40603</c:v>
                </c:pt>
                <c:pt idx="3">
                  <c:v>40634</c:v>
                </c:pt>
                <c:pt idx="4">
                  <c:v>40664</c:v>
                </c:pt>
                <c:pt idx="5">
                  <c:v>40695</c:v>
                </c:pt>
                <c:pt idx="6">
                  <c:v>40725</c:v>
                </c:pt>
                <c:pt idx="7">
                  <c:v>40756</c:v>
                </c:pt>
                <c:pt idx="8">
                  <c:v>40787</c:v>
                </c:pt>
                <c:pt idx="9">
                  <c:v>40817</c:v>
                </c:pt>
                <c:pt idx="10">
                  <c:v>40848</c:v>
                </c:pt>
                <c:pt idx="11">
                  <c:v>40878</c:v>
                </c:pt>
                <c:pt idx="12">
                  <c:v>40909</c:v>
                </c:pt>
                <c:pt idx="13">
                  <c:v>40940</c:v>
                </c:pt>
                <c:pt idx="14">
                  <c:v>40969</c:v>
                </c:pt>
                <c:pt idx="15">
                  <c:v>41000</c:v>
                </c:pt>
                <c:pt idx="16">
                  <c:v>41030</c:v>
                </c:pt>
                <c:pt idx="17">
                  <c:v>41061</c:v>
                </c:pt>
                <c:pt idx="18">
                  <c:v>41091</c:v>
                </c:pt>
                <c:pt idx="19">
                  <c:v>41122</c:v>
                </c:pt>
                <c:pt idx="20">
                  <c:v>41153</c:v>
                </c:pt>
                <c:pt idx="21">
                  <c:v>41183</c:v>
                </c:pt>
                <c:pt idx="22">
                  <c:v>41214</c:v>
                </c:pt>
                <c:pt idx="23">
                  <c:v>41244</c:v>
                </c:pt>
                <c:pt idx="24">
                  <c:v>41275</c:v>
                </c:pt>
                <c:pt idx="25">
                  <c:v>41306</c:v>
                </c:pt>
                <c:pt idx="26">
                  <c:v>41334</c:v>
                </c:pt>
                <c:pt idx="27">
                  <c:v>41365</c:v>
                </c:pt>
                <c:pt idx="28">
                  <c:v>41395</c:v>
                </c:pt>
                <c:pt idx="29">
                  <c:v>41426</c:v>
                </c:pt>
                <c:pt idx="30">
                  <c:v>41456</c:v>
                </c:pt>
                <c:pt idx="31">
                  <c:v>41487</c:v>
                </c:pt>
                <c:pt idx="32">
                  <c:v>41518</c:v>
                </c:pt>
                <c:pt idx="33">
                  <c:v>41548</c:v>
                </c:pt>
                <c:pt idx="34">
                  <c:v>41579</c:v>
                </c:pt>
                <c:pt idx="35">
                  <c:v>41609</c:v>
                </c:pt>
                <c:pt idx="36">
                  <c:v>41640</c:v>
                </c:pt>
                <c:pt idx="37">
                  <c:v>41671</c:v>
                </c:pt>
                <c:pt idx="38">
                  <c:v>41699</c:v>
                </c:pt>
                <c:pt idx="39">
                  <c:v>41730</c:v>
                </c:pt>
                <c:pt idx="40">
                  <c:v>41760</c:v>
                </c:pt>
                <c:pt idx="41">
                  <c:v>41791</c:v>
                </c:pt>
                <c:pt idx="42">
                  <c:v>41821</c:v>
                </c:pt>
                <c:pt idx="43">
                  <c:v>41852</c:v>
                </c:pt>
                <c:pt idx="44">
                  <c:v>41883</c:v>
                </c:pt>
                <c:pt idx="45">
                  <c:v>41913</c:v>
                </c:pt>
                <c:pt idx="46">
                  <c:v>41944</c:v>
                </c:pt>
                <c:pt idx="47">
                  <c:v>41974</c:v>
                </c:pt>
              </c:numCache>
            </c:numRef>
          </c:cat>
          <c:val>
            <c:numRef>
              <c:f>Sheet1!$C$2:$C$764</c:f>
              <c:numCache>
                <c:formatCode>0.00</c:formatCode>
                <c:ptCount val="763"/>
                <c:pt idx="0">
                  <c:v>13.18</c:v>
                </c:pt>
                <c:pt idx="1">
                  <c:v>23.93</c:v>
                </c:pt>
                <c:pt idx="2">
                  <c:v>42.48</c:v>
                </c:pt>
                <c:pt idx="3">
                  <c:v>43.73</c:v>
                </c:pt>
                <c:pt idx="4">
                  <c:v>40.409999999999997</c:v>
                </c:pt>
                <c:pt idx="5">
                  <c:v>17.27</c:v>
                </c:pt>
                <c:pt idx="6">
                  <c:v>10.28</c:v>
                </c:pt>
                <c:pt idx="7">
                  <c:v>3.6419999999999999</c:v>
                </c:pt>
                <c:pt idx="8">
                  <c:v>17.3</c:v>
                </c:pt>
                <c:pt idx="9">
                  <c:v>16.11</c:v>
                </c:pt>
                <c:pt idx="10">
                  <c:v>42.54</c:v>
                </c:pt>
                <c:pt idx="11">
                  <c:v>17.489999999999998</c:v>
                </c:pt>
                <c:pt idx="12">
                  <c:v>18.55</c:v>
                </c:pt>
                <c:pt idx="13">
                  <c:v>16.850000000000001</c:v>
                </c:pt>
                <c:pt idx="14">
                  <c:v>37.85</c:v>
                </c:pt>
                <c:pt idx="15">
                  <c:v>26.15</c:v>
                </c:pt>
                <c:pt idx="16">
                  <c:v>25.72</c:v>
                </c:pt>
                <c:pt idx="17">
                  <c:v>9.4239999999999995</c:v>
                </c:pt>
                <c:pt idx="18">
                  <c:v>11.78</c:v>
                </c:pt>
                <c:pt idx="19">
                  <c:v>8.5530000000000008</c:v>
                </c:pt>
                <c:pt idx="20">
                  <c:v>36</c:v>
                </c:pt>
                <c:pt idx="21">
                  <c:v>11.36</c:v>
                </c:pt>
                <c:pt idx="22">
                  <c:v>6.0019999999999998</c:v>
                </c:pt>
                <c:pt idx="23">
                  <c:v>14.09</c:v>
                </c:pt>
                <c:pt idx="24">
                  <c:v>38.479999999999997</c:v>
                </c:pt>
                <c:pt idx="25">
                  <c:v>48.34</c:v>
                </c:pt>
                <c:pt idx="26">
                  <c:v>48.06</c:v>
                </c:pt>
                <c:pt idx="27">
                  <c:v>64.900000000000006</c:v>
                </c:pt>
                <c:pt idx="28">
                  <c:v>61.16</c:v>
                </c:pt>
                <c:pt idx="29">
                  <c:v>102.3</c:v>
                </c:pt>
                <c:pt idx="30">
                  <c:v>109</c:v>
                </c:pt>
                <c:pt idx="31">
                  <c:v>53.36</c:v>
                </c:pt>
                <c:pt idx="32">
                  <c:v>30.04</c:v>
                </c:pt>
                <c:pt idx="33">
                  <c:v>11.53</c:v>
                </c:pt>
                <c:pt idx="34">
                  <c:v>19.559999999999999</c:v>
                </c:pt>
                <c:pt idx="35">
                  <c:v>57.91</c:v>
                </c:pt>
                <c:pt idx="36">
                  <c:v>59.87</c:v>
                </c:pt>
                <c:pt idx="37">
                  <c:v>76.3</c:v>
                </c:pt>
                <c:pt idx="38">
                  <c:v>69.53</c:v>
                </c:pt>
                <c:pt idx="39">
                  <c:v>99.39</c:v>
                </c:pt>
                <c:pt idx="40">
                  <c:v>67.37</c:v>
                </c:pt>
                <c:pt idx="41">
                  <c:v>25.09</c:v>
                </c:pt>
                <c:pt idx="42">
                  <c:v>18.89</c:v>
                </c:pt>
                <c:pt idx="43">
                  <c:v>30.97</c:v>
                </c:pt>
                <c:pt idx="44">
                  <c:v>13.91</c:v>
                </c:pt>
                <c:pt idx="45">
                  <c:v>21.97</c:v>
                </c:pt>
                <c:pt idx="46">
                  <c:v>17.05</c:v>
                </c:pt>
                <c:pt idx="47">
                  <c:v>38.340000000000003</c:v>
                </c:pt>
              </c:numCache>
            </c:numRef>
          </c:val>
          <c:smooth val="0"/>
          <c:extLst xmlns:c16r2="http://schemas.microsoft.com/office/drawing/2015/06/chart">
            <c:ext xmlns:c16="http://schemas.microsoft.com/office/drawing/2014/chart" uri="{C3380CC4-5D6E-409C-BE32-E72D297353CC}">
              <c16:uniqueId val="{00000001-B034-45C1-BAD7-A1EDA3FB11D9}"/>
            </c:ext>
          </c:extLst>
        </c:ser>
        <c:ser>
          <c:idx val="2"/>
          <c:order val="1"/>
          <c:tx>
            <c:strRef>
              <c:f>Sheet1!$H$1</c:f>
              <c:strCache>
                <c:ptCount val="1"/>
                <c:pt idx="0">
                  <c:v>In Situ Monthly Average</c:v>
                </c:pt>
              </c:strCache>
            </c:strRef>
          </c:tx>
          <c:spPr>
            <a:ln w="38100" cap="rnd">
              <a:solidFill>
                <a:schemeClr val="accent2">
                  <a:alpha val="80000"/>
                </a:schemeClr>
              </a:solidFill>
              <a:round/>
            </a:ln>
            <a:effectLst/>
          </c:spPr>
          <c:marker>
            <c:symbol val="none"/>
          </c:marker>
          <c:cat>
            <c:numRef>
              <c:f>Sheet1!$A$2:$A$764</c:f>
              <c:numCache>
                <c:formatCode>m/d/yyyy</c:formatCode>
                <c:ptCount val="763"/>
                <c:pt idx="0">
                  <c:v>40544</c:v>
                </c:pt>
                <c:pt idx="1">
                  <c:v>40575</c:v>
                </c:pt>
                <c:pt idx="2">
                  <c:v>40603</c:v>
                </c:pt>
                <c:pt idx="3">
                  <c:v>40634</c:v>
                </c:pt>
                <c:pt idx="4">
                  <c:v>40664</c:v>
                </c:pt>
                <c:pt idx="5">
                  <c:v>40695</c:v>
                </c:pt>
                <c:pt idx="6">
                  <c:v>40725</c:v>
                </c:pt>
                <c:pt idx="7">
                  <c:v>40756</c:v>
                </c:pt>
                <c:pt idx="8">
                  <c:v>40787</c:v>
                </c:pt>
                <c:pt idx="9">
                  <c:v>40817</c:v>
                </c:pt>
                <c:pt idx="10">
                  <c:v>40848</c:v>
                </c:pt>
                <c:pt idx="11">
                  <c:v>40878</c:v>
                </c:pt>
                <c:pt idx="12">
                  <c:v>40909</c:v>
                </c:pt>
                <c:pt idx="13">
                  <c:v>40940</c:v>
                </c:pt>
                <c:pt idx="14">
                  <c:v>40969</c:v>
                </c:pt>
                <c:pt idx="15">
                  <c:v>41000</c:v>
                </c:pt>
                <c:pt idx="16">
                  <c:v>41030</c:v>
                </c:pt>
                <c:pt idx="17">
                  <c:v>41061</c:v>
                </c:pt>
                <c:pt idx="18">
                  <c:v>41091</c:v>
                </c:pt>
                <c:pt idx="19">
                  <c:v>41122</c:v>
                </c:pt>
                <c:pt idx="20">
                  <c:v>41153</c:v>
                </c:pt>
                <c:pt idx="21">
                  <c:v>41183</c:v>
                </c:pt>
                <c:pt idx="22">
                  <c:v>41214</c:v>
                </c:pt>
                <c:pt idx="23">
                  <c:v>41244</c:v>
                </c:pt>
                <c:pt idx="24">
                  <c:v>41275</c:v>
                </c:pt>
                <c:pt idx="25">
                  <c:v>41306</c:v>
                </c:pt>
                <c:pt idx="26">
                  <c:v>41334</c:v>
                </c:pt>
                <c:pt idx="27">
                  <c:v>41365</c:v>
                </c:pt>
                <c:pt idx="28">
                  <c:v>41395</c:v>
                </c:pt>
                <c:pt idx="29">
                  <c:v>41426</c:v>
                </c:pt>
                <c:pt idx="30">
                  <c:v>41456</c:v>
                </c:pt>
                <c:pt idx="31">
                  <c:v>41487</c:v>
                </c:pt>
                <c:pt idx="32">
                  <c:v>41518</c:v>
                </c:pt>
                <c:pt idx="33">
                  <c:v>41548</c:v>
                </c:pt>
                <c:pt idx="34">
                  <c:v>41579</c:v>
                </c:pt>
                <c:pt idx="35">
                  <c:v>41609</c:v>
                </c:pt>
                <c:pt idx="36">
                  <c:v>41640</c:v>
                </c:pt>
                <c:pt idx="37">
                  <c:v>41671</c:v>
                </c:pt>
                <c:pt idx="38">
                  <c:v>41699</c:v>
                </c:pt>
                <c:pt idx="39">
                  <c:v>41730</c:v>
                </c:pt>
                <c:pt idx="40">
                  <c:v>41760</c:v>
                </c:pt>
                <c:pt idx="41">
                  <c:v>41791</c:v>
                </c:pt>
                <c:pt idx="42">
                  <c:v>41821</c:v>
                </c:pt>
                <c:pt idx="43">
                  <c:v>41852</c:v>
                </c:pt>
                <c:pt idx="44">
                  <c:v>41883</c:v>
                </c:pt>
                <c:pt idx="45">
                  <c:v>41913</c:v>
                </c:pt>
                <c:pt idx="46">
                  <c:v>41944</c:v>
                </c:pt>
                <c:pt idx="47">
                  <c:v>41974</c:v>
                </c:pt>
              </c:numCache>
            </c:numRef>
          </c:cat>
          <c:val>
            <c:numRef>
              <c:f>Sheet1!$H$2:$H$764</c:f>
              <c:numCache>
                <c:formatCode>General</c:formatCode>
                <c:ptCount val="763"/>
                <c:pt idx="0">
                  <c:v>11.123999999999999</c:v>
                </c:pt>
                <c:pt idx="1">
                  <c:v>15.074999999999999</c:v>
                </c:pt>
                <c:pt idx="2">
                  <c:v>44.082000000000001</c:v>
                </c:pt>
                <c:pt idx="3">
                  <c:v>37.993000000000002</c:v>
                </c:pt>
                <c:pt idx="4">
                  <c:v>14.12</c:v>
                </c:pt>
                <c:pt idx="5">
                  <c:v>11.037000000000001</c:v>
                </c:pt>
                <c:pt idx="6">
                  <c:v>7.5519999999999996</c:v>
                </c:pt>
                <c:pt idx="7">
                  <c:v>3.6429999999999998</c:v>
                </c:pt>
                <c:pt idx="8">
                  <c:v>9.3640000000000008</c:v>
                </c:pt>
                <c:pt idx="9">
                  <c:v>7.9109999999999996</c:v>
                </c:pt>
                <c:pt idx="10">
                  <c:v>38.131999999999998</c:v>
                </c:pt>
                <c:pt idx="11">
                  <c:v>32.426000000000002</c:v>
                </c:pt>
                <c:pt idx="12">
                  <c:v>20.411999999999999</c:v>
                </c:pt>
                <c:pt idx="13">
                  <c:v>17.041999999999998</c:v>
                </c:pt>
                <c:pt idx="14">
                  <c:v>49.436999999999998</c:v>
                </c:pt>
                <c:pt idx="15">
                  <c:v>15.61</c:v>
                </c:pt>
                <c:pt idx="16">
                  <c:v>20.709</c:v>
                </c:pt>
                <c:pt idx="17">
                  <c:v>7.7</c:v>
                </c:pt>
                <c:pt idx="18">
                  <c:v>11.804</c:v>
                </c:pt>
                <c:pt idx="19">
                  <c:v>15.508000000000001</c:v>
                </c:pt>
                <c:pt idx="20">
                  <c:v>25.416999999999998</c:v>
                </c:pt>
                <c:pt idx="21">
                  <c:v>9.218</c:v>
                </c:pt>
                <c:pt idx="22">
                  <c:v>4.8369999999999997</c:v>
                </c:pt>
                <c:pt idx="23">
                  <c:v>10.593</c:v>
                </c:pt>
                <c:pt idx="24">
                  <c:v>48.62</c:v>
                </c:pt>
                <c:pt idx="25">
                  <c:v>46.116</c:v>
                </c:pt>
                <c:pt idx="26">
                  <c:v>33.177</c:v>
                </c:pt>
                <c:pt idx="27">
                  <c:v>32.483999999999995</c:v>
                </c:pt>
                <c:pt idx="28">
                  <c:v>38.493000000000002</c:v>
                </c:pt>
                <c:pt idx="29">
                  <c:v>42.732999999999997</c:v>
                </c:pt>
                <c:pt idx="30">
                  <c:v>67.739999999999995</c:v>
                </c:pt>
                <c:pt idx="31">
                  <c:v>37.227999999999994</c:v>
                </c:pt>
                <c:pt idx="32">
                  <c:v>9.5830000000000002</c:v>
                </c:pt>
                <c:pt idx="33">
                  <c:v>5.7219999999999995</c:v>
                </c:pt>
                <c:pt idx="34">
                  <c:v>10.050000000000001</c:v>
                </c:pt>
                <c:pt idx="35">
                  <c:v>50.536999999999999</c:v>
                </c:pt>
                <c:pt idx="36">
                  <c:v>72.173000000000002</c:v>
                </c:pt>
                <c:pt idx="37">
                  <c:v>47.932000000000002</c:v>
                </c:pt>
                <c:pt idx="38">
                  <c:v>92.049000000000007</c:v>
                </c:pt>
                <c:pt idx="39">
                  <c:v>61.082000000000008</c:v>
                </c:pt>
                <c:pt idx="40">
                  <c:v>36.662999999999997</c:v>
                </c:pt>
                <c:pt idx="41">
                  <c:v>8.2949999999999999</c:v>
                </c:pt>
                <c:pt idx="42">
                  <c:v>5.9740000000000002</c:v>
                </c:pt>
                <c:pt idx="43">
                  <c:v>8.6260000000000012</c:v>
                </c:pt>
                <c:pt idx="44">
                  <c:v>4.5840000000000005</c:v>
                </c:pt>
                <c:pt idx="45">
                  <c:v>5.5549999999999997</c:v>
                </c:pt>
                <c:pt idx="46">
                  <c:v>9.9379999999999988</c:v>
                </c:pt>
                <c:pt idx="47">
                  <c:v>17.773</c:v>
                </c:pt>
                <c:pt idx="48">
                  <c:v>0</c:v>
                </c:pt>
                <c:pt idx="49">
                  <c:v>0</c:v>
                </c:pt>
                <c:pt idx="50">
                  <c:v>0</c:v>
                </c:pt>
                <c:pt idx="51">
                  <c:v>0</c:v>
                </c:pt>
                <c:pt idx="52">
                  <c:v>0</c:v>
                </c:pt>
              </c:numCache>
            </c:numRef>
          </c:val>
          <c:smooth val="0"/>
          <c:extLst xmlns:c16r2="http://schemas.microsoft.com/office/drawing/2015/06/chart">
            <c:ext xmlns:c16="http://schemas.microsoft.com/office/drawing/2014/chart" uri="{C3380CC4-5D6E-409C-BE32-E72D297353CC}">
              <c16:uniqueId val="{00000002-B034-45C1-BAD7-A1EDA3FB11D9}"/>
            </c:ext>
          </c:extLst>
        </c:ser>
        <c:dLbls>
          <c:showLegendKey val="0"/>
          <c:showVal val="0"/>
          <c:showCatName val="0"/>
          <c:showSerName val="0"/>
          <c:showPercent val="0"/>
          <c:showBubbleSize val="0"/>
        </c:dLbls>
        <c:smooth val="0"/>
        <c:axId val="150885920"/>
        <c:axId val="150916928"/>
      </c:lineChart>
      <c:dateAx>
        <c:axId val="150885920"/>
        <c:scaling>
          <c:orientation val="minMax"/>
        </c:scaling>
        <c:delete val="0"/>
        <c:axPos val="b"/>
        <c:title>
          <c:tx>
            <c:rich>
              <a:bodyPr rot="0" spcFirstLastPara="1" vertOverflow="ellipsis" vert="horz" wrap="square" anchor="ctr" anchorCtr="1"/>
              <a:lstStyle/>
              <a:p>
                <a:pPr>
                  <a:defRPr sz="900" b="0" i="0" u="none" strike="noStrike" kern="1200" cap="all" baseline="0">
                    <a:solidFill>
                      <a:schemeClr val="tx1">
                        <a:lumMod val="65000"/>
                        <a:lumOff val="35000"/>
                      </a:schemeClr>
                    </a:solidFill>
                    <a:latin typeface="+mn-lt"/>
                    <a:ea typeface="+mn-ea"/>
                    <a:cs typeface="+mn-cs"/>
                  </a:defRPr>
                </a:pPr>
                <a:r>
                  <a:rPr lang="en-US">
                    <a:latin typeface="Century Gothic" panose="020B0502020202020204" pitchFamily="34" charset="0"/>
                  </a:rPr>
                  <a:t>time period: 2011-2014</a:t>
                </a:r>
              </a:p>
            </c:rich>
          </c:tx>
          <c:layout/>
          <c:overlay val="0"/>
          <c:spPr>
            <a:noFill/>
            <a:ln>
              <a:noFill/>
            </a:ln>
            <a:effectLst/>
          </c:spPr>
          <c:txPr>
            <a:bodyPr rot="0" spcFirstLastPara="1" vertOverflow="ellipsis" vert="horz" wrap="square" anchor="ctr" anchorCtr="1"/>
            <a:lstStyle/>
            <a:p>
              <a:pPr>
                <a:defRPr sz="900" b="0" i="0" u="none" strike="noStrike" kern="1200" cap="all" baseline="0">
                  <a:solidFill>
                    <a:schemeClr val="tx1">
                      <a:lumMod val="65000"/>
                      <a:lumOff val="35000"/>
                    </a:schemeClr>
                  </a:solidFill>
                  <a:latin typeface="+mn-lt"/>
                  <a:ea typeface="+mn-ea"/>
                  <a:cs typeface="+mn-cs"/>
                </a:defRPr>
              </a:pPr>
              <a:endParaRPr lang="en-US"/>
            </a:p>
          </c:txPr>
        </c:title>
        <c:numFmt formatCode="m/d/yyyy" sourceLinked="1"/>
        <c:majorTickMark val="out"/>
        <c:minorTickMark val="none"/>
        <c:tickLblPos val="nextTo"/>
        <c:spPr>
          <a:noFill/>
          <a:ln w="9525" cap="flat" cmpd="sng" algn="ctr">
            <a:solidFill>
              <a:schemeClr val="tx1">
                <a:lumMod val="15000"/>
                <a:lumOff val="85000"/>
              </a:schemeClr>
            </a:solidFill>
            <a:round/>
          </a:ln>
          <a:effectLst/>
        </c:spPr>
        <c:txPr>
          <a:bodyPr rot="-2700000" spcFirstLastPara="1" vertOverflow="ellipsis" wrap="square" anchor="ctr" anchorCtr="1"/>
          <a:lstStyle/>
          <a:p>
            <a:pPr>
              <a:defRPr sz="900" b="0" i="0" u="none" strike="noStrike" kern="1200" cap="none" spc="0" normalizeH="0" baseline="0">
                <a:solidFill>
                  <a:schemeClr val="tx1">
                    <a:lumMod val="65000"/>
                    <a:lumOff val="35000"/>
                  </a:schemeClr>
                </a:solidFill>
                <a:latin typeface="Century Gothic" panose="020B0502020202020204" pitchFamily="34" charset="0"/>
                <a:ea typeface="+mn-ea"/>
                <a:cs typeface="+mn-cs"/>
              </a:defRPr>
            </a:pPr>
            <a:endParaRPr lang="en-US"/>
          </a:p>
        </c:txPr>
        <c:crossAx val="150916928"/>
        <c:crosses val="autoZero"/>
        <c:auto val="1"/>
        <c:lblOffset val="100"/>
        <c:baseTimeUnit val="months"/>
      </c:dateAx>
      <c:valAx>
        <c:axId val="150916928"/>
        <c:scaling>
          <c:orientation val="minMax"/>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title>
          <c:tx>
            <c:rich>
              <a:bodyPr rot="-540000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900" b="0" i="0" u="none" strike="noStrike" kern="1200" cap="all" baseline="0">
                    <a:solidFill>
                      <a:prstClr val="black">
                        <a:lumMod val="65000"/>
                        <a:lumOff val="35000"/>
                      </a:prstClr>
                    </a:solidFill>
                    <a:latin typeface="+mn-lt"/>
                    <a:ea typeface="+mn-ea"/>
                    <a:cs typeface="+mn-cs"/>
                  </a:defRPr>
                </a:pPr>
                <a:r>
                  <a:rPr lang="en-US" sz="900" b="0" i="0" cap="all" baseline="0" dirty="0" smtClean="0">
                    <a:effectLst/>
                  </a:rPr>
                  <a:t>(m</a:t>
                </a:r>
                <a:r>
                  <a:rPr lang="en-US" sz="900" b="0" i="0" cap="all" baseline="30000" dirty="0" smtClean="0">
                    <a:effectLst/>
                  </a:rPr>
                  <a:t>3</a:t>
                </a:r>
                <a:r>
                  <a:rPr lang="en-US" sz="900" b="0" i="0" cap="all" baseline="0" dirty="0" smtClean="0">
                    <a:effectLst/>
                  </a:rPr>
                  <a:t>/s)</a:t>
                </a:r>
                <a:endParaRPr lang="en-US" sz="900" dirty="0" smtClean="0">
                  <a:effectLst/>
                </a:endParaRPr>
              </a:p>
            </c:rich>
          </c:tx>
          <c:layout/>
          <c:overlay val="0"/>
          <c:spPr>
            <a:noFill/>
            <a:ln>
              <a:noFill/>
            </a:ln>
            <a:effectLst/>
          </c:spPr>
          <c:txPr>
            <a:bodyPr rot="-540000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900" b="0" i="0" u="none" strike="noStrike" kern="1200" cap="all" baseline="0">
                  <a:solidFill>
                    <a:prstClr val="black">
                      <a:lumMod val="65000"/>
                      <a:lumOff val="35000"/>
                    </a:prstClr>
                  </a:solidFill>
                  <a:latin typeface="+mn-lt"/>
                  <a:ea typeface="+mn-ea"/>
                  <a:cs typeface="+mn-cs"/>
                </a:defRPr>
              </a:pPr>
              <a:endParaRPr lang="en-US"/>
            </a:p>
          </c:txPr>
        </c:title>
        <c:numFmt formatCode="0;[Red]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crossAx val="150885920"/>
        <c:crosses val="autoZero"/>
        <c:crossBetween val="between"/>
      </c:valAx>
      <c:spPr>
        <a:noFill/>
        <a:ln>
          <a:noFill/>
        </a:ln>
        <a:effectLst/>
      </c:spPr>
    </c:plotArea>
    <c:legend>
      <c:legendPos val="t"/>
      <c:legendEntry>
        <c:idx val="1"/>
        <c:txPr>
          <a:bodyPr rot="0" spcFirstLastPara="1" vertOverflow="ellipsis" vert="horz" wrap="square" anchor="ctr" anchorCtr="1"/>
          <a:lstStyle/>
          <a:p>
            <a:pPr>
              <a:defRPr sz="9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legendEntry>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legend>
    <c:plotVisOnly val="1"/>
    <c:dispBlanksAs val="gap"/>
    <c:showDLblsOverMax val="0"/>
  </c:chart>
  <c:spPr>
    <a:solidFill>
      <a:schemeClr val="bg1">
        <a:lumMod val="95000"/>
        <a:alpha val="60000"/>
      </a:schemeClr>
    </a:solidFill>
    <a:ln>
      <a:solidFill>
        <a:schemeClr val="bg1">
          <a:lumMod val="85000"/>
        </a:schemeClr>
      </a:solidFill>
    </a:ln>
    <a:effectLst/>
  </c:spPr>
  <c:txPr>
    <a:bodyPr/>
    <a:lstStyle/>
    <a:p>
      <a:pPr>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cap="none" spc="20" baseline="0">
                <a:solidFill>
                  <a:schemeClr val="dk1">
                    <a:lumMod val="50000"/>
                    <a:lumOff val="50000"/>
                  </a:schemeClr>
                </a:solidFill>
                <a:latin typeface="+mn-lt"/>
                <a:ea typeface="+mn-ea"/>
                <a:cs typeface="+mn-cs"/>
              </a:defRPr>
            </a:pPr>
            <a:r>
              <a:rPr lang="en-US" sz="1800" dirty="0">
                <a:solidFill>
                  <a:schemeClr val="tx1">
                    <a:lumMod val="75000"/>
                    <a:lumOff val="25000"/>
                  </a:schemeClr>
                </a:solidFill>
                <a:latin typeface="Century Gothic" panose="020B0502020202020204" pitchFamily="34" charset="0"/>
              </a:rPr>
              <a:t>Reach 28:  </a:t>
            </a:r>
            <a:r>
              <a:rPr lang="en-US" sz="1800" b="0" i="1" dirty="0">
                <a:solidFill>
                  <a:schemeClr val="tx1">
                    <a:lumMod val="75000"/>
                    <a:lumOff val="25000"/>
                  </a:schemeClr>
                </a:solidFill>
                <a:latin typeface="Century Gothic" panose="020B0502020202020204" pitchFamily="34" charset="0"/>
              </a:rPr>
              <a:t>In Situ </a:t>
            </a:r>
            <a:r>
              <a:rPr lang="en-US" sz="1800" dirty="0">
                <a:solidFill>
                  <a:schemeClr val="tx1">
                    <a:lumMod val="75000"/>
                    <a:lumOff val="25000"/>
                  </a:schemeClr>
                </a:solidFill>
                <a:latin typeface="Century Gothic" panose="020B0502020202020204" pitchFamily="34" charset="0"/>
              </a:rPr>
              <a:t>Flow Rate vs </a:t>
            </a:r>
            <a:r>
              <a:rPr lang="en-US" sz="1800" dirty="0" smtClean="0">
                <a:solidFill>
                  <a:schemeClr val="tx1">
                    <a:lumMod val="75000"/>
                    <a:lumOff val="25000"/>
                  </a:schemeClr>
                </a:solidFill>
                <a:latin typeface="Century Gothic" panose="020B0502020202020204" pitchFamily="34" charset="0"/>
              </a:rPr>
              <a:t>Satellite</a:t>
            </a:r>
            <a:endParaRPr lang="en-US" sz="1800" dirty="0">
              <a:solidFill>
                <a:schemeClr val="tx1">
                  <a:lumMod val="75000"/>
                  <a:lumOff val="25000"/>
                </a:schemeClr>
              </a:solidFill>
              <a:latin typeface="Century Gothic" panose="020B0502020202020204" pitchFamily="34" charset="0"/>
            </a:endParaRPr>
          </a:p>
        </c:rich>
      </c:tx>
      <c:layout/>
      <c:overlay val="0"/>
      <c:spPr>
        <a:noFill/>
        <a:ln>
          <a:noFill/>
        </a:ln>
        <a:effectLst/>
      </c:spPr>
      <c:txPr>
        <a:bodyPr rot="0" spcFirstLastPara="1" vertOverflow="ellipsis" vert="horz" wrap="square" anchor="ctr" anchorCtr="1"/>
        <a:lstStyle/>
        <a:p>
          <a:pPr>
            <a:defRPr sz="1400" b="0" i="0" u="none" strike="noStrike" kern="1200" cap="none" spc="20" baseline="0">
              <a:solidFill>
                <a:schemeClr val="dk1">
                  <a:lumMod val="50000"/>
                  <a:lumOff val="50000"/>
                </a:schemeClr>
              </a:solidFill>
              <a:latin typeface="+mn-lt"/>
              <a:ea typeface="+mn-ea"/>
              <a:cs typeface="+mn-cs"/>
            </a:defRPr>
          </a:pPr>
          <a:endParaRPr lang="en-US"/>
        </a:p>
      </c:txPr>
    </c:title>
    <c:autoTitleDeleted val="0"/>
    <c:plotArea>
      <c:layout/>
      <c:scatterChart>
        <c:scatterStyle val="lineMarker"/>
        <c:varyColors val="0"/>
        <c:ser>
          <c:idx val="0"/>
          <c:order val="0"/>
          <c:tx>
            <c:strRef>
              <c:f>Sheet1!$H$1</c:f>
              <c:strCache>
                <c:ptCount val="1"/>
                <c:pt idx="0">
                  <c:v>In Situ Monthly Average</c:v>
                </c:pt>
              </c:strCache>
            </c:strRef>
          </c:tx>
          <c:spPr>
            <a:ln w="25400" cap="flat" cmpd="sng" algn="ctr">
              <a:noFill/>
              <a:prstDash val="sysDot"/>
              <a:round/>
            </a:ln>
            <a:effectLst/>
          </c:spPr>
          <c:marker>
            <c:symbol val="circle"/>
            <c:size val="5"/>
            <c:spPr>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w="9525" cap="flat" cmpd="sng" algn="ctr">
                <a:solidFill>
                  <a:schemeClr val="accent1">
                    <a:shade val="95000"/>
                  </a:schemeClr>
                </a:solidFill>
                <a:round/>
              </a:ln>
              <a:effectLst/>
            </c:spPr>
          </c:marker>
          <c:trendline>
            <c:spPr>
              <a:ln w="9525" cap="rnd">
                <a:solidFill>
                  <a:srgbClr val="FF0000"/>
                </a:solidFill>
              </a:ln>
              <a:effectLst/>
            </c:spPr>
            <c:trendlineType val="linear"/>
            <c:dispRSqr val="1"/>
            <c:dispEq val="0"/>
            <c:trendlineLbl>
              <c:layout/>
              <c:numFmt formatCode="General" sourceLinked="0"/>
              <c:spPr>
                <a:noFill/>
                <a:ln>
                  <a:noFill/>
                </a:ln>
                <a:effectLst/>
              </c:spPr>
              <c:txPr>
                <a:bodyPr rot="0" spcFirstLastPara="1" vertOverflow="ellipsis" vert="horz" wrap="square" anchor="ctr" anchorCtr="1"/>
                <a:lstStyle/>
                <a:p>
                  <a:pPr>
                    <a:defRPr sz="900" b="0" i="0" u="none" strike="noStrike" kern="1200" baseline="0">
                      <a:solidFill>
                        <a:schemeClr val="dk1">
                          <a:lumMod val="65000"/>
                          <a:lumOff val="35000"/>
                        </a:schemeClr>
                      </a:solidFill>
                      <a:latin typeface="+mn-lt"/>
                      <a:ea typeface="+mn-ea"/>
                      <a:cs typeface="+mn-cs"/>
                    </a:defRPr>
                  </a:pPr>
                  <a:endParaRPr lang="en-US"/>
                </a:p>
              </c:txPr>
            </c:trendlineLbl>
          </c:trendline>
          <c:xVal>
            <c:numRef>
              <c:f>Sheet1!$C$2:$C$764</c:f>
              <c:numCache>
                <c:formatCode>0.00</c:formatCode>
                <c:ptCount val="763"/>
                <c:pt idx="0">
                  <c:v>13.18</c:v>
                </c:pt>
                <c:pt idx="1">
                  <c:v>23.93</c:v>
                </c:pt>
                <c:pt idx="2">
                  <c:v>42.48</c:v>
                </c:pt>
                <c:pt idx="3">
                  <c:v>43.73</c:v>
                </c:pt>
                <c:pt idx="4">
                  <c:v>40.409999999999997</c:v>
                </c:pt>
                <c:pt idx="5">
                  <c:v>17.27</c:v>
                </c:pt>
                <c:pt idx="6">
                  <c:v>10.28</c:v>
                </c:pt>
                <c:pt idx="7">
                  <c:v>3.6419999999999999</c:v>
                </c:pt>
                <c:pt idx="8">
                  <c:v>17.3</c:v>
                </c:pt>
                <c:pt idx="9">
                  <c:v>16.11</c:v>
                </c:pt>
                <c:pt idx="10">
                  <c:v>42.54</c:v>
                </c:pt>
                <c:pt idx="11">
                  <c:v>17.489999999999998</c:v>
                </c:pt>
                <c:pt idx="12">
                  <c:v>18.55</c:v>
                </c:pt>
                <c:pt idx="13">
                  <c:v>16.850000000000001</c:v>
                </c:pt>
                <c:pt idx="14">
                  <c:v>37.85</c:v>
                </c:pt>
                <c:pt idx="15">
                  <c:v>26.15</c:v>
                </c:pt>
                <c:pt idx="16">
                  <c:v>25.72</c:v>
                </c:pt>
                <c:pt idx="17">
                  <c:v>9.4239999999999995</c:v>
                </c:pt>
                <c:pt idx="18">
                  <c:v>11.78</c:v>
                </c:pt>
                <c:pt idx="19">
                  <c:v>8.5530000000000008</c:v>
                </c:pt>
                <c:pt idx="20">
                  <c:v>36</c:v>
                </c:pt>
                <c:pt idx="21">
                  <c:v>11.36</c:v>
                </c:pt>
                <c:pt idx="22">
                  <c:v>6.0019999999999998</c:v>
                </c:pt>
                <c:pt idx="23">
                  <c:v>14.09</c:v>
                </c:pt>
                <c:pt idx="24">
                  <c:v>38.479999999999997</c:v>
                </c:pt>
                <c:pt idx="25">
                  <c:v>48.34</c:v>
                </c:pt>
                <c:pt idx="26">
                  <c:v>48.06</c:v>
                </c:pt>
                <c:pt idx="27">
                  <c:v>64.900000000000006</c:v>
                </c:pt>
                <c:pt idx="28">
                  <c:v>61.16</c:v>
                </c:pt>
                <c:pt idx="29">
                  <c:v>102.3</c:v>
                </c:pt>
                <c:pt idx="30">
                  <c:v>109</c:v>
                </c:pt>
                <c:pt idx="31">
                  <c:v>53.36</c:v>
                </c:pt>
                <c:pt idx="32">
                  <c:v>30.04</c:v>
                </c:pt>
                <c:pt idx="33">
                  <c:v>11.53</c:v>
                </c:pt>
                <c:pt idx="34">
                  <c:v>19.559999999999999</c:v>
                </c:pt>
                <c:pt idx="35">
                  <c:v>57.91</c:v>
                </c:pt>
                <c:pt idx="36">
                  <c:v>59.87</c:v>
                </c:pt>
                <c:pt idx="37">
                  <c:v>76.3</c:v>
                </c:pt>
                <c:pt idx="38">
                  <c:v>69.53</c:v>
                </c:pt>
                <c:pt idx="39">
                  <c:v>99.39</c:v>
                </c:pt>
                <c:pt idx="40">
                  <c:v>67.37</c:v>
                </c:pt>
                <c:pt idx="41">
                  <c:v>25.09</c:v>
                </c:pt>
                <c:pt idx="42">
                  <c:v>18.89</c:v>
                </c:pt>
                <c:pt idx="43">
                  <c:v>30.97</c:v>
                </c:pt>
                <c:pt idx="44">
                  <c:v>13.91</c:v>
                </c:pt>
                <c:pt idx="45">
                  <c:v>21.97</c:v>
                </c:pt>
                <c:pt idx="46">
                  <c:v>17.05</c:v>
                </c:pt>
                <c:pt idx="47">
                  <c:v>38.340000000000003</c:v>
                </c:pt>
              </c:numCache>
            </c:numRef>
          </c:xVal>
          <c:yVal>
            <c:numRef>
              <c:f>Sheet1!$H$2:$H$764</c:f>
              <c:numCache>
                <c:formatCode>General</c:formatCode>
                <c:ptCount val="763"/>
                <c:pt idx="0">
                  <c:v>11.123999999999999</c:v>
                </c:pt>
                <c:pt idx="1">
                  <c:v>15.074999999999999</c:v>
                </c:pt>
                <c:pt idx="2">
                  <c:v>44.082000000000001</c:v>
                </c:pt>
                <c:pt idx="3">
                  <c:v>37.993000000000002</c:v>
                </c:pt>
                <c:pt idx="4">
                  <c:v>14.12</c:v>
                </c:pt>
                <c:pt idx="5">
                  <c:v>11.037000000000001</c:v>
                </c:pt>
                <c:pt idx="6">
                  <c:v>7.5519999999999996</c:v>
                </c:pt>
                <c:pt idx="7">
                  <c:v>3.6429999999999998</c:v>
                </c:pt>
                <c:pt idx="8">
                  <c:v>9.3640000000000008</c:v>
                </c:pt>
                <c:pt idx="9">
                  <c:v>7.9109999999999996</c:v>
                </c:pt>
                <c:pt idx="10">
                  <c:v>38.131999999999998</c:v>
                </c:pt>
                <c:pt idx="11">
                  <c:v>32.426000000000002</c:v>
                </c:pt>
                <c:pt idx="12">
                  <c:v>20.411999999999999</c:v>
                </c:pt>
                <c:pt idx="13">
                  <c:v>17.041999999999998</c:v>
                </c:pt>
                <c:pt idx="14">
                  <c:v>49.436999999999998</c:v>
                </c:pt>
                <c:pt idx="15">
                  <c:v>15.61</c:v>
                </c:pt>
                <c:pt idx="16">
                  <c:v>20.709</c:v>
                </c:pt>
                <c:pt idx="17">
                  <c:v>7.7</c:v>
                </c:pt>
                <c:pt idx="18">
                  <c:v>11.804</c:v>
                </c:pt>
                <c:pt idx="19">
                  <c:v>15.508000000000001</c:v>
                </c:pt>
                <c:pt idx="20">
                  <c:v>25.416999999999998</c:v>
                </c:pt>
                <c:pt idx="21">
                  <c:v>9.218</c:v>
                </c:pt>
                <c:pt idx="22">
                  <c:v>4.8369999999999997</c:v>
                </c:pt>
                <c:pt idx="23">
                  <c:v>10.593</c:v>
                </c:pt>
                <c:pt idx="24">
                  <c:v>48.62</c:v>
                </c:pt>
                <c:pt idx="25">
                  <c:v>46.116</c:v>
                </c:pt>
                <c:pt idx="26">
                  <c:v>33.177</c:v>
                </c:pt>
                <c:pt idx="27">
                  <c:v>32.483999999999995</c:v>
                </c:pt>
                <c:pt idx="28">
                  <c:v>38.493000000000002</c:v>
                </c:pt>
                <c:pt idx="29">
                  <c:v>42.732999999999997</c:v>
                </c:pt>
                <c:pt idx="30">
                  <c:v>67.739999999999995</c:v>
                </c:pt>
                <c:pt idx="31">
                  <c:v>37.227999999999994</c:v>
                </c:pt>
                <c:pt idx="32">
                  <c:v>9.5830000000000002</c:v>
                </c:pt>
                <c:pt idx="33">
                  <c:v>5.7219999999999995</c:v>
                </c:pt>
                <c:pt idx="34">
                  <c:v>10.050000000000001</c:v>
                </c:pt>
                <c:pt idx="35">
                  <c:v>50.536999999999999</c:v>
                </c:pt>
                <c:pt idx="36">
                  <c:v>72.173000000000002</c:v>
                </c:pt>
                <c:pt idx="37">
                  <c:v>47.932000000000002</c:v>
                </c:pt>
                <c:pt idx="38">
                  <c:v>92.049000000000007</c:v>
                </c:pt>
                <c:pt idx="39">
                  <c:v>61.082000000000008</c:v>
                </c:pt>
                <c:pt idx="40">
                  <c:v>36.662999999999997</c:v>
                </c:pt>
                <c:pt idx="41">
                  <c:v>8.2949999999999999</c:v>
                </c:pt>
                <c:pt idx="42">
                  <c:v>5.9740000000000002</c:v>
                </c:pt>
                <c:pt idx="43">
                  <c:v>8.6260000000000012</c:v>
                </c:pt>
                <c:pt idx="44">
                  <c:v>4.5840000000000005</c:v>
                </c:pt>
                <c:pt idx="45">
                  <c:v>5.5549999999999997</c:v>
                </c:pt>
                <c:pt idx="46">
                  <c:v>9.9379999999999988</c:v>
                </c:pt>
                <c:pt idx="47">
                  <c:v>17.773</c:v>
                </c:pt>
                <c:pt idx="48">
                  <c:v>0</c:v>
                </c:pt>
                <c:pt idx="49">
                  <c:v>0</c:v>
                </c:pt>
                <c:pt idx="50">
                  <c:v>0</c:v>
                </c:pt>
                <c:pt idx="51">
                  <c:v>0</c:v>
                </c:pt>
                <c:pt idx="52">
                  <c:v>0</c:v>
                </c:pt>
              </c:numCache>
            </c:numRef>
          </c:yVal>
          <c:smooth val="0"/>
          <c:extLst xmlns:c16r2="http://schemas.microsoft.com/office/drawing/2015/06/chart">
            <c:ext xmlns:c16="http://schemas.microsoft.com/office/drawing/2014/chart" uri="{C3380CC4-5D6E-409C-BE32-E72D297353CC}">
              <c16:uniqueId val="{00000000-6A77-4D4E-A5C5-64B4600D6856}"/>
            </c:ext>
          </c:extLst>
        </c:ser>
        <c:dLbls>
          <c:showLegendKey val="0"/>
          <c:showVal val="0"/>
          <c:showCatName val="0"/>
          <c:showSerName val="0"/>
          <c:showPercent val="0"/>
          <c:showBubbleSize val="0"/>
        </c:dLbls>
        <c:axId val="176064280"/>
        <c:axId val="176064664"/>
      </c:scatterChart>
      <c:valAx>
        <c:axId val="176064280"/>
        <c:scaling>
          <c:orientation val="minMax"/>
        </c:scaling>
        <c:delete val="0"/>
        <c:axPos val="b"/>
        <c:majorGridlines>
          <c:spPr>
            <a:ln w="9525" cap="flat" cmpd="sng" algn="ctr">
              <a:solidFill>
                <a:schemeClr val="dk1">
                  <a:lumMod val="15000"/>
                  <a:lumOff val="85000"/>
                </a:schemeClr>
              </a:solidFill>
              <a:round/>
            </a:ln>
            <a:effectLst/>
          </c:spPr>
        </c:majorGridlines>
        <c:title>
          <c:tx>
            <c:rich>
              <a:bodyPr rot="0" spcFirstLastPara="1" vertOverflow="ellipsis" vert="horz" wrap="square" anchor="ctr" anchorCtr="1"/>
              <a:lstStyle/>
              <a:p>
                <a:pPr>
                  <a:defRPr sz="900" b="0" i="0" u="none" strike="noStrike" kern="1200" baseline="0">
                    <a:solidFill>
                      <a:schemeClr val="dk1">
                        <a:lumMod val="65000"/>
                        <a:lumOff val="35000"/>
                      </a:schemeClr>
                    </a:solidFill>
                    <a:latin typeface="+mn-lt"/>
                    <a:ea typeface="+mn-ea"/>
                    <a:cs typeface="+mn-cs"/>
                  </a:defRPr>
                </a:pPr>
                <a:r>
                  <a:rPr lang="en-US"/>
                  <a:t>(m3/s)</a:t>
                </a:r>
              </a:p>
            </c:rich>
          </c:tx>
          <c:layout>
            <c:manualLayout>
              <c:xMode val="edge"/>
              <c:yMode val="edge"/>
              <c:x val="0.49375571844016258"/>
              <c:y val="0.92487661038817937"/>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dk1">
                      <a:lumMod val="65000"/>
                      <a:lumOff val="35000"/>
                    </a:schemeClr>
                  </a:solidFill>
                  <a:latin typeface="+mn-lt"/>
                  <a:ea typeface="+mn-ea"/>
                  <a:cs typeface="+mn-cs"/>
                </a:defRPr>
              </a:pPr>
              <a:endParaRPr lang="en-US"/>
            </a:p>
          </c:txPr>
        </c:title>
        <c:numFmt formatCode="0.00" sourceLinked="1"/>
        <c:majorTickMark val="none"/>
        <c:minorTickMark val="none"/>
        <c:tickLblPos val="nextTo"/>
        <c:spPr>
          <a:noFill/>
          <a:ln w="9525" cap="rnd">
            <a:solidFill>
              <a:schemeClr val="dk1">
                <a:lumMod val="25000"/>
                <a:lumOff val="75000"/>
              </a:schemeClr>
            </a:solidFill>
            <a:round/>
          </a:ln>
          <a:effectLst/>
        </c:spPr>
        <c:txPr>
          <a:bodyPr rot="-60000000" spcFirstLastPara="1" vertOverflow="ellipsis" vert="horz" wrap="square" anchor="ctr" anchorCtr="1"/>
          <a:lstStyle/>
          <a:p>
            <a:pPr>
              <a:defRPr sz="900" b="0" i="0" u="none" strike="noStrike" kern="1200" spc="0" baseline="0">
                <a:solidFill>
                  <a:schemeClr val="dk1">
                    <a:lumMod val="65000"/>
                    <a:lumOff val="35000"/>
                  </a:schemeClr>
                </a:solidFill>
                <a:latin typeface="+mn-lt"/>
                <a:ea typeface="+mn-ea"/>
                <a:cs typeface="+mn-cs"/>
              </a:defRPr>
            </a:pPr>
            <a:endParaRPr lang="en-US"/>
          </a:p>
        </c:txPr>
        <c:crossAx val="176064664"/>
        <c:crosses val="autoZero"/>
        <c:crossBetween val="midCat"/>
      </c:valAx>
      <c:valAx>
        <c:axId val="176064664"/>
        <c:scaling>
          <c:orientation val="minMax"/>
        </c:scaling>
        <c:delete val="0"/>
        <c:axPos val="l"/>
        <c:majorGridlines>
          <c:spPr>
            <a:ln w="9525" cap="flat" cmpd="sng" algn="ctr">
              <a:solidFill>
                <a:schemeClr val="dk1">
                  <a:lumMod val="15000"/>
                  <a:lumOff val="85000"/>
                </a:schemeClr>
              </a:solidFill>
              <a:round/>
            </a:ln>
            <a:effectLst/>
          </c:spPr>
        </c:majorGridlines>
        <c:title>
          <c:tx>
            <c:rich>
              <a:bodyPr rot="-5400000" spcFirstLastPara="1" vertOverflow="ellipsis" vert="horz" wrap="square" anchor="ctr" anchorCtr="1"/>
              <a:lstStyle/>
              <a:p>
                <a:pPr>
                  <a:defRPr sz="900" b="0" i="0" u="none" strike="noStrike" kern="1200" baseline="0">
                    <a:solidFill>
                      <a:schemeClr val="dk1">
                        <a:lumMod val="65000"/>
                        <a:lumOff val="35000"/>
                      </a:schemeClr>
                    </a:solidFill>
                    <a:latin typeface="+mn-lt"/>
                    <a:ea typeface="+mn-ea"/>
                    <a:cs typeface="+mn-cs"/>
                  </a:defRPr>
                </a:pPr>
                <a:r>
                  <a:rPr lang="en-US"/>
                  <a:t>(m3/s)</a:t>
                </a:r>
              </a:p>
            </c:rich>
          </c:tx>
          <c:layout/>
          <c:overlay val="0"/>
          <c:spPr>
            <a:noFill/>
            <a:ln>
              <a:noFill/>
            </a:ln>
            <a:effectLst/>
          </c:spPr>
          <c:txPr>
            <a:bodyPr rot="-5400000" spcFirstLastPara="1" vertOverflow="ellipsis" vert="horz" wrap="square" anchor="ctr" anchorCtr="1"/>
            <a:lstStyle/>
            <a:p>
              <a:pPr>
                <a:defRPr sz="900" b="0" i="0" u="none" strike="noStrike" kern="1200" baseline="0">
                  <a:solidFill>
                    <a:schemeClr val="dk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rnd">
            <a:solidFill>
              <a:schemeClr val="dk1">
                <a:lumMod val="25000"/>
                <a:lumOff val="75000"/>
              </a:schemeClr>
            </a:solidFill>
            <a:round/>
          </a:ln>
          <a:effectLst/>
        </c:spPr>
        <c:txPr>
          <a:bodyPr rot="-60000000" spcFirstLastPara="1" vertOverflow="ellipsis" vert="horz" wrap="square" anchor="ctr" anchorCtr="1"/>
          <a:lstStyle/>
          <a:p>
            <a:pPr>
              <a:defRPr sz="900" b="0" i="0" u="none" strike="noStrike" kern="1200" spc="0" baseline="0">
                <a:solidFill>
                  <a:schemeClr val="dk1">
                    <a:lumMod val="65000"/>
                    <a:lumOff val="35000"/>
                  </a:schemeClr>
                </a:solidFill>
                <a:latin typeface="+mn-lt"/>
                <a:ea typeface="+mn-ea"/>
                <a:cs typeface="+mn-cs"/>
              </a:defRPr>
            </a:pPr>
            <a:endParaRPr lang="en-US"/>
          </a:p>
        </c:txPr>
        <c:crossAx val="176064280"/>
        <c:crosses val="autoZero"/>
        <c:crossBetween val="midCat"/>
      </c:valAx>
      <c:spPr>
        <a:gradFill>
          <a:gsLst>
            <a:gs pos="100000">
              <a:schemeClr val="lt1">
                <a:lumMod val="95000"/>
              </a:schemeClr>
            </a:gs>
            <a:gs pos="0">
              <a:schemeClr val="lt1">
                <a:alpha val="0"/>
              </a:schemeClr>
            </a:gs>
          </a:gsLst>
          <a:lin ang="5400000" scaled="0"/>
        </a:gradFill>
        <a:ln>
          <a:noFill/>
        </a:ln>
        <a:effectLst/>
      </c:spPr>
    </c:plotArea>
    <c:plotVisOnly val="1"/>
    <c:dispBlanksAs val="gap"/>
    <c:showDLblsOverMax val="0"/>
  </c:chart>
  <c:spPr>
    <a:solidFill>
      <a:sysClr val="window" lastClr="FFFFFF">
        <a:lumMod val="95000"/>
        <a:alpha val="60000"/>
      </a:sysClr>
    </a:solidFill>
    <a:ln>
      <a:solidFill>
        <a:sysClr val="window" lastClr="FFFFFF">
          <a:lumMod val="85000"/>
        </a:sysClr>
      </a:solid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35">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0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46">
  <cs:axisTitle>
    <cs:lnRef idx="0"/>
    <cs:fillRef idx="0"/>
    <cs:effectRef idx="0"/>
    <cs:fontRef idx="minor">
      <a:schemeClr val="dk1">
        <a:lumMod val="65000"/>
        <a:lumOff val="35000"/>
      </a:schemeClr>
    </cs:fontRef>
    <cs:defRPr sz="900" kern="1200"/>
  </cs:axisTitle>
  <cs:categoryAxis>
    <cs:lnRef idx="0"/>
    <cs:fillRef idx="0"/>
    <cs:effectRef idx="0"/>
    <cs:fontRef idx="minor">
      <a:schemeClr val="dk1">
        <a:lumMod val="65000"/>
        <a:lumOff val="35000"/>
      </a:schemeClr>
    </cs:fontRef>
    <cs:spPr>
      <a:ln w="9525" cap="rnd">
        <a:solidFill>
          <a:schemeClr val="dk1">
            <a:lumMod val="20000"/>
            <a:lumOff val="80000"/>
          </a:schemeClr>
        </a:solidFill>
        <a:round/>
      </a:ln>
    </cs:spPr>
    <cs:defRPr sz="900" kern="1200"/>
  </cs:categoryAxis>
  <cs:chartArea mods="allowNoLineOverride">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900" kern="1200"/>
  </cs:chartArea>
  <cs:dataLabel>
    <cs:lnRef idx="0"/>
    <cs:fillRef idx="0"/>
    <cs:effectRef idx="0"/>
    <cs:fontRef idx="minor">
      <a:schemeClr val="dk1">
        <a:lumMod val="65000"/>
        <a:lumOff val="3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2"/>
    <cs:effectRef idx="1"/>
    <cs:fontRef idx="minor">
      <a:schemeClr val="dk1"/>
    </cs:fontRef>
    <cs:spPr>
      <a:ln w="9525" cap="flat" cmpd="sng" algn="ctr">
        <a:solidFill>
          <a:schemeClr val="phClr">
            <a:alpha val="70000"/>
          </a:schemeClr>
        </a:solidFill>
        <a:prstDash val="sysDot"/>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rnd">
        <a:solidFill>
          <a:schemeClr val="dk1">
            <a:lumMod val="15000"/>
            <a:lumOff val="85000"/>
          </a:schemeClr>
        </a:solidFill>
        <a:round/>
      </a:ln>
    </cs:spPr>
    <cs:defRPr sz="900" kern="1200"/>
  </cs:dataTable>
  <cs:downBar>
    <cs:lnRef idx="0"/>
    <cs:fillRef idx="0"/>
    <cs:effectRef idx="0"/>
    <cs:fontRef idx="minor">
      <a:schemeClr val="dk1"/>
    </cs:fontRef>
    <cs:spPr>
      <a:solidFill>
        <a:schemeClr val="dk1">
          <a:lumMod val="75000"/>
          <a:lumOff val="25000"/>
        </a:schemeClr>
      </a:solidFill>
      <a:ln w="9525" cap="rnd">
        <a:solidFill>
          <a:schemeClr val="dk1">
            <a:lumMod val="65000"/>
            <a:lumOff val="35000"/>
          </a:schemeClr>
        </a:solidFill>
        <a:round/>
      </a:ln>
    </cs:spPr>
  </cs:downBar>
  <cs:dropLine>
    <cs:lnRef idx="0"/>
    <cs:fillRef idx="0"/>
    <cs:effectRef idx="0"/>
    <cs:fontRef idx="minor">
      <a:schemeClr val="dk1"/>
    </cs:fontRef>
    <cs:spPr>
      <a:ln w="9525" cap="rnd">
        <a:solidFill>
          <a:schemeClr val="dk1">
            <a:lumMod val="35000"/>
            <a:lumOff val="65000"/>
          </a:schemeClr>
        </a:solidFill>
        <a:round/>
      </a:ln>
    </cs:spPr>
  </cs:dropLine>
  <cs:errorBar>
    <cs:lnRef idx="0"/>
    <cs:fillRef idx="0"/>
    <cs:effectRef idx="0"/>
    <cs:fontRef idx="minor">
      <a:schemeClr val="dk1"/>
    </cs:fontRef>
    <cs:spPr>
      <a:ln w="9525" cap="rnd">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rnd">
        <a:solidFill>
          <a:schemeClr val="dk1">
            <a:lumMod val="35000"/>
            <a:lumOff val="65000"/>
          </a:schemeClr>
        </a:solidFill>
        <a:round/>
      </a:ln>
    </cs:spPr>
  </cs:hiLoLine>
  <cs:leaderLine>
    <cs:lnRef idx="0"/>
    <cs:fillRef idx="0"/>
    <cs:effectRef idx="0"/>
    <cs:fontRef idx="minor">
      <a:schemeClr val="dk1"/>
    </cs:fontRef>
    <cs:spPr>
      <a:ln w="9525" cap="rnd">
        <a:solidFill>
          <a:schemeClr val="dk1">
            <a:lumMod val="35000"/>
            <a:lumOff val="65000"/>
          </a:schemeClr>
        </a:solidFill>
        <a:round/>
      </a:ln>
    </cs:spPr>
  </cs:leaderLine>
  <cs:legend>
    <cs:lnRef idx="0"/>
    <cs:fillRef idx="0"/>
    <cs:effectRef idx="0"/>
    <cs:fontRef idx="minor">
      <a:schemeClr val="dk1">
        <a:lumMod val="65000"/>
        <a:lumOff val="35000"/>
      </a:schemeClr>
    </cs:fontRef>
    <cs:defRPr sz="900" kern="1200" spc="0" baseline="0"/>
  </cs:legend>
  <cs:plotArea>
    <cs:lnRef idx="0"/>
    <cs:fillRef idx="0"/>
    <cs:effectRef idx="0"/>
    <cs:fontRef idx="minor">
      <a:schemeClr val="dk1"/>
    </cs:fontRef>
    <cs:spPr>
      <a:gradFill>
        <a:gsLst>
          <a:gs pos="100000">
            <a:schemeClr val="lt1">
              <a:lumMod val="95000"/>
            </a:schemeClr>
          </a:gs>
          <a:gs pos="0">
            <a:schemeClr val="lt1">
              <a:alpha val="0"/>
            </a:schemeClr>
          </a:gs>
        </a:gsLst>
        <a:lin ang="5400000" scaled="0"/>
      </a:gradFill>
    </cs:spPr>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rnd">
        <a:solidFill>
          <a:schemeClr val="dk1">
            <a:lumMod val="20000"/>
            <a:lumOff val="80000"/>
          </a:schemeClr>
        </a:solidFill>
        <a:round/>
      </a:ln>
    </cs:spPr>
    <cs:defRPr sz="900" kern="1200"/>
  </cs:seriesAxis>
  <cs:seriesLine>
    <cs:lnRef idx="0"/>
    <cs:fillRef idx="0"/>
    <cs:effectRef idx="0"/>
    <cs:fontRef idx="minor">
      <a:schemeClr val="dk1"/>
    </cs:fontRef>
    <cs:spPr>
      <a:ln w="9525" cap="rnd">
        <a:solidFill>
          <a:schemeClr val="dk1">
            <a:lumMod val="35000"/>
            <a:lumOff val="65000"/>
          </a:schemeClr>
        </a:solidFill>
        <a:round/>
      </a:ln>
    </cs:spPr>
  </cs:seriesLine>
  <cs:title>
    <cs:lnRef idx="0"/>
    <cs:fillRef idx="0"/>
    <cs:effectRef idx="0"/>
    <cs:fontRef idx="minor">
      <a:schemeClr val="dk1">
        <a:lumMod val="50000"/>
        <a:lumOff val="50000"/>
      </a:schemeClr>
    </cs:fontRef>
    <cs:defRPr sz="1400" kern="1200" cap="none" spc="2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cs:spPr>
  </cs:upBar>
  <cs:valueAxis>
    <cs:lnRef idx="0"/>
    <cs:fillRef idx="0"/>
    <cs:effectRef idx="0"/>
    <cs:fontRef idx="minor">
      <a:schemeClr val="dk1">
        <a:lumMod val="65000"/>
        <a:lumOff val="35000"/>
      </a:schemeClr>
    </cs:fontRef>
    <cs:spPr>
      <a:ln w="9525" cap="rnd">
        <a:solidFill>
          <a:schemeClr val="dk1">
            <a:lumMod val="25000"/>
            <a:lumOff val="75000"/>
          </a:schemeClr>
        </a:solidFill>
        <a:round/>
      </a:ln>
    </cs:spPr>
    <cs:defRPr sz="900" kern="1200" spc="0" baseline="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extLst>
      <p:ext uri="{BB962C8B-B14F-4D97-AF65-F5344CB8AC3E}">
        <p14:creationId xmlns:p14="http://schemas.microsoft.com/office/powerpoint/2010/main" val="986644101"/>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Shape 59"/>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dirty="0"/>
          </a:p>
        </p:txBody>
      </p:sp>
      <p:sp>
        <p:nvSpPr>
          <p:cNvPr id="60" name="Shape 60"/>
          <p:cNvSpPr>
            <a:spLocks noGrp="1" noRot="1" noChangeAspect="1"/>
          </p:cNvSpPr>
          <p:nvPr>
            <p:ph type="sldImg" idx="2"/>
          </p:nvPr>
        </p:nvSpPr>
        <p:spPr>
          <a:xfrm>
            <a:off x="2143125" y="685800"/>
            <a:ext cx="257175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7592626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cSld name="Agriculture">
    <p:spTree>
      <p:nvGrpSpPr>
        <p:cNvPr id="1" name="Shape 8"/>
        <p:cNvGrpSpPr/>
        <p:nvPr/>
      </p:nvGrpSpPr>
      <p:grpSpPr>
        <a:xfrm>
          <a:off x="0" y="0"/>
          <a:ext cx="0" cy="0"/>
          <a:chOff x="0" y="0"/>
          <a:chExt cx="0" cy="0"/>
        </a:xfrm>
      </p:grpSpPr>
      <p:sp>
        <p:nvSpPr>
          <p:cNvPr id="9" name="Shape 9"/>
          <p:cNvSpPr txBox="1">
            <a:spLocks noGrp="1"/>
          </p:cNvSpPr>
          <p:nvPr>
            <p:ph type="body" idx="1"/>
          </p:nvPr>
        </p:nvSpPr>
        <p:spPr>
          <a:xfrm>
            <a:off x="4009644" y="787400"/>
            <a:ext cx="19412711" cy="2069432"/>
          </a:xfrm>
          <a:prstGeom prst="rect">
            <a:avLst/>
          </a:prstGeom>
          <a:noFill/>
          <a:ln>
            <a:noFill/>
          </a:ln>
        </p:spPr>
        <p:txBody>
          <a:bodyPr lIns="91425" tIns="91425" rIns="91425" bIns="91425" anchor="t" anchorCtr="0"/>
          <a:lstStyle>
            <a:lvl1pPr marL="0" marR="0" lvl="0" indent="0" algn="ctr" rtl="0">
              <a:lnSpc>
                <a:spcPct val="90000"/>
              </a:lnSpc>
              <a:spcBef>
                <a:spcPts val="3000"/>
              </a:spcBef>
              <a:buClr>
                <a:srgbClr val="7DB862"/>
              </a:buClr>
              <a:buFont typeface="Arial"/>
              <a:buNone/>
              <a:defRPr sz="6000" b="1" i="0" u="none" strike="noStrike" cap="none">
                <a:solidFill>
                  <a:srgbClr val="7DB862"/>
                </a:solidFill>
                <a:latin typeface="Questrial"/>
                <a:ea typeface="Questrial"/>
                <a:cs typeface="Questrial"/>
                <a:sym typeface="Questrial"/>
              </a:defRPr>
            </a:lvl1pPr>
            <a:lvl2pPr marL="2057400" marR="0" lvl="1" indent="-381000" algn="l" rtl="0">
              <a:lnSpc>
                <a:spcPct val="90000"/>
              </a:lnSpc>
              <a:spcBef>
                <a:spcPts val="1500"/>
              </a:spcBef>
              <a:buClr>
                <a:schemeClr val="dk1"/>
              </a:buClr>
              <a:buSzPct val="100000"/>
              <a:buFont typeface="Arial"/>
              <a:buChar char="•"/>
              <a:defRPr sz="4800" b="0" i="0" u="none" strike="noStrike" cap="none">
                <a:solidFill>
                  <a:schemeClr val="dk1"/>
                </a:solidFill>
                <a:latin typeface="Garamond"/>
                <a:ea typeface="Garamond"/>
                <a:cs typeface="Garamond"/>
                <a:sym typeface="Garamond"/>
              </a:defRPr>
            </a:lvl2pPr>
            <a:lvl3pPr marL="3429000" marR="0" lvl="2" indent="-431800" algn="l" rtl="0">
              <a:lnSpc>
                <a:spcPct val="90000"/>
              </a:lnSpc>
              <a:spcBef>
                <a:spcPts val="1500"/>
              </a:spcBef>
              <a:buClr>
                <a:schemeClr val="dk1"/>
              </a:buClr>
              <a:buSzPct val="100000"/>
              <a:buFont typeface="Arial"/>
              <a:buChar char="•"/>
              <a:defRPr sz="4000" b="0" i="0" u="none" strike="noStrike" cap="none">
                <a:solidFill>
                  <a:schemeClr val="dk1"/>
                </a:solidFill>
                <a:latin typeface="Garamond"/>
                <a:ea typeface="Garamond"/>
                <a:cs typeface="Garamond"/>
                <a:sym typeface="Garamond"/>
              </a:defRPr>
            </a:lvl3pPr>
            <a:lvl4pPr marL="4800600" marR="0" lvl="3" indent="-457200" algn="l" rtl="0">
              <a:lnSpc>
                <a:spcPct val="90000"/>
              </a:lnSpc>
              <a:spcBef>
                <a:spcPts val="1500"/>
              </a:spcBef>
              <a:buClr>
                <a:schemeClr val="dk1"/>
              </a:buClr>
              <a:buSzPct val="100000"/>
              <a:buFont typeface="Arial"/>
              <a:buChar char="•"/>
              <a:defRPr sz="3600" b="0" i="0" u="none" strike="noStrike" cap="none">
                <a:solidFill>
                  <a:schemeClr val="dk1"/>
                </a:solidFill>
                <a:latin typeface="Garamond"/>
                <a:ea typeface="Garamond"/>
                <a:cs typeface="Garamond"/>
                <a:sym typeface="Garamond"/>
              </a:defRPr>
            </a:lvl4pPr>
            <a:lvl5pPr marL="6172200" marR="0" lvl="4" indent="-457200" algn="l" rtl="0">
              <a:lnSpc>
                <a:spcPct val="90000"/>
              </a:lnSpc>
              <a:spcBef>
                <a:spcPts val="1500"/>
              </a:spcBef>
              <a:buClr>
                <a:schemeClr val="dk1"/>
              </a:buClr>
              <a:buSzPct val="100000"/>
              <a:buFont typeface="Arial"/>
              <a:buChar char="•"/>
              <a:defRPr sz="3600" b="0" i="0" u="none" strike="noStrike" cap="none">
                <a:solidFill>
                  <a:schemeClr val="dk1"/>
                </a:solidFill>
                <a:latin typeface="Garamond"/>
                <a:ea typeface="Garamond"/>
                <a:cs typeface="Garamond"/>
                <a:sym typeface="Garamond"/>
              </a:defRPr>
            </a:lvl5pPr>
            <a:lvl6pPr marL="7543800" marR="0" lvl="5" indent="-342900" algn="l" rtl="0">
              <a:lnSpc>
                <a:spcPct val="90000"/>
              </a:lnSpc>
              <a:spcBef>
                <a:spcPts val="1500"/>
              </a:spcBef>
              <a:buClr>
                <a:schemeClr val="dk1"/>
              </a:buClr>
              <a:buSzPct val="100000"/>
              <a:buFont typeface="Arial"/>
              <a:buChar char="•"/>
              <a:defRPr sz="5400" b="0" i="0" u="none" strike="noStrike" cap="none">
                <a:solidFill>
                  <a:schemeClr val="dk1"/>
                </a:solidFill>
                <a:latin typeface="Garamond"/>
                <a:ea typeface="Garamond"/>
                <a:cs typeface="Garamond"/>
                <a:sym typeface="Garamond"/>
              </a:defRPr>
            </a:lvl6pPr>
            <a:lvl7pPr marL="8915400" marR="0" lvl="6" indent="-342900" algn="l" rtl="0">
              <a:lnSpc>
                <a:spcPct val="90000"/>
              </a:lnSpc>
              <a:spcBef>
                <a:spcPts val="1500"/>
              </a:spcBef>
              <a:buClr>
                <a:schemeClr val="dk1"/>
              </a:buClr>
              <a:buSzPct val="100000"/>
              <a:buFont typeface="Arial"/>
              <a:buChar char="•"/>
              <a:defRPr sz="5400" b="0" i="0" u="none" strike="noStrike" cap="none">
                <a:solidFill>
                  <a:schemeClr val="dk1"/>
                </a:solidFill>
                <a:latin typeface="Garamond"/>
                <a:ea typeface="Garamond"/>
                <a:cs typeface="Garamond"/>
                <a:sym typeface="Garamond"/>
              </a:defRPr>
            </a:lvl7pPr>
            <a:lvl8pPr marL="10287000" marR="0" lvl="7" indent="-342900" algn="l" rtl="0">
              <a:lnSpc>
                <a:spcPct val="90000"/>
              </a:lnSpc>
              <a:spcBef>
                <a:spcPts val="1500"/>
              </a:spcBef>
              <a:buClr>
                <a:schemeClr val="dk1"/>
              </a:buClr>
              <a:buSzPct val="100000"/>
              <a:buFont typeface="Arial"/>
              <a:buChar char="•"/>
              <a:defRPr sz="5400" b="0" i="0" u="none" strike="noStrike" cap="none">
                <a:solidFill>
                  <a:schemeClr val="dk1"/>
                </a:solidFill>
                <a:latin typeface="Garamond"/>
                <a:ea typeface="Garamond"/>
                <a:cs typeface="Garamond"/>
                <a:sym typeface="Garamond"/>
              </a:defRPr>
            </a:lvl8pPr>
            <a:lvl9pPr marL="11658600" marR="0" lvl="8" indent="-342900" algn="l" rtl="0">
              <a:lnSpc>
                <a:spcPct val="90000"/>
              </a:lnSpc>
              <a:spcBef>
                <a:spcPts val="1500"/>
              </a:spcBef>
              <a:buClr>
                <a:schemeClr val="dk1"/>
              </a:buClr>
              <a:buSzPct val="100000"/>
              <a:buFont typeface="Arial"/>
              <a:buChar char="•"/>
              <a:defRPr sz="5400" b="0" i="0" u="none" strike="noStrike" cap="none">
                <a:solidFill>
                  <a:schemeClr val="dk1"/>
                </a:solidFill>
                <a:latin typeface="Garamond"/>
                <a:ea typeface="Garamond"/>
                <a:cs typeface="Garamond"/>
                <a:sym typeface="Garamond"/>
              </a:defRPr>
            </a:lvl9pPr>
          </a:lstStyle>
          <a:p>
            <a:endParaRPr/>
          </a:p>
        </p:txBody>
      </p:sp>
      <p:sp>
        <p:nvSpPr>
          <p:cNvPr id="10" name="Shape 10"/>
          <p:cNvSpPr txBox="1">
            <a:spLocks noGrp="1"/>
          </p:cNvSpPr>
          <p:nvPr>
            <p:ph type="body" idx="2"/>
          </p:nvPr>
        </p:nvSpPr>
        <p:spPr>
          <a:xfrm rot="-5400000">
            <a:off x="14927847" y="21990384"/>
            <a:ext cx="21373432" cy="2314074"/>
          </a:xfrm>
          <a:prstGeom prst="rect">
            <a:avLst/>
          </a:prstGeom>
          <a:noFill/>
          <a:ln>
            <a:noFill/>
          </a:ln>
        </p:spPr>
        <p:txBody>
          <a:bodyPr lIns="91425" tIns="91425" rIns="91425" bIns="91425" anchor="t" anchorCtr="0"/>
          <a:lstStyle>
            <a:lvl1pPr marL="0" marR="0" lvl="0" indent="0" algn="l" rtl="0">
              <a:lnSpc>
                <a:spcPct val="90000"/>
              </a:lnSpc>
              <a:spcBef>
                <a:spcPts val="3000"/>
              </a:spcBef>
              <a:buClr>
                <a:srgbClr val="7EB761"/>
              </a:buClr>
              <a:buFont typeface="Arial"/>
              <a:buNone/>
              <a:defRPr sz="16000" b="0" i="0" u="none" strike="noStrike" cap="none">
                <a:solidFill>
                  <a:srgbClr val="7EB761"/>
                </a:solidFill>
                <a:latin typeface="Questrial"/>
                <a:ea typeface="Questrial"/>
                <a:cs typeface="Questrial"/>
                <a:sym typeface="Questrial"/>
              </a:defRPr>
            </a:lvl1pPr>
            <a:lvl2pPr marL="2057400" marR="0" lvl="1" indent="-228600" algn="l" rtl="0">
              <a:lnSpc>
                <a:spcPct val="90000"/>
              </a:lnSpc>
              <a:spcBef>
                <a:spcPts val="1500"/>
              </a:spcBef>
              <a:buClr>
                <a:schemeClr val="dk1"/>
              </a:buClr>
              <a:buSzPct val="100000"/>
              <a:buFont typeface="Arial"/>
              <a:buChar char="•"/>
              <a:defRPr sz="7200" b="0" i="0" u="none" strike="noStrike" cap="none">
                <a:solidFill>
                  <a:schemeClr val="dk1"/>
                </a:solidFill>
                <a:latin typeface="Garamond"/>
                <a:ea typeface="Garamond"/>
                <a:cs typeface="Garamond"/>
                <a:sym typeface="Garamond"/>
              </a:defRPr>
            </a:lvl2pPr>
            <a:lvl3pPr marL="3429000" marR="0" lvl="2" indent="-304800" algn="l" rtl="0">
              <a:lnSpc>
                <a:spcPct val="90000"/>
              </a:lnSpc>
              <a:spcBef>
                <a:spcPts val="1500"/>
              </a:spcBef>
              <a:buClr>
                <a:schemeClr val="dk1"/>
              </a:buClr>
              <a:buSzPct val="100000"/>
              <a:buFont typeface="Arial"/>
              <a:buChar char="•"/>
              <a:defRPr sz="6000" b="0" i="0" u="none" strike="noStrike" cap="none">
                <a:solidFill>
                  <a:schemeClr val="dk1"/>
                </a:solidFill>
                <a:latin typeface="Garamond"/>
                <a:ea typeface="Garamond"/>
                <a:cs typeface="Garamond"/>
                <a:sym typeface="Garamond"/>
              </a:defRPr>
            </a:lvl3pPr>
            <a:lvl4pPr marL="4800600" marR="0" lvl="3" indent="-342900" algn="l" rtl="0">
              <a:lnSpc>
                <a:spcPct val="90000"/>
              </a:lnSpc>
              <a:spcBef>
                <a:spcPts val="1500"/>
              </a:spcBef>
              <a:buClr>
                <a:schemeClr val="dk1"/>
              </a:buClr>
              <a:buSzPct val="100000"/>
              <a:buFont typeface="Arial"/>
              <a:buChar char="•"/>
              <a:defRPr sz="5400" b="0" i="0" u="none" strike="noStrike" cap="none">
                <a:solidFill>
                  <a:schemeClr val="dk1"/>
                </a:solidFill>
                <a:latin typeface="Garamond"/>
                <a:ea typeface="Garamond"/>
                <a:cs typeface="Garamond"/>
                <a:sym typeface="Garamond"/>
              </a:defRPr>
            </a:lvl4pPr>
            <a:lvl5pPr marL="6172200" marR="0" lvl="4" indent="-342900" algn="l" rtl="0">
              <a:lnSpc>
                <a:spcPct val="90000"/>
              </a:lnSpc>
              <a:spcBef>
                <a:spcPts val="1500"/>
              </a:spcBef>
              <a:buClr>
                <a:schemeClr val="dk1"/>
              </a:buClr>
              <a:buSzPct val="100000"/>
              <a:buFont typeface="Arial"/>
              <a:buChar char="•"/>
              <a:defRPr sz="5400" b="0" i="0" u="none" strike="noStrike" cap="none">
                <a:solidFill>
                  <a:schemeClr val="dk1"/>
                </a:solidFill>
                <a:latin typeface="Garamond"/>
                <a:ea typeface="Garamond"/>
                <a:cs typeface="Garamond"/>
                <a:sym typeface="Garamond"/>
              </a:defRPr>
            </a:lvl5pPr>
            <a:lvl6pPr marL="7543800" marR="0" lvl="5" indent="-342900" algn="l" rtl="0">
              <a:lnSpc>
                <a:spcPct val="90000"/>
              </a:lnSpc>
              <a:spcBef>
                <a:spcPts val="1500"/>
              </a:spcBef>
              <a:buClr>
                <a:schemeClr val="dk1"/>
              </a:buClr>
              <a:buSzPct val="100000"/>
              <a:buFont typeface="Arial"/>
              <a:buChar char="•"/>
              <a:defRPr sz="5400" b="0" i="0" u="none" strike="noStrike" cap="none">
                <a:solidFill>
                  <a:schemeClr val="dk1"/>
                </a:solidFill>
                <a:latin typeface="Garamond"/>
                <a:ea typeface="Garamond"/>
                <a:cs typeface="Garamond"/>
                <a:sym typeface="Garamond"/>
              </a:defRPr>
            </a:lvl6pPr>
            <a:lvl7pPr marL="8915400" marR="0" lvl="6" indent="-342900" algn="l" rtl="0">
              <a:lnSpc>
                <a:spcPct val="90000"/>
              </a:lnSpc>
              <a:spcBef>
                <a:spcPts val="1500"/>
              </a:spcBef>
              <a:buClr>
                <a:schemeClr val="dk1"/>
              </a:buClr>
              <a:buSzPct val="100000"/>
              <a:buFont typeface="Arial"/>
              <a:buChar char="•"/>
              <a:defRPr sz="5400" b="0" i="0" u="none" strike="noStrike" cap="none">
                <a:solidFill>
                  <a:schemeClr val="dk1"/>
                </a:solidFill>
                <a:latin typeface="Garamond"/>
                <a:ea typeface="Garamond"/>
                <a:cs typeface="Garamond"/>
                <a:sym typeface="Garamond"/>
              </a:defRPr>
            </a:lvl7pPr>
            <a:lvl8pPr marL="10287000" marR="0" lvl="7" indent="-342900" algn="l" rtl="0">
              <a:lnSpc>
                <a:spcPct val="90000"/>
              </a:lnSpc>
              <a:spcBef>
                <a:spcPts val="1500"/>
              </a:spcBef>
              <a:buClr>
                <a:schemeClr val="dk1"/>
              </a:buClr>
              <a:buSzPct val="100000"/>
              <a:buFont typeface="Arial"/>
              <a:buChar char="•"/>
              <a:defRPr sz="5400" b="0" i="0" u="none" strike="noStrike" cap="none">
                <a:solidFill>
                  <a:schemeClr val="dk1"/>
                </a:solidFill>
                <a:latin typeface="Garamond"/>
                <a:ea typeface="Garamond"/>
                <a:cs typeface="Garamond"/>
                <a:sym typeface="Garamond"/>
              </a:defRPr>
            </a:lvl8pPr>
            <a:lvl9pPr marL="11658600" marR="0" lvl="8" indent="-342900" algn="l" rtl="0">
              <a:lnSpc>
                <a:spcPct val="90000"/>
              </a:lnSpc>
              <a:spcBef>
                <a:spcPts val="1500"/>
              </a:spcBef>
              <a:buClr>
                <a:schemeClr val="dk1"/>
              </a:buClr>
              <a:buSzPct val="100000"/>
              <a:buFont typeface="Arial"/>
              <a:buChar char="•"/>
              <a:defRPr sz="5400" b="0" i="0" u="none" strike="noStrike" cap="none">
                <a:solidFill>
                  <a:schemeClr val="dk1"/>
                </a:solidFill>
                <a:latin typeface="Garamond"/>
                <a:ea typeface="Garamond"/>
                <a:cs typeface="Garamond"/>
                <a:sym typeface="Garamond"/>
              </a:defRPr>
            </a:lvl9pPr>
          </a:lstStyle>
          <a:p>
            <a:endParaRPr/>
          </a:p>
        </p:txBody>
      </p:sp>
      <p:pic>
        <p:nvPicPr>
          <p:cNvPr id="11" name="Shape 11"/>
          <p:cNvPicPr preferRelativeResize="0"/>
          <p:nvPr/>
        </p:nvPicPr>
        <p:blipFill rotWithShape="1">
          <a:blip r:embed="rId2">
            <a:alphaModFix/>
          </a:blip>
          <a:srcRect/>
          <a:stretch/>
        </p:blipFill>
        <p:spPr>
          <a:xfrm>
            <a:off x="0" y="3771900"/>
            <a:ext cx="27432000" cy="335279"/>
          </a:xfrm>
          <a:prstGeom prst="rect">
            <a:avLst/>
          </a:prstGeom>
          <a:noFill/>
          <a:ln>
            <a:noFill/>
          </a:ln>
        </p:spPr>
      </p:pic>
      <p:pic>
        <p:nvPicPr>
          <p:cNvPr id="12" name="Shape 12"/>
          <p:cNvPicPr preferRelativeResize="0"/>
          <p:nvPr/>
        </p:nvPicPr>
        <p:blipFill rotWithShape="1">
          <a:blip r:embed="rId3">
            <a:alphaModFix/>
          </a:blip>
          <a:srcRect/>
          <a:stretch/>
        </p:blipFill>
        <p:spPr>
          <a:xfrm>
            <a:off x="0" y="34228728"/>
            <a:ext cx="27432000" cy="1878943"/>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Weather">
    <p:spTree>
      <p:nvGrpSpPr>
        <p:cNvPr id="1" name="Shape 53"/>
        <p:cNvGrpSpPr/>
        <p:nvPr/>
      </p:nvGrpSpPr>
      <p:grpSpPr>
        <a:xfrm>
          <a:off x="0" y="0"/>
          <a:ext cx="0" cy="0"/>
          <a:chOff x="0" y="0"/>
          <a:chExt cx="0" cy="0"/>
        </a:xfrm>
      </p:grpSpPr>
      <p:sp>
        <p:nvSpPr>
          <p:cNvPr id="54" name="Shape 54"/>
          <p:cNvSpPr txBox="1">
            <a:spLocks noGrp="1"/>
          </p:cNvSpPr>
          <p:nvPr>
            <p:ph type="body" idx="1"/>
          </p:nvPr>
        </p:nvSpPr>
        <p:spPr>
          <a:xfrm>
            <a:off x="4009644" y="787400"/>
            <a:ext cx="19412711" cy="2069432"/>
          </a:xfrm>
          <a:prstGeom prst="rect">
            <a:avLst/>
          </a:prstGeom>
          <a:noFill/>
          <a:ln>
            <a:noFill/>
          </a:ln>
        </p:spPr>
        <p:txBody>
          <a:bodyPr lIns="91425" tIns="91425" rIns="91425" bIns="91425" anchor="t" anchorCtr="0"/>
          <a:lstStyle>
            <a:lvl1pPr marL="0" marR="0" lvl="0" indent="0" algn="ctr" rtl="0">
              <a:lnSpc>
                <a:spcPct val="90000"/>
              </a:lnSpc>
              <a:spcBef>
                <a:spcPts val="3000"/>
              </a:spcBef>
              <a:buClr>
                <a:srgbClr val="94A3D3"/>
              </a:buClr>
              <a:buFont typeface="Arial"/>
              <a:buNone/>
              <a:defRPr sz="6000" b="1" i="0" u="none" strike="noStrike" cap="none">
                <a:solidFill>
                  <a:srgbClr val="94A3D3"/>
                </a:solidFill>
                <a:latin typeface="Questrial"/>
                <a:ea typeface="Questrial"/>
                <a:cs typeface="Questrial"/>
                <a:sym typeface="Questrial"/>
              </a:defRPr>
            </a:lvl1pPr>
            <a:lvl2pPr marL="2057400" marR="0" lvl="1" indent="-381000" algn="l" rtl="0">
              <a:lnSpc>
                <a:spcPct val="90000"/>
              </a:lnSpc>
              <a:spcBef>
                <a:spcPts val="1500"/>
              </a:spcBef>
              <a:buClr>
                <a:schemeClr val="dk1"/>
              </a:buClr>
              <a:buSzPct val="100000"/>
              <a:buFont typeface="Arial"/>
              <a:buChar char="•"/>
              <a:defRPr sz="4800" b="0" i="0" u="none" strike="noStrike" cap="none">
                <a:solidFill>
                  <a:schemeClr val="dk1"/>
                </a:solidFill>
                <a:latin typeface="Garamond"/>
                <a:ea typeface="Garamond"/>
                <a:cs typeface="Garamond"/>
                <a:sym typeface="Garamond"/>
              </a:defRPr>
            </a:lvl2pPr>
            <a:lvl3pPr marL="3429000" marR="0" lvl="2" indent="-431800" algn="l" rtl="0">
              <a:lnSpc>
                <a:spcPct val="90000"/>
              </a:lnSpc>
              <a:spcBef>
                <a:spcPts val="1500"/>
              </a:spcBef>
              <a:buClr>
                <a:schemeClr val="dk1"/>
              </a:buClr>
              <a:buSzPct val="100000"/>
              <a:buFont typeface="Arial"/>
              <a:buChar char="•"/>
              <a:defRPr sz="4000" b="0" i="0" u="none" strike="noStrike" cap="none">
                <a:solidFill>
                  <a:schemeClr val="dk1"/>
                </a:solidFill>
                <a:latin typeface="Garamond"/>
                <a:ea typeface="Garamond"/>
                <a:cs typeface="Garamond"/>
                <a:sym typeface="Garamond"/>
              </a:defRPr>
            </a:lvl3pPr>
            <a:lvl4pPr marL="4800600" marR="0" lvl="3" indent="-457200" algn="l" rtl="0">
              <a:lnSpc>
                <a:spcPct val="90000"/>
              </a:lnSpc>
              <a:spcBef>
                <a:spcPts val="1500"/>
              </a:spcBef>
              <a:buClr>
                <a:schemeClr val="dk1"/>
              </a:buClr>
              <a:buSzPct val="100000"/>
              <a:buFont typeface="Arial"/>
              <a:buChar char="•"/>
              <a:defRPr sz="3600" b="0" i="0" u="none" strike="noStrike" cap="none">
                <a:solidFill>
                  <a:schemeClr val="dk1"/>
                </a:solidFill>
                <a:latin typeface="Garamond"/>
                <a:ea typeface="Garamond"/>
                <a:cs typeface="Garamond"/>
                <a:sym typeface="Garamond"/>
              </a:defRPr>
            </a:lvl4pPr>
            <a:lvl5pPr marL="6172200" marR="0" lvl="4" indent="-457200" algn="l" rtl="0">
              <a:lnSpc>
                <a:spcPct val="90000"/>
              </a:lnSpc>
              <a:spcBef>
                <a:spcPts val="1500"/>
              </a:spcBef>
              <a:buClr>
                <a:schemeClr val="dk1"/>
              </a:buClr>
              <a:buSzPct val="100000"/>
              <a:buFont typeface="Arial"/>
              <a:buChar char="•"/>
              <a:defRPr sz="3600" b="0" i="0" u="none" strike="noStrike" cap="none">
                <a:solidFill>
                  <a:schemeClr val="dk1"/>
                </a:solidFill>
                <a:latin typeface="Garamond"/>
                <a:ea typeface="Garamond"/>
                <a:cs typeface="Garamond"/>
                <a:sym typeface="Garamond"/>
              </a:defRPr>
            </a:lvl5pPr>
            <a:lvl6pPr marL="7543800" marR="0" lvl="5" indent="-342900" algn="l" rtl="0">
              <a:lnSpc>
                <a:spcPct val="90000"/>
              </a:lnSpc>
              <a:spcBef>
                <a:spcPts val="1500"/>
              </a:spcBef>
              <a:buClr>
                <a:schemeClr val="dk1"/>
              </a:buClr>
              <a:buSzPct val="100000"/>
              <a:buFont typeface="Arial"/>
              <a:buChar char="•"/>
              <a:defRPr sz="5400" b="0" i="0" u="none" strike="noStrike" cap="none">
                <a:solidFill>
                  <a:schemeClr val="dk1"/>
                </a:solidFill>
                <a:latin typeface="Garamond"/>
                <a:ea typeface="Garamond"/>
                <a:cs typeface="Garamond"/>
                <a:sym typeface="Garamond"/>
              </a:defRPr>
            </a:lvl6pPr>
            <a:lvl7pPr marL="8915400" marR="0" lvl="6" indent="-342900" algn="l" rtl="0">
              <a:lnSpc>
                <a:spcPct val="90000"/>
              </a:lnSpc>
              <a:spcBef>
                <a:spcPts val="1500"/>
              </a:spcBef>
              <a:buClr>
                <a:schemeClr val="dk1"/>
              </a:buClr>
              <a:buSzPct val="100000"/>
              <a:buFont typeface="Arial"/>
              <a:buChar char="•"/>
              <a:defRPr sz="5400" b="0" i="0" u="none" strike="noStrike" cap="none">
                <a:solidFill>
                  <a:schemeClr val="dk1"/>
                </a:solidFill>
                <a:latin typeface="Garamond"/>
                <a:ea typeface="Garamond"/>
                <a:cs typeface="Garamond"/>
                <a:sym typeface="Garamond"/>
              </a:defRPr>
            </a:lvl7pPr>
            <a:lvl8pPr marL="10287000" marR="0" lvl="7" indent="-342900" algn="l" rtl="0">
              <a:lnSpc>
                <a:spcPct val="90000"/>
              </a:lnSpc>
              <a:spcBef>
                <a:spcPts val="1500"/>
              </a:spcBef>
              <a:buClr>
                <a:schemeClr val="dk1"/>
              </a:buClr>
              <a:buSzPct val="100000"/>
              <a:buFont typeface="Arial"/>
              <a:buChar char="•"/>
              <a:defRPr sz="5400" b="0" i="0" u="none" strike="noStrike" cap="none">
                <a:solidFill>
                  <a:schemeClr val="dk1"/>
                </a:solidFill>
                <a:latin typeface="Garamond"/>
                <a:ea typeface="Garamond"/>
                <a:cs typeface="Garamond"/>
                <a:sym typeface="Garamond"/>
              </a:defRPr>
            </a:lvl8pPr>
            <a:lvl9pPr marL="11658600" marR="0" lvl="8" indent="-342900" algn="l" rtl="0">
              <a:lnSpc>
                <a:spcPct val="90000"/>
              </a:lnSpc>
              <a:spcBef>
                <a:spcPts val="1500"/>
              </a:spcBef>
              <a:buClr>
                <a:schemeClr val="dk1"/>
              </a:buClr>
              <a:buSzPct val="100000"/>
              <a:buFont typeface="Arial"/>
              <a:buChar char="•"/>
              <a:defRPr sz="5400" b="0" i="0" u="none" strike="noStrike" cap="none">
                <a:solidFill>
                  <a:schemeClr val="dk1"/>
                </a:solidFill>
                <a:latin typeface="Garamond"/>
                <a:ea typeface="Garamond"/>
                <a:cs typeface="Garamond"/>
                <a:sym typeface="Garamond"/>
              </a:defRPr>
            </a:lvl9pPr>
          </a:lstStyle>
          <a:p>
            <a:endParaRPr/>
          </a:p>
        </p:txBody>
      </p:sp>
      <p:sp>
        <p:nvSpPr>
          <p:cNvPr id="55" name="Shape 55"/>
          <p:cNvSpPr txBox="1">
            <a:spLocks noGrp="1"/>
          </p:cNvSpPr>
          <p:nvPr>
            <p:ph type="body" idx="2"/>
          </p:nvPr>
        </p:nvSpPr>
        <p:spPr>
          <a:xfrm rot="-5400000">
            <a:off x="15240666" y="22303205"/>
            <a:ext cx="20747790" cy="2314074"/>
          </a:xfrm>
          <a:prstGeom prst="rect">
            <a:avLst/>
          </a:prstGeom>
          <a:noFill/>
          <a:ln>
            <a:noFill/>
          </a:ln>
        </p:spPr>
        <p:txBody>
          <a:bodyPr lIns="91425" tIns="91425" rIns="91425" bIns="91425" anchor="t" anchorCtr="0"/>
          <a:lstStyle>
            <a:lvl1pPr marL="0" marR="0" lvl="0" indent="0" algn="l" rtl="0">
              <a:lnSpc>
                <a:spcPct val="90000"/>
              </a:lnSpc>
              <a:spcBef>
                <a:spcPts val="3000"/>
              </a:spcBef>
              <a:buClr>
                <a:srgbClr val="94A3D4"/>
              </a:buClr>
              <a:buFont typeface="Arial"/>
              <a:buNone/>
              <a:defRPr sz="16000" b="0" i="0" u="none" strike="noStrike" cap="none">
                <a:solidFill>
                  <a:srgbClr val="94A3D4"/>
                </a:solidFill>
                <a:latin typeface="Questrial"/>
                <a:ea typeface="Questrial"/>
                <a:cs typeface="Questrial"/>
                <a:sym typeface="Questrial"/>
              </a:defRPr>
            </a:lvl1pPr>
            <a:lvl2pPr marL="2057400" marR="0" lvl="1" indent="-228600" algn="l" rtl="0">
              <a:lnSpc>
                <a:spcPct val="90000"/>
              </a:lnSpc>
              <a:spcBef>
                <a:spcPts val="1500"/>
              </a:spcBef>
              <a:buClr>
                <a:schemeClr val="dk1"/>
              </a:buClr>
              <a:buSzPct val="100000"/>
              <a:buFont typeface="Arial"/>
              <a:buChar char="•"/>
              <a:defRPr sz="7200" b="0" i="0" u="none" strike="noStrike" cap="none">
                <a:solidFill>
                  <a:schemeClr val="dk1"/>
                </a:solidFill>
                <a:latin typeface="Garamond"/>
                <a:ea typeface="Garamond"/>
                <a:cs typeface="Garamond"/>
                <a:sym typeface="Garamond"/>
              </a:defRPr>
            </a:lvl2pPr>
            <a:lvl3pPr marL="3429000" marR="0" lvl="2" indent="-304800" algn="l" rtl="0">
              <a:lnSpc>
                <a:spcPct val="90000"/>
              </a:lnSpc>
              <a:spcBef>
                <a:spcPts val="1500"/>
              </a:spcBef>
              <a:buClr>
                <a:schemeClr val="dk1"/>
              </a:buClr>
              <a:buSzPct val="100000"/>
              <a:buFont typeface="Arial"/>
              <a:buChar char="•"/>
              <a:defRPr sz="6000" b="0" i="0" u="none" strike="noStrike" cap="none">
                <a:solidFill>
                  <a:schemeClr val="dk1"/>
                </a:solidFill>
                <a:latin typeface="Garamond"/>
                <a:ea typeface="Garamond"/>
                <a:cs typeface="Garamond"/>
                <a:sym typeface="Garamond"/>
              </a:defRPr>
            </a:lvl3pPr>
            <a:lvl4pPr marL="4800600" marR="0" lvl="3" indent="-342900" algn="l" rtl="0">
              <a:lnSpc>
                <a:spcPct val="90000"/>
              </a:lnSpc>
              <a:spcBef>
                <a:spcPts val="1500"/>
              </a:spcBef>
              <a:buClr>
                <a:schemeClr val="dk1"/>
              </a:buClr>
              <a:buSzPct val="100000"/>
              <a:buFont typeface="Arial"/>
              <a:buChar char="•"/>
              <a:defRPr sz="5400" b="0" i="0" u="none" strike="noStrike" cap="none">
                <a:solidFill>
                  <a:schemeClr val="dk1"/>
                </a:solidFill>
                <a:latin typeface="Garamond"/>
                <a:ea typeface="Garamond"/>
                <a:cs typeface="Garamond"/>
                <a:sym typeface="Garamond"/>
              </a:defRPr>
            </a:lvl4pPr>
            <a:lvl5pPr marL="6172200" marR="0" lvl="4" indent="-342900" algn="l" rtl="0">
              <a:lnSpc>
                <a:spcPct val="90000"/>
              </a:lnSpc>
              <a:spcBef>
                <a:spcPts val="1500"/>
              </a:spcBef>
              <a:buClr>
                <a:schemeClr val="dk1"/>
              </a:buClr>
              <a:buSzPct val="100000"/>
              <a:buFont typeface="Arial"/>
              <a:buChar char="•"/>
              <a:defRPr sz="5400" b="0" i="0" u="none" strike="noStrike" cap="none">
                <a:solidFill>
                  <a:schemeClr val="dk1"/>
                </a:solidFill>
                <a:latin typeface="Garamond"/>
                <a:ea typeface="Garamond"/>
                <a:cs typeface="Garamond"/>
                <a:sym typeface="Garamond"/>
              </a:defRPr>
            </a:lvl5pPr>
            <a:lvl6pPr marL="7543800" marR="0" lvl="5" indent="-342900" algn="l" rtl="0">
              <a:lnSpc>
                <a:spcPct val="90000"/>
              </a:lnSpc>
              <a:spcBef>
                <a:spcPts val="1500"/>
              </a:spcBef>
              <a:buClr>
                <a:schemeClr val="dk1"/>
              </a:buClr>
              <a:buSzPct val="100000"/>
              <a:buFont typeface="Arial"/>
              <a:buChar char="•"/>
              <a:defRPr sz="5400" b="0" i="0" u="none" strike="noStrike" cap="none">
                <a:solidFill>
                  <a:schemeClr val="dk1"/>
                </a:solidFill>
                <a:latin typeface="Garamond"/>
                <a:ea typeface="Garamond"/>
                <a:cs typeface="Garamond"/>
                <a:sym typeface="Garamond"/>
              </a:defRPr>
            </a:lvl6pPr>
            <a:lvl7pPr marL="8915400" marR="0" lvl="6" indent="-342900" algn="l" rtl="0">
              <a:lnSpc>
                <a:spcPct val="90000"/>
              </a:lnSpc>
              <a:spcBef>
                <a:spcPts val="1500"/>
              </a:spcBef>
              <a:buClr>
                <a:schemeClr val="dk1"/>
              </a:buClr>
              <a:buSzPct val="100000"/>
              <a:buFont typeface="Arial"/>
              <a:buChar char="•"/>
              <a:defRPr sz="5400" b="0" i="0" u="none" strike="noStrike" cap="none">
                <a:solidFill>
                  <a:schemeClr val="dk1"/>
                </a:solidFill>
                <a:latin typeface="Garamond"/>
                <a:ea typeface="Garamond"/>
                <a:cs typeface="Garamond"/>
                <a:sym typeface="Garamond"/>
              </a:defRPr>
            </a:lvl7pPr>
            <a:lvl8pPr marL="10287000" marR="0" lvl="7" indent="-342900" algn="l" rtl="0">
              <a:lnSpc>
                <a:spcPct val="90000"/>
              </a:lnSpc>
              <a:spcBef>
                <a:spcPts val="1500"/>
              </a:spcBef>
              <a:buClr>
                <a:schemeClr val="dk1"/>
              </a:buClr>
              <a:buSzPct val="100000"/>
              <a:buFont typeface="Arial"/>
              <a:buChar char="•"/>
              <a:defRPr sz="5400" b="0" i="0" u="none" strike="noStrike" cap="none">
                <a:solidFill>
                  <a:schemeClr val="dk1"/>
                </a:solidFill>
                <a:latin typeface="Garamond"/>
                <a:ea typeface="Garamond"/>
                <a:cs typeface="Garamond"/>
                <a:sym typeface="Garamond"/>
              </a:defRPr>
            </a:lvl8pPr>
            <a:lvl9pPr marL="11658600" marR="0" lvl="8" indent="-342900" algn="l" rtl="0">
              <a:lnSpc>
                <a:spcPct val="90000"/>
              </a:lnSpc>
              <a:spcBef>
                <a:spcPts val="1500"/>
              </a:spcBef>
              <a:buClr>
                <a:schemeClr val="dk1"/>
              </a:buClr>
              <a:buSzPct val="100000"/>
              <a:buFont typeface="Arial"/>
              <a:buChar char="•"/>
              <a:defRPr sz="5400" b="0" i="0" u="none" strike="noStrike" cap="none">
                <a:solidFill>
                  <a:schemeClr val="dk1"/>
                </a:solidFill>
                <a:latin typeface="Garamond"/>
                <a:ea typeface="Garamond"/>
                <a:cs typeface="Garamond"/>
                <a:sym typeface="Garamond"/>
              </a:defRPr>
            </a:lvl9pPr>
          </a:lstStyle>
          <a:p>
            <a:endParaRPr/>
          </a:p>
        </p:txBody>
      </p:sp>
      <p:pic>
        <p:nvPicPr>
          <p:cNvPr id="56" name="Shape 56"/>
          <p:cNvPicPr preferRelativeResize="0"/>
          <p:nvPr/>
        </p:nvPicPr>
        <p:blipFill rotWithShape="1">
          <a:blip r:embed="rId2">
            <a:alphaModFix/>
          </a:blip>
          <a:srcRect/>
          <a:stretch/>
        </p:blipFill>
        <p:spPr>
          <a:xfrm>
            <a:off x="0" y="34213800"/>
            <a:ext cx="27432000" cy="1878943"/>
          </a:xfrm>
          <a:prstGeom prst="rect">
            <a:avLst/>
          </a:prstGeom>
          <a:noFill/>
          <a:ln>
            <a:noFill/>
          </a:ln>
        </p:spPr>
      </p:pic>
      <p:pic>
        <p:nvPicPr>
          <p:cNvPr id="57" name="Shape 57"/>
          <p:cNvPicPr preferRelativeResize="0"/>
          <p:nvPr/>
        </p:nvPicPr>
        <p:blipFill rotWithShape="1">
          <a:blip r:embed="rId3">
            <a:alphaModFix/>
          </a:blip>
          <a:srcRect/>
          <a:stretch/>
        </p:blipFill>
        <p:spPr>
          <a:xfrm>
            <a:off x="0" y="3771900"/>
            <a:ext cx="27432000" cy="335279"/>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cSld name="Climate">
    <p:spTree>
      <p:nvGrpSpPr>
        <p:cNvPr id="1" name="Shape 13"/>
        <p:cNvGrpSpPr/>
        <p:nvPr/>
      </p:nvGrpSpPr>
      <p:grpSpPr>
        <a:xfrm>
          <a:off x="0" y="0"/>
          <a:ext cx="0" cy="0"/>
          <a:chOff x="0" y="0"/>
          <a:chExt cx="0" cy="0"/>
        </a:xfrm>
      </p:grpSpPr>
      <p:sp>
        <p:nvSpPr>
          <p:cNvPr id="14" name="Shape 14"/>
          <p:cNvSpPr txBox="1">
            <a:spLocks noGrp="1"/>
          </p:cNvSpPr>
          <p:nvPr>
            <p:ph type="body" idx="1"/>
          </p:nvPr>
        </p:nvSpPr>
        <p:spPr>
          <a:xfrm>
            <a:off x="4009644" y="787400"/>
            <a:ext cx="19412711" cy="2069432"/>
          </a:xfrm>
          <a:prstGeom prst="rect">
            <a:avLst/>
          </a:prstGeom>
          <a:noFill/>
          <a:ln>
            <a:noFill/>
          </a:ln>
        </p:spPr>
        <p:txBody>
          <a:bodyPr lIns="91425" tIns="91425" rIns="91425" bIns="91425" anchor="t" anchorCtr="0"/>
          <a:lstStyle>
            <a:lvl1pPr marL="0" marR="0" lvl="0" indent="0" algn="ctr" rtl="0">
              <a:lnSpc>
                <a:spcPct val="90000"/>
              </a:lnSpc>
              <a:spcBef>
                <a:spcPts val="3000"/>
              </a:spcBef>
              <a:buClr>
                <a:srgbClr val="E9A149"/>
              </a:buClr>
              <a:buFont typeface="Arial"/>
              <a:buNone/>
              <a:defRPr sz="6000" b="1" i="0" u="none" strike="noStrike" cap="none">
                <a:solidFill>
                  <a:srgbClr val="E9A149"/>
                </a:solidFill>
                <a:latin typeface="Questrial"/>
                <a:ea typeface="Questrial"/>
                <a:cs typeface="Questrial"/>
                <a:sym typeface="Questrial"/>
              </a:defRPr>
            </a:lvl1pPr>
            <a:lvl2pPr marL="2057400" marR="0" lvl="1" indent="-381000" algn="l" rtl="0">
              <a:lnSpc>
                <a:spcPct val="90000"/>
              </a:lnSpc>
              <a:spcBef>
                <a:spcPts val="1500"/>
              </a:spcBef>
              <a:buClr>
                <a:schemeClr val="dk1"/>
              </a:buClr>
              <a:buSzPct val="100000"/>
              <a:buFont typeface="Arial"/>
              <a:buChar char="•"/>
              <a:defRPr sz="4800" b="0" i="0" u="none" strike="noStrike" cap="none">
                <a:solidFill>
                  <a:schemeClr val="dk1"/>
                </a:solidFill>
                <a:latin typeface="Garamond"/>
                <a:ea typeface="Garamond"/>
                <a:cs typeface="Garamond"/>
                <a:sym typeface="Garamond"/>
              </a:defRPr>
            </a:lvl2pPr>
            <a:lvl3pPr marL="3429000" marR="0" lvl="2" indent="-431800" algn="l" rtl="0">
              <a:lnSpc>
                <a:spcPct val="90000"/>
              </a:lnSpc>
              <a:spcBef>
                <a:spcPts val="1500"/>
              </a:spcBef>
              <a:buClr>
                <a:schemeClr val="dk1"/>
              </a:buClr>
              <a:buSzPct val="100000"/>
              <a:buFont typeface="Arial"/>
              <a:buChar char="•"/>
              <a:defRPr sz="4000" b="0" i="0" u="none" strike="noStrike" cap="none">
                <a:solidFill>
                  <a:schemeClr val="dk1"/>
                </a:solidFill>
                <a:latin typeface="Garamond"/>
                <a:ea typeface="Garamond"/>
                <a:cs typeface="Garamond"/>
                <a:sym typeface="Garamond"/>
              </a:defRPr>
            </a:lvl3pPr>
            <a:lvl4pPr marL="4800600" marR="0" lvl="3" indent="-457200" algn="l" rtl="0">
              <a:lnSpc>
                <a:spcPct val="90000"/>
              </a:lnSpc>
              <a:spcBef>
                <a:spcPts val="1500"/>
              </a:spcBef>
              <a:buClr>
                <a:schemeClr val="dk1"/>
              </a:buClr>
              <a:buSzPct val="100000"/>
              <a:buFont typeface="Arial"/>
              <a:buChar char="•"/>
              <a:defRPr sz="3600" b="0" i="0" u="none" strike="noStrike" cap="none">
                <a:solidFill>
                  <a:schemeClr val="dk1"/>
                </a:solidFill>
                <a:latin typeface="Garamond"/>
                <a:ea typeface="Garamond"/>
                <a:cs typeface="Garamond"/>
                <a:sym typeface="Garamond"/>
              </a:defRPr>
            </a:lvl4pPr>
            <a:lvl5pPr marL="6172200" marR="0" lvl="4" indent="-457200" algn="l" rtl="0">
              <a:lnSpc>
                <a:spcPct val="90000"/>
              </a:lnSpc>
              <a:spcBef>
                <a:spcPts val="1500"/>
              </a:spcBef>
              <a:buClr>
                <a:schemeClr val="dk1"/>
              </a:buClr>
              <a:buSzPct val="100000"/>
              <a:buFont typeface="Arial"/>
              <a:buChar char="•"/>
              <a:defRPr sz="3600" b="0" i="0" u="none" strike="noStrike" cap="none">
                <a:solidFill>
                  <a:schemeClr val="dk1"/>
                </a:solidFill>
                <a:latin typeface="Garamond"/>
                <a:ea typeface="Garamond"/>
                <a:cs typeface="Garamond"/>
                <a:sym typeface="Garamond"/>
              </a:defRPr>
            </a:lvl5pPr>
            <a:lvl6pPr marL="7543800" marR="0" lvl="5" indent="-342900" algn="l" rtl="0">
              <a:lnSpc>
                <a:spcPct val="90000"/>
              </a:lnSpc>
              <a:spcBef>
                <a:spcPts val="1500"/>
              </a:spcBef>
              <a:buClr>
                <a:schemeClr val="dk1"/>
              </a:buClr>
              <a:buSzPct val="100000"/>
              <a:buFont typeface="Arial"/>
              <a:buChar char="•"/>
              <a:defRPr sz="5400" b="0" i="0" u="none" strike="noStrike" cap="none">
                <a:solidFill>
                  <a:schemeClr val="dk1"/>
                </a:solidFill>
                <a:latin typeface="Garamond"/>
                <a:ea typeface="Garamond"/>
                <a:cs typeface="Garamond"/>
                <a:sym typeface="Garamond"/>
              </a:defRPr>
            </a:lvl6pPr>
            <a:lvl7pPr marL="8915400" marR="0" lvl="6" indent="-342900" algn="l" rtl="0">
              <a:lnSpc>
                <a:spcPct val="90000"/>
              </a:lnSpc>
              <a:spcBef>
                <a:spcPts val="1500"/>
              </a:spcBef>
              <a:buClr>
                <a:schemeClr val="dk1"/>
              </a:buClr>
              <a:buSzPct val="100000"/>
              <a:buFont typeface="Arial"/>
              <a:buChar char="•"/>
              <a:defRPr sz="5400" b="0" i="0" u="none" strike="noStrike" cap="none">
                <a:solidFill>
                  <a:schemeClr val="dk1"/>
                </a:solidFill>
                <a:latin typeface="Garamond"/>
                <a:ea typeface="Garamond"/>
                <a:cs typeface="Garamond"/>
                <a:sym typeface="Garamond"/>
              </a:defRPr>
            </a:lvl7pPr>
            <a:lvl8pPr marL="10287000" marR="0" lvl="7" indent="-342900" algn="l" rtl="0">
              <a:lnSpc>
                <a:spcPct val="90000"/>
              </a:lnSpc>
              <a:spcBef>
                <a:spcPts val="1500"/>
              </a:spcBef>
              <a:buClr>
                <a:schemeClr val="dk1"/>
              </a:buClr>
              <a:buSzPct val="100000"/>
              <a:buFont typeface="Arial"/>
              <a:buChar char="•"/>
              <a:defRPr sz="5400" b="0" i="0" u="none" strike="noStrike" cap="none">
                <a:solidFill>
                  <a:schemeClr val="dk1"/>
                </a:solidFill>
                <a:latin typeface="Garamond"/>
                <a:ea typeface="Garamond"/>
                <a:cs typeface="Garamond"/>
                <a:sym typeface="Garamond"/>
              </a:defRPr>
            </a:lvl8pPr>
            <a:lvl9pPr marL="11658600" marR="0" lvl="8" indent="-342900" algn="l" rtl="0">
              <a:lnSpc>
                <a:spcPct val="90000"/>
              </a:lnSpc>
              <a:spcBef>
                <a:spcPts val="1500"/>
              </a:spcBef>
              <a:buClr>
                <a:schemeClr val="dk1"/>
              </a:buClr>
              <a:buSzPct val="100000"/>
              <a:buFont typeface="Arial"/>
              <a:buChar char="•"/>
              <a:defRPr sz="5400" b="0" i="0" u="none" strike="noStrike" cap="none">
                <a:solidFill>
                  <a:schemeClr val="dk1"/>
                </a:solidFill>
                <a:latin typeface="Garamond"/>
                <a:ea typeface="Garamond"/>
                <a:cs typeface="Garamond"/>
                <a:sym typeface="Garamond"/>
              </a:defRPr>
            </a:lvl9pPr>
          </a:lstStyle>
          <a:p>
            <a:endParaRPr/>
          </a:p>
        </p:txBody>
      </p:sp>
      <p:sp>
        <p:nvSpPr>
          <p:cNvPr id="15" name="Shape 15"/>
          <p:cNvSpPr txBox="1">
            <a:spLocks noGrp="1"/>
          </p:cNvSpPr>
          <p:nvPr>
            <p:ph type="body" idx="2"/>
          </p:nvPr>
        </p:nvSpPr>
        <p:spPr>
          <a:xfrm rot="-5400000">
            <a:off x="15120352" y="22182889"/>
            <a:ext cx="20988421" cy="2314074"/>
          </a:xfrm>
          <a:prstGeom prst="rect">
            <a:avLst/>
          </a:prstGeom>
          <a:noFill/>
          <a:ln>
            <a:noFill/>
          </a:ln>
        </p:spPr>
        <p:txBody>
          <a:bodyPr lIns="91425" tIns="91425" rIns="91425" bIns="91425" anchor="t" anchorCtr="0"/>
          <a:lstStyle>
            <a:lvl1pPr marL="0" marR="0" lvl="0" indent="0" algn="l" rtl="0">
              <a:lnSpc>
                <a:spcPct val="90000"/>
              </a:lnSpc>
              <a:spcBef>
                <a:spcPts val="3000"/>
              </a:spcBef>
              <a:buClr>
                <a:srgbClr val="E9A149"/>
              </a:buClr>
              <a:buFont typeface="Arial"/>
              <a:buNone/>
              <a:defRPr sz="16000" b="0" i="0" u="none" strike="noStrike" cap="none">
                <a:solidFill>
                  <a:srgbClr val="E9A149"/>
                </a:solidFill>
                <a:latin typeface="Questrial"/>
                <a:ea typeface="Questrial"/>
                <a:cs typeface="Questrial"/>
                <a:sym typeface="Questrial"/>
              </a:defRPr>
            </a:lvl1pPr>
            <a:lvl2pPr marL="2057400" marR="0" lvl="1" indent="-228600" algn="l" rtl="0">
              <a:lnSpc>
                <a:spcPct val="90000"/>
              </a:lnSpc>
              <a:spcBef>
                <a:spcPts val="1500"/>
              </a:spcBef>
              <a:buClr>
                <a:schemeClr val="dk1"/>
              </a:buClr>
              <a:buSzPct val="100000"/>
              <a:buFont typeface="Arial"/>
              <a:buChar char="•"/>
              <a:defRPr sz="7200" b="0" i="0" u="none" strike="noStrike" cap="none">
                <a:solidFill>
                  <a:schemeClr val="dk1"/>
                </a:solidFill>
                <a:latin typeface="Garamond"/>
                <a:ea typeface="Garamond"/>
                <a:cs typeface="Garamond"/>
                <a:sym typeface="Garamond"/>
              </a:defRPr>
            </a:lvl2pPr>
            <a:lvl3pPr marL="3429000" marR="0" lvl="2" indent="-304800" algn="l" rtl="0">
              <a:lnSpc>
                <a:spcPct val="90000"/>
              </a:lnSpc>
              <a:spcBef>
                <a:spcPts val="1500"/>
              </a:spcBef>
              <a:buClr>
                <a:schemeClr val="dk1"/>
              </a:buClr>
              <a:buSzPct val="100000"/>
              <a:buFont typeface="Arial"/>
              <a:buChar char="•"/>
              <a:defRPr sz="6000" b="0" i="0" u="none" strike="noStrike" cap="none">
                <a:solidFill>
                  <a:schemeClr val="dk1"/>
                </a:solidFill>
                <a:latin typeface="Garamond"/>
                <a:ea typeface="Garamond"/>
                <a:cs typeface="Garamond"/>
                <a:sym typeface="Garamond"/>
              </a:defRPr>
            </a:lvl3pPr>
            <a:lvl4pPr marL="4800600" marR="0" lvl="3" indent="-342900" algn="l" rtl="0">
              <a:lnSpc>
                <a:spcPct val="90000"/>
              </a:lnSpc>
              <a:spcBef>
                <a:spcPts val="1500"/>
              </a:spcBef>
              <a:buClr>
                <a:schemeClr val="dk1"/>
              </a:buClr>
              <a:buSzPct val="100000"/>
              <a:buFont typeface="Arial"/>
              <a:buChar char="•"/>
              <a:defRPr sz="5400" b="0" i="0" u="none" strike="noStrike" cap="none">
                <a:solidFill>
                  <a:schemeClr val="dk1"/>
                </a:solidFill>
                <a:latin typeface="Garamond"/>
                <a:ea typeface="Garamond"/>
                <a:cs typeface="Garamond"/>
                <a:sym typeface="Garamond"/>
              </a:defRPr>
            </a:lvl4pPr>
            <a:lvl5pPr marL="6172200" marR="0" lvl="4" indent="-342900" algn="l" rtl="0">
              <a:lnSpc>
                <a:spcPct val="90000"/>
              </a:lnSpc>
              <a:spcBef>
                <a:spcPts val="1500"/>
              </a:spcBef>
              <a:buClr>
                <a:schemeClr val="dk1"/>
              </a:buClr>
              <a:buSzPct val="100000"/>
              <a:buFont typeface="Arial"/>
              <a:buChar char="•"/>
              <a:defRPr sz="5400" b="0" i="0" u="none" strike="noStrike" cap="none">
                <a:solidFill>
                  <a:schemeClr val="dk1"/>
                </a:solidFill>
                <a:latin typeface="Garamond"/>
                <a:ea typeface="Garamond"/>
                <a:cs typeface="Garamond"/>
                <a:sym typeface="Garamond"/>
              </a:defRPr>
            </a:lvl5pPr>
            <a:lvl6pPr marL="7543800" marR="0" lvl="5" indent="-342900" algn="l" rtl="0">
              <a:lnSpc>
                <a:spcPct val="90000"/>
              </a:lnSpc>
              <a:spcBef>
                <a:spcPts val="1500"/>
              </a:spcBef>
              <a:buClr>
                <a:schemeClr val="dk1"/>
              </a:buClr>
              <a:buSzPct val="100000"/>
              <a:buFont typeface="Arial"/>
              <a:buChar char="•"/>
              <a:defRPr sz="5400" b="0" i="0" u="none" strike="noStrike" cap="none">
                <a:solidFill>
                  <a:schemeClr val="dk1"/>
                </a:solidFill>
                <a:latin typeface="Garamond"/>
                <a:ea typeface="Garamond"/>
                <a:cs typeface="Garamond"/>
                <a:sym typeface="Garamond"/>
              </a:defRPr>
            </a:lvl6pPr>
            <a:lvl7pPr marL="8915400" marR="0" lvl="6" indent="-342900" algn="l" rtl="0">
              <a:lnSpc>
                <a:spcPct val="90000"/>
              </a:lnSpc>
              <a:spcBef>
                <a:spcPts val="1500"/>
              </a:spcBef>
              <a:buClr>
                <a:schemeClr val="dk1"/>
              </a:buClr>
              <a:buSzPct val="100000"/>
              <a:buFont typeface="Arial"/>
              <a:buChar char="•"/>
              <a:defRPr sz="5400" b="0" i="0" u="none" strike="noStrike" cap="none">
                <a:solidFill>
                  <a:schemeClr val="dk1"/>
                </a:solidFill>
                <a:latin typeface="Garamond"/>
                <a:ea typeface="Garamond"/>
                <a:cs typeface="Garamond"/>
                <a:sym typeface="Garamond"/>
              </a:defRPr>
            </a:lvl7pPr>
            <a:lvl8pPr marL="10287000" marR="0" lvl="7" indent="-342900" algn="l" rtl="0">
              <a:lnSpc>
                <a:spcPct val="90000"/>
              </a:lnSpc>
              <a:spcBef>
                <a:spcPts val="1500"/>
              </a:spcBef>
              <a:buClr>
                <a:schemeClr val="dk1"/>
              </a:buClr>
              <a:buSzPct val="100000"/>
              <a:buFont typeface="Arial"/>
              <a:buChar char="•"/>
              <a:defRPr sz="5400" b="0" i="0" u="none" strike="noStrike" cap="none">
                <a:solidFill>
                  <a:schemeClr val="dk1"/>
                </a:solidFill>
                <a:latin typeface="Garamond"/>
                <a:ea typeface="Garamond"/>
                <a:cs typeface="Garamond"/>
                <a:sym typeface="Garamond"/>
              </a:defRPr>
            </a:lvl8pPr>
            <a:lvl9pPr marL="11658600" marR="0" lvl="8" indent="-342900" algn="l" rtl="0">
              <a:lnSpc>
                <a:spcPct val="90000"/>
              </a:lnSpc>
              <a:spcBef>
                <a:spcPts val="1500"/>
              </a:spcBef>
              <a:buClr>
                <a:schemeClr val="dk1"/>
              </a:buClr>
              <a:buSzPct val="100000"/>
              <a:buFont typeface="Arial"/>
              <a:buChar char="•"/>
              <a:defRPr sz="5400" b="0" i="0" u="none" strike="noStrike" cap="none">
                <a:solidFill>
                  <a:schemeClr val="dk1"/>
                </a:solidFill>
                <a:latin typeface="Garamond"/>
                <a:ea typeface="Garamond"/>
                <a:cs typeface="Garamond"/>
                <a:sym typeface="Garamond"/>
              </a:defRPr>
            </a:lvl9pPr>
          </a:lstStyle>
          <a:p>
            <a:endParaRPr/>
          </a:p>
        </p:txBody>
      </p:sp>
      <p:pic>
        <p:nvPicPr>
          <p:cNvPr id="16" name="Shape 16"/>
          <p:cNvPicPr preferRelativeResize="0"/>
          <p:nvPr/>
        </p:nvPicPr>
        <p:blipFill rotWithShape="1">
          <a:blip r:embed="rId2">
            <a:alphaModFix/>
          </a:blip>
          <a:srcRect/>
          <a:stretch/>
        </p:blipFill>
        <p:spPr>
          <a:xfrm>
            <a:off x="0" y="34213800"/>
            <a:ext cx="27432000" cy="1878943"/>
          </a:xfrm>
          <a:prstGeom prst="rect">
            <a:avLst/>
          </a:prstGeom>
          <a:noFill/>
          <a:ln>
            <a:noFill/>
          </a:ln>
        </p:spPr>
      </p:pic>
      <p:pic>
        <p:nvPicPr>
          <p:cNvPr id="17" name="Shape 17"/>
          <p:cNvPicPr preferRelativeResize="0"/>
          <p:nvPr/>
        </p:nvPicPr>
        <p:blipFill rotWithShape="1">
          <a:blip r:embed="rId3">
            <a:alphaModFix/>
          </a:blip>
          <a:srcRect/>
          <a:stretch/>
        </p:blipFill>
        <p:spPr>
          <a:xfrm>
            <a:off x="0" y="3771900"/>
            <a:ext cx="27432000" cy="335279"/>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Cross Cutting">
    <p:spTree>
      <p:nvGrpSpPr>
        <p:cNvPr id="1" name="Shape 18"/>
        <p:cNvGrpSpPr/>
        <p:nvPr/>
      </p:nvGrpSpPr>
      <p:grpSpPr>
        <a:xfrm>
          <a:off x="0" y="0"/>
          <a:ext cx="0" cy="0"/>
          <a:chOff x="0" y="0"/>
          <a:chExt cx="0" cy="0"/>
        </a:xfrm>
      </p:grpSpPr>
      <p:sp>
        <p:nvSpPr>
          <p:cNvPr id="19" name="Shape 19"/>
          <p:cNvSpPr txBox="1">
            <a:spLocks noGrp="1"/>
          </p:cNvSpPr>
          <p:nvPr>
            <p:ph type="body" idx="1"/>
          </p:nvPr>
        </p:nvSpPr>
        <p:spPr>
          <a:xfrm>
            <a:off x="4009644" y="787400"/>
            <a:ext cx="19412711" cy="2069432"/>
          </a:xfrm>
          <a:prstGeom prst="rect">
            <a:avLst/>
          </a:prstGeom>
          <a:noFill/>
          <a:ln>
            <a:noFill/>
          </a:ln>
        </p:spPr>
        <p:txBody>
          <a:bodyPr lIns="91425" tIns="91425" rIns="91425" bIns="91425" anchor="t" anchorCtr="0"/>
          <a:lstStyle>
            <a:lvl1pPr marL="0" marR="0" lvl="0" indent="0" algn="ctr" rtl="0">
              <a:lnSpc>
                <a:spcPct val="90000"/>
              </a:lnSpc>
              <a:spcBef>
                <a:spcPts val="3000"/>
              </a:spcBef>
              <a:buClr>
                <a:srgbClr val="EA7845"/>
              </a:buClr>
              <a:buFont typeface="Arial"/>
              <a:buNone/>
              <a:defRPr sz="6000" b="1" i="0" u="none" strike="noStrike" cap="none">
                <a:solidFill>
                  <a:srgbClr val="EA7845"/>
                </a:solidFill>
                <a:latin typeface="Questrial"/>
                <a:ea typeface="Questrial"/>
                <a:cs typeface="Questrial"/>
                <a:sym typeface="Questrial"/>
              </a:defRPr>
            </a:lvl1pPr>
            <a:lvl2pPr marL="2057400" marR="0" lvl="1" indent="-381000" algn="l" rtl="0">
              <a:lnSpc>
                <a:spcPct val="90000"/>
              </a:lnSpc>
              <a:spcBef>
                <a:spcPts val="1500"/>
              </a:spcBef>
              <a:buClr>
                <a:schemeClr val="dk1"/>
              </a:buClr>
              <a:buSzPct val="100000"/>
              <a:buFont typeface="Arial"/>
              <a:buChar char="•"/>
              <a:defRPr sz="4800" b="0" i="0" u="none" strike="noStrike" cap="none">
                <a:solidFill>
                  <a:schemeClr val="dk1"/>
                </a:solidFill>
                <a:latin typeface="Garamond"/>
                <a:ea typeface="Garamond"/>
                <a:cs typeface="Garamond"/>
                <a:sym typeface="Garamond"/>
              </a:defRPr>
            </a:lvl2pPr>
            <a:lvl3pPr marL="3429000" marR="0" lvl="2" indent="-431800" algn="l" rtl="0">
              <a:lnSpc>
                <a:spcPct val="90000"/>
              </a:lnSpc>
              <a:spcBef>
                <a:spcPts val="1500"/>
              </a:spcBef>
              <a:buClr>
                <a:schemeClr val="dk1"/>
              </a:buClr>
              <a:buSzPct val="100000"/>
              <a:buFont typeface="Arial"/>
              <a:buChar char="•"/>
              <a:defRPr sz="4000" b="0" i="0" u="none" strike="noStrike" cap="none">
                <a:solidFill>
                  <a:schemeClr val="dk1"/>
                </a:solidFill>
                <a:latin typeface="Garamond"/>
                <a:ea typeface="Garamond"/>
                <a:cs typeface="Garamond"/>
                <a:sym typeface="Garamond"/>
              </a:defRPr>
            </a:lvl3pPr>
            <a:lvl4pPr marL="4800600" marR="0" lvl="3" indent="-457200" algn="l" rtl="0">
              <a:lnSpc>
                <a:spcPct val="90000"/>
              </a:lnSpc>
              <a:spcBef>
                <a:spcPts val="1500"/>
              </a:spcBef>
              <a:buClr>
                <a:schemeClr val="dk1"/>
              </a:buClr>
              <a:buSzPct val="100000"/>
              <a:buFont typeface="Arial"/>
              <a:buChar char="•"/>
              <a:defRPr sz="3600" b="0" i="0" u="none" strike="noStrike" cap="none">
                <a:solidFill>
                  <a:schemeClr val="dk1"/>
                </a:solidFill>
                <a:latin typeface="Garamond"/>
                <a:ea typeface="Garamond"/>
                <a:cs typeface="Garamond"/>
                <a:sym typeface="Garamond"/>
              </a:defRPr>
            </a:lvl4pPr>
            <a:lvl5pPr marL="6172200" marR="0" lvl="4" indent="-457200" algn="l" rtl="0">
              <a:lnSpc>
                <a:spcPct val="90000"/>
              </a:lnSpc>
              <a:spcBef>
                <a:spcPts val="1500"/>
              </a:spcBef>
              <a:buClr>
                <a:schemeClr val="dk1"/>
              </a:buClr>
              <a:buSzPct val="100000"/>
              <a:buFont typeface="Arial"/>
              <a:buChar char="•"/>
              <a:defRPr sz="3600" b="0" i="0" u="none" strike="noStrike" cap="none">
                <a:solidFill>
                  <a:schemeClr val="dk1"/>
                </a:solidFill>
                <a:latin typeface="Garamond"/>
                <a:ea typeface="Garamond"/>
                <a:cs typeface="Garamond"/>
                <a:sym typeface="Garamond"/>
              </a:defRPr>
            </a:lvl5pPr>
            <a:lvl6pPr marL="7543800" marR="0" lvl="5" indent="-342900" algn="l" rtl="0">
              <a:lnSpc>
                <a:spcPct val="90000"/>
              </a:lnSpc>
              <a:spcBef>
                <a:spcPts val="1500"/>
              </a:spcBef>
              <a:buClr>
                <a:schemeClr val="dk1"/>
              </a:buClr>
              <a:buSzPct val="100000"/>
              <a:buFont typeface="Arial"/>
              <a:buChar char="•"/>
              <a:defRPr sz="5400" b="0" i="0" u="none" strike="noStrike" cap="none">
                <a:solidFill>
                  <a:schemeClr val="dk1"/>
                </a:solidFill>
                <a:latin typeface="Garamond"/>
                <a:ea typeface="Garamond"/>
                <a:cs typeface="Garamond"/>
                <a:sym typeface="Garamond"/>
              </a:defRPr>
            </a:lvl6pPr>
            <a:lvl7pPr marL="8915400" marR="0" lvl="6" indent="-342900" algn="l" rtl="0">
              <a:lnSpc>
                <a:spcPct val="90000"/>
              </a:lnSpc>
              <a:spcBef>
                <a:spcPts val="1500"/>
              </a:spcBef>
              <a:buClr>
                <a:schemeClr val="dk1"/>
              </a:buClr>
              <a:buSzPct val="100000"/>
              <a:buFont typeface="Arial"/>
              <a:buChar char="•"/>
              <a:defRPr sz="5400" b="0" i="0" u="none" strike="noStrike" cap="none">
                <a:solidFill>
                  <a:schemeClr val="dk1"/>
                </a:solidFill>
                <a:latin typeface="Garamond"/>
                <a:ea typeface="Garamond"/>
                <a:cs typeface="Garamond"/>
                <a:sym typeface="Garamond"/>
              </a:defRPr>
            </a:lvl7pPr>
            <a:lvl8pPr marL="10287000" marR="0" lvl="7" indent="-342900" algn="l" rtl="0">
              <a:lnSpc>
                <a:spcPct val="90000"/>
              </a:lnSpc>
              <a:spcBef>
                <a:spcPts val="1500"/>
              </a:spcBef>
              <a:buClr>
                <a:schemeClr val="dk1"/>
              </a:buClr>
              <a:buSzPct val="100000"/>
              <a:buFont typeface="Arial"/>
              <a:buChar char="•"/>
              <a:defRPr sz="5400" b="0" i="0" u="none" strike="noStrike" cap="none">
                <a:solidFill>
                  <a:schemeClr val="dk1"/>
                </a:solidFill>
                <a:latin typeface="Garamond"/>
                <a:ea typeface="Garamond"/>
                <a:cs typeface="Garamond"/>
                <a:sym typeface="Garamond"/>
              </a:defRPr>
            </a:lvl8pPr>
            <a:lvl9pPr marL="11658600" marR="0" lvl="8" indent="-342900" algn="l" rtl="0">
              <a:lnSpc>
                <a:spcPct val="90000"/>
              </a:lnSpc>
              <a:spcBef>
                <a:spcPts val="1500"/>
              </a:spcBef>
              <a:buClr>
                <a:schemeClr val="dk1"/>
              </a:buClr>
              <a:buSzPct val="100000"/>
              <a:buFont typeface="Arial"/>
              <a:buChar char="•"/>
              <a:defRPr sz="5400" b="0" i="0" u="none" strike="noStrike" cap="none">
                <a:solidFill>
                  <a:schemeClr val="dk1"/>
                </a:solidFill>
                <a:latin typeface="Garamond"/>
                <a:ea typeface="Garamond"/>
                <a:cs typeface="Garamond"/>
                <a:sym typeface="Garamond"/>
              </a:defRPr>
            </a:lvl9pPr>
          </a:lstStyle>
          <a:p>
            <a:endParaRPr/>
          </a:p>
        </p:txBody>
      </p:sp>
      <p:sp>
        <p:nvSpPr>
          <p:cNvPr id="20" name="Shape 20"/>
          <p:cNvSpPr txBox="1">
            <a:spLocks noGrp="1"/>
          </p:cNvSpPr>
          <p:nvPr>
            <p:ph type="body" idx="2"/>
          </p:nvPr>
        </p:nvSpPr>
        <p:spPr>
          <a:xfrm rot="-5400000">
            <a:off x="14903784" y="21966321"/>
            <a:ext cx="21421557" cy="2314074"/>
          </a:xfrm>
          <a:prstGeom prst="rect">
            <a:avLst/>
          </a:prstGeom>
          <a:noFill/>
          <a:ln>
            <a:noFill/>
          </a:ln>
        </p:spPr>
        <p:txBody>
          <a:bodyPr lIns="91425" tIns="91425" rIns="91425" bIns="91425" anchor="t" anchorCtr="0"/>
          <a:lstStyle>
            <a:lvl1pPr marL="0" marR="0" lvl="0" indent="0" algn="l" rtl="0">
              <a:lnSpc>
                <a:spcPct val="90000"/>
              </a:lnSpc>
              <a:spcBef>
                <a:spcPts val="3000"/>
              </a:spcBef>
              <a:buClr>
                <a:srgbClr val="E97845"/>
              </a:buClr>
              <a:buFont typeface="Arial"/>
              <a:buNone/>
              <a:defRPr sz="16000" b="0" i="0" u="none" strike="noStrike" cap="none">
                <a:solidFill>
                  <a:srgbClr val="E97845"/>
                </a:solidFill>
                <a:latin typeface="Questrial"/>
                <a:ea typeface="Questrial"/>
                <a:cs typeface="Questrial"/>
                <a:sym typeface="Questrial"/>
              </a:defRPr>
            </a:lvl1pPr>
            <a:lvl2pPr marL="2057400" marR="0" lvl="1" indent="-228600" algn="l" rtl="0">
              <a:lnSpc>
                <a:spcPct val="90000"/>
              </a:lnSpc>
              <a:spcBef>
                <a:spcPts val="1500"/>
              </a:spcBef>
              <a:buClr>
                <a:schemeClr val="dk1"/>
              </a:buClr>
              <a:buSzPct val="100000"/>
              <a:buFont typeface="Arial"/>
              <a:buChar char="•"/>
              <a:defRPr sz="7200" b="0" i="0" u="none" strike="noStrike" cap="none">
                <a:solidFill>
                  <a:schemeClr val="dk1"/>
                </a:solidFill>
                <a:latin typeface="Garamond"/>
                <a:ea typeface="Garamond"/>
                <a:cs typeface="Garamond"/>
                <a:sym typeface="Garamond"/>
              </a:defRPr>
            </a:lvl2pPr>
            <a:lvl3pPr marL="3429000" marR="0" lvl="2" indent="-304800" algn="l" rtl="0">
              <a:lnSpc>
                <a:spcPct val="90000"/>
              </a:lnSpc>
              <a:spcBef>
                <a:spcPts val="1500"/>
              </a:spcBef>
              <a:buClr>
                <a:schemeClr val="dk1"/>
              </a:buClr>
              <a:buSzPct val="100000"/>
              <a:buFont typeface="Arial"/>
              <a:buChar char="•"/>
              <a:defRPr sz="6000" b="0" i="0" u="none" strike="noStrike" cap="none">
                <a:solidFill>
                  <a:schemeClr val="dk1"/>
                </a:solidFill>
                <a:latin typeface="Garamond"/>
                <a:ea typeface="Garamond"/>
                <a:cs typeface="Garamond"/>
                <a:sym typeface="Garamond"/>
              </a:defRPr>
            </a:lvl3pPr>
            <a:lvl4pPr marL="4800600" marR="0" lvl="3" indent="-342900" algn="l" rtl="0">
              <a:lnSpc>
                <a:spcPct val="90000"/>
              </a:lnSpc>
              <a:spcBef>
                <a:spcPts val="1500"/>
              </a:spcBef>
              <a:buClr>
                <a:schemeClr val="dk1"/>
              </a:buClr>
              <a:buSzPct val="100000"/>
              <a:buFont typeface="Arial"/>
              <a:buChar char="•"/>
              <a:defRPr sz="5400" b="0" i="0" u="none" strike="noStrike" cap="none">
                <a:solidFill>
                  <a:schemeClr val="dk1"/>
                </a:solidFill>
                <a:latin typeface="Garamond"/>
                <a:ea typeface="Garamond"/>
                <a:cs typeface="Garamond"/>
                <a:sym typeface="Garamond"/>
              </a:defRPr>
            </a:lvl4pPr>
            <a:lvl5pPr marL="6172200" marR="0" lvl="4" indent="-342900" algn="l" rtl="0">
              <a:lnSpc>
                <a:spcPct val="90000"/>
              </a:lnSpc>
              <a:spcBef>
                <a:spcPts val="1500"/>
              </a:spcBef>
              <a:buClr>
                <a:schemeClr val="dk1"/>
              </a:buClr>
              <a:buSzPct val="100000"/>
              <a:buFont typeface="Arial"/>
              <a:buChar char="•"/>
              <a:defRPr sz="5400" b="0" i="0" u="none" strike="noStrike" cap="none">
                <a:solidFill>
                  <a:schemeClr val="dk1"/>
                </a:solidFill>
                <a:latin typeface="Garamond"/>
                <a:ea typeface="Garamond"/>
                <a:cs typeface="Garamond"/>
                <a:sym typeface="Garamond"/>
              </a:defRPr>
            </a:lvl5pPr>
            <a:lvl6pPr marL="7543800" marR="0" lvl="5" indent="-342900" algn="l" rtl="0">
              <a:lnSpc>
                <a:spcPct val="90000"/>
              </a:lnSpc>
              <a:spcBef>
                <a:spcPts val="1500"/>
              </a:spcBef>
              <a:buClr>
                <a:schemeClr val="dk1"/>
              </a:buClr>
              <a:buSzPct val="100000"/>
              <a:buFont typeface="Arial"/>
              <a:buChar char="•"/>
              <a:defRPr sz="5400" b="0" i="0" u="none" strike="noStrike" cap="none">
                <a:solidFill>
                  <a:schemeClr val="dk1"/>
                </a:solidFill>
                <a:latin typeface="Garamond"/>
                <a:ea typeface="Garamond"/>
                <a:cs typeface="Garamond"/>
                <a:sym typeface="Garamond"/>
              </a:defRPr>
            </a:lvl6pPr>
            <a:lvl7pPr marL="8915400" marR="0" lvl="6" indent="-342900" algn="l" rtl="0">
              <a:lnSpc>
                <a:spcPct val="90000"/>
              </a:lnSpc>
              <a:spcBef>
                <a:spcPts val="1500"/>
              </a:spcBef>
              <a:buClr>
                <a:schemeClr val="dk1"/>
              </a:buClr>
              <a:buSzPct val="100000"/>
              <a:buFont typeface="Arial"/>
              <a:buChar char="•"/>
              <a:defRPr sz="5400" b="0" i="0" u="none" strike="noStrike" cap="none">
                <a:solidFill>
                  <a:schemeClr val="dk1"/>
                </a:solidFill>
                <a:latin typeface="Garamond"/>
                <a:ea typeface="Garamond"/>
                <a:cs typeface="Garamond"/>
                <a:sym typeface="Garamond"/>
              </a:defRPr>
            </a:lvl7pPr>
            <a:lvl8pPr marL="10287000" marR="0" lvl="7" indent="-342900" algn="l" rtl="0">
              <a:lnSpc>
                <a:spcPct val="90000"/>
              </a:lnSpc>
              <a:spcBef>
                <a:spcPts val="1500"/>
              </a:spcBef>
              <a:buClr>
                <a:schemeClr val="dk1"/>
              </a:buClr>
              <a:buSzPct val="100000"/>
              <a:buFont typeface="Arial"/>
              <a:buChar char="•"/>
              <a:defRPr sz="5400" b="0" i="0" u="none" strike="noStrike" cap="none">
                <a:solidFill>
                  <a:schemeClr val="dk1"/>
                </a:solidFill>
                <a:latin typeface="Garamond"/>
                <a:ea typeface="Garamond"/>
                <a:cs typeface="Garamond"/>
                <a:sym typeface="Garamond"/>
              </a:defRPr>
            </a:lvl8pPr>
            <a:lvl9pPr marL="11658600" marR="0" lvl="8" indent="-342900" algn="l" rtl="0">
              <a:lnSpc>
                <a:spcPct val="90000"/>
              </a:lnSpc>
              <a:spcBef>
                <a:spcPts val="1500"/>
              </a:spcBef>
              <a:buClr>
                <a:schemeClr val="dk1"/>
              </a:buClr>
              <a:buSzPct val="100000"/>
              <a:buFont typeface="Arial"/>
              <a:buChar char="•"/>
              <a:defRPr sz="5400" b="0" i="0" u="none" strike="noStrike" cap="none">
                <a:solidFill>
                  <a:schemeClr val="dk1"/>
                </a:solidFill>
                <a:latin typeface="Garamond"/>
                <a:ea typeface="Garamond"/>
                <a:cs typeface="Garamond"/>
                <a:sym typeface="Garamond"/>
              </a:defRPr>
            </a:lvl9pPr>
          </a:lstStyle>
          <a:p>
            <a:endParaRPr/>
          </a:p>
        </p:txBody>
      </p:sp>
      <p:pic>
        <p:nvPicPr>
          <p:cNvPr id="21" name="Shape 21"/>
          <p:cNvPicPr preferRelativeResize="0"/>
          <p:nvPr/>
        </p:nvPicPr>
        <p:blipFill rotWithShape="1">
          <a:blip r:embed="rId2">
            <a:alphaModFix/>
          </a:blip>
          <a:srcRect/>
          <a:stretch/>
        </p:blipFill>
        <p:spPr>
          <a:xfrm>
            <a:off x="0" y="3771900"/>
            <a:ext cx="27432000" cy="335279"/>
          </a:xfrm>
          <a:prstGeom prst="rect">
            <a:avLst/>
          </a:prstGeom>
          <a:noFill/>
          <a:ln>
            <a:noFill/>
          </a:ln>
        </p:spPr>
      </p:pic>
      <p:pic>
        <p:nvPicPr>
          <p:cNvPr id="22" name="Shape 22"/>
          <p:cNvPicPr preferRelativeResize="0"/>
          <p:nvPr/>
        </p:nvPicPr>
        <p:blipFill rotWithShape="1">
          <a:blip r:embed="rId3">
            <a:alphaModFix/>
          </a:blip>
          <a:srcRect/>
          <a:stretch/>
        </p:blipFill>
        <p:spPr>
          <a:xfrm>
            <a:off x="0" y="34213800"/>
            <a:ext cx="27432000" cy="1878943"/>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cSld name="Disasters">
    <p:spTree>
      <p:nvGrpSpPr>
        <p:cNvPr id="1" name="Shape 23"/>
        <p:cNvGrpSpPr/>
        <p:nvPr/>
      </p:nvGrpSpPr>
      <p:grpSpPr>
        <a:xfrm>
          <a:off x="0" y="0"/>
          <a:ext cx="0" cy="0"/>
          <a:chOff x="0" y="0"/>
          <a:chExt cx="0" cy="0"/>
        </a:xfrm>
      </p:grpSpPr>
      <p:sp>
        <p:nvSpPr>
          <p:cNvPr id="24" name="Shape 24"/>
          <p:cNvSpPr txBox="1">
            <a:spLocks noGrp="1"/>
          </p:cNvSpPr>
          <p:nvPr>
            <p:ph type="body" idx="1"/>
          </p:nvPr>
        </p:nvSpPr>
        <p:spPr>
          <a:xfrm>
            <a:off x="4009644" y="787400"/>
            <a:ext cx="19412711" cy="2069432"/>
          </a:xfrm>
          <a:prstGeom prst="rect">
            <a:avLst/>
          </a:prstGeom>
          <a:noFill/>
          <a:ln>
            <a:noFill/>
          </a:ln>
        </p:spPr>
        <p:txBody>
          <a:bodyPr lIns="91425" tIns="91425" rIns="91425" bIns="91425" anchor="t" anchorCtr="0"/>
          <a:lstStyle>
            <a:lvl1pPr marL="0" marR="0" lvl="0" indent="0" algn="ctr" rtl="0">
              <a:lnSpc>
                <a:spcPct val="90000"/>
              </a:lnSpc>
              <a:spcBef>
                <a:spcPts val="3000"/>
              </a:spcBef>
              <a:buClr>
                <a:srgbClr val="586991"/>
              </a:buClr>
              <a:buFont typeface="Arial"/>
              <a:buNone/>
              <a:defRPr sz="6000" b="1" i="0" u="none" strike="noStrike" cap="none">
                <a:solidFill>
                  <a:srgbClr val="586991"/>
                </a:solidFill>
                <a:latin typeface="Questrial"/>
                <a:ea typeface="Questrial"/>
                <a:cs typeface="Questrial"/>
                <a:sym typeface="Questrial"/>
              </a:defRPr>
            </a:lvl1pPr>
            <a:lvl2pPr marL="2057400" marR="0" lvl="1" indent="-381000" algn="l" rtl="0">
              <a:lnSpc>
                <a:spcPct val="90000"/>
              </a:lnSpc>
              <a:spcBef>
                <a:spcPts val="1500"/>
              </a:spcBef>
              <a:buClr>
                <a:schemeClr val="dk1"/>
              </a:buClr>
              <a:buSzPct val="100000"/>
              <a:buFont typeface="Arial"/>
              <a:buChar char="•"/>
              <a:defRPr sz="4800" b="0" i="0" u="none" strike="noStrike" cap="none">
                <a:solidFill>
                  <a:schemeClr val="dk1"/>
                </a:solidFill>
                <a:latin typeface="Garamond"/>
                <a:ea typeface="Garamond"/>
                <a:cs typeface="Garamond"/>
                <a:sym typeface="Garamond"/>
              </a:defRPr>
            </a:lvl2pPr>
            <a:lvl3pPr marL="3429000" marR="0" lvl="2" indent="-431800" algn="l" rtl="0">
              <a:lnSpc>
                <a:spcPct val="90000"/>
              </a:lnSpc>
              <a:spcBef>
                <a:spcPts val="1500"/>
              </a:spcBef>
              <a:buClr>
                <a:schemeClr val="dk1"/>
              </a:buClr>
              <a:buSzPct val="100000"/>
              <a:buFont typeface="Arial"/>
              <a:buChar char="•"/>
              <a:defRPr sz="4000" b="0" i="0" u="none" strike="noStrike" cap="none">
                <a:solidFill>
                  <a:schemeClr val="dk1"/>
                </a:solidFill>
                <a:latin typeface="Garamond"/>
                <a:ea typeface="Garamond"/>
                <a:cs typeface="Garamond"/>
                <a:sym typeface="Garamond"/>
              </a:defRPr>
            </a:lvl3pPr>
            <a:lvl4pPr marL="4800600" marR="0" lvl="3" indent="-457200" algn="l" rtl="0">
              <a:lnSpc>
                <a:spcPct val="90000"/>
              </a:lnSpc>
              <a:spcBef>
                <a:spcPts val="1500"/>
              </a:spcBef>
              <a:buClr>
                <a:schemeClr val="dk1"/>
              </a:buClr>
              <a:buSzPct val="100000"/>
              <a:buFont typeface="Arial"/>
              <a:buChar char="•"/>
              <a:defRPr sz="3600" b="0" i="0" u="none" strike="noStrike" cap="none">
                <a:solidFill>
                  <a:schemeClr val="dk1"/>
                </a:solidFill>
                <a:latin typeface="Garamond"/>
                <a:ea typeface="Garamond"/>
                <a:cs typeface="Garamond"/>
                <a:sym typeface="Garamond"/>
              </a:defRPr>
            </a:lvl4pPr>
            <a:lvl5pPr marL="6172200" marR="0" lvl="4" indent="-457200" algn="l" rtl="0">
              <a:lnSpc>
                <a:spcPct val="90000"/>
              </a:lnSpc>
              <a:spcBef>
                <a:spcPts val="1500"/>
              </a:spcBef>
              <a:buClr>
                <a:schemeClr val="dk1"/>
              </a:buClr>
              <a:buSzPct val="100000"/>
              <a:buFont typeface="Arial"/>
              <a:buChar char="•"/>
              <a:defRPr sz="3600" b="0" i="0" u="none" strike="noStrike" cap="none">
                <a:solidFill>
                  <a:schemeClr val="dk1"/>
                </a:solidFill>
                <a:latin typeface="Garamond"/>
                <a:ea typeface="Garamond"/>
                <a:cs typeface="Garamond"/>
                <a:sym typeface="Garamond"/>
              </a:defRPr>
            </a:lvl5pPr>
            <a:lvl6pPr marL="7543800" marR="0" lvl="5" indent="-342900" algn="l" rtl="0">
              <a:lnSpc>
                <a:spcPct val="90000"/>
              </a:lnSpc>
              <a:spcBef>
                <a:spcPts val="1500"/>
              </a:spcBef>
              <a:buClr>
                <a:schemeClr val="dk1"/>
              </a:buClr>
              <a:buSzPct val="100000"/>
              <a:buFont typeface="Arial"/>
              <a:buChar char="•"/>
              <a:defRPr sz="5400" b="0" i="0" u="none" strike="noStrike" cap="none">
                <a:solidFill>
                  <a:schemeClr val="dk1"/>
                </a:solidFill>
                <a:latin typeface="Garamond"/>
                <a:ea typeface="Garamond"/>
                <a:cs typeface="Garamond"/>
                <a:sym typeface="Garamond"/>
              </a:defRPr>
            </a:lvl6pPr>
            <a:lvl7pPr marL="8915400" marR="0" lvl="6" indent="-342900" algn="l" rtl="0">
              <a:lnSpc>
                <a:spcPct val="90000"/>
              </a:lnSpc>
              <a:spcBef>
                <a:spcPts val="1500"/>
              </a:spcBef>
              <a:buClr>
                <a:schemeClr val="dk1"/>
              </a:buClr>
              <a:buSzPct val="100000"/>
              <a:buFont typeface="Arial"/>
              <a:buChar char="•"/>
              <a:defRPr sz="5400" b="0" i="0" u="none" strike="noStrike" cap="none">
                <a:solidFill>
                  <a:schemeClr val="dk1"/>
                </a:solidFill>
                <a:latin typeface="Garamond"/>
                <a:ea typeface="Garamond"/>
                <a:cs typeface="Garamond"/>
                <a:sym typeface="Garamond"/>
              </a:defRPr>
            </a:lvl7pPr>
            <a:lvl8pPr marL="10287000" marR="0" lvl="7" indent="-342900" algn="l" rtl="0">
              <a:lnSpc>
                <a:spcPct val="90000"/>
              </a:lnSpc>
              <a:spcBef>
                <a:spcPts val="1500"/>
              </a:spcBef>
              <a:buClr>
                <a:schemeClr val="dk1"/>
              </a:buClr>
              <a:buSzPct val="100000"/>
              <a:buFont typeface="Arial"/>
              <a:buChar char="•"/>
              <a:defRPr sz="5400" b="0" i="0" u="none" strike="noStrike" cap="none">
                <a:solidFill>
                  <a:schemeClr val="dk1"/>
                </a:solidFill>
                <a:latin typeface="Garamond"/>
                <a:ea typeface="Garamond"/>
                <a:cs typeface="Garamond"/>
                <a:sym typeface="Garamond"/>
              </a:defRPr>
            </a:lvl8pPr>
            <a:lvl9pPr marL="11658600" marR="0" lvl="8" indent="-342900" algn="l" rtl="0">
              <a:lnSpc>
                <a:spcPct val="90000"/>
              </a:lnSpc>
              <a:spcBef>
                <a:spcPts val="1500"/>
              </a:spcBef>
              <a:buClr>
                <a:schemeClr val="dk1"/>
              </a:buClr>
              <a:buSzPct val="100000"/>
              <a:buFont typeface="Arial"/>
              <a:buChar char="•"/>
              <a:defRPr sz="5400" b="0" i="0" u="none" strike="noStrike" cap="none">
                <a:solidFill>
                  <a:schemeClr val="dk1"/>
                </a:solidFill>
                <a:latin typeface="Garamond"/>
                <a:ea typeface="Garamond"/>
                <a:cs typeface="Garamond"/>
                <a:sym typeface="Garamond"/>
              </a:defRPr>
            </a:lvl9pPr>
          </a:lstStyle>
          <a:p>
            <a:endParaRPr/>
          </a:p>
        </p:txBody>
      </p:sp>
      <p:sp>
        <p:nvSpPr>
          <p:cNvPr id="25" name="Shape 25"/>
          <p:cNvSpPr txBox="1">
            <a:spLocks noGrp="1"/>
          </p:cNvSpPr>
          <p:nvPr>
            <p:ph type="body" idx="2"/>
          </p:nvPr>
        </p:nvSpPr>
        <p:spPr>
          <a:xfrm rot="-5400000">
            <a:off x="15240666" y="22303205"/>
            <a:ext cx="20747790" cy="2314074"/>
          </a:xfrm>
          <a:prstGeom prst="rect">
            <a:avLst/>
          </a:prstGeom>
          <a:noFill/>
          <a:ln>
            <a:noFill/>
          </a:ln>
        </p:spPr>
        <p:txBody>
          <a:bodyPr lIns="91425" tIns="91425" rIns="91425" bIns="91425" anchor="t" anchorCtr="0"/>
          <a:lstStyle>
            <a:lvl1pPr marL="0" marR="0" lvl="0" indent="0" algn="l" rtl="0">
              <a:lnSpc>
                <a:spcPct val="90000"/>
              </a:lnSpc>
              <a:spcBef>
                <a:spcPts val="3000"/>
              </a:spcBef>
              <a:buClr>
                <a:srgbClr val="57688F"/>
              </a:buClr>
              <a:buFont typeface="Arial"/>
              <a:buNone/>
              <a:defRPr sz="16000" b="0" i="0" u="none" strike="noStrike" cap="none">
                <a:solidFill>
                  <a:srgbClr val="57688F"/>
                </a:solidFill>
                <a:latin typeface="Questrial"/>
                <a:ea typeface="Questrial"/>
                <a:cs typeface="Questrial"/>
                <a:sym typeface="Questrial"/>
              </a:defRPr>
            </a:lvl1pPr>
            <a:lvl2pPr marL="2057400" marR="0" lvl="1" indent="-228600" algn="l" rtl="0">
              <a:lnSpc>
                <a:spcPct val="90000"/>
              </a:lnSpc>
              <a:spcBef>
                <a:spcPts val="1500"/>
              </a:spcBef>
              <a:buClr>
                <a:schemeClr val="dk1"/>
              </a:buClr>
              <a:buSzPct val="100000"/>
              <a:buFont typeface="Arial"/>
              <a:buChar char="•"/>
              <a:defRPr sz="7200" b="0" i="0" u="none" strike="noStrike" cap="none">
                <a:solidFill>
                  <a:schemeClr val="dk1"/>
                </a:solidFill>
                <a:latin typeface="Garamond"/>
                <a:ea typeface="Garamond"/>
                <a:cs typeface="Garamond"/>
                <a:sym typeface="Garamond"/>
              </a:defRPr>
            </a:lvl2pPr>
            <a:lvl3pPr marL="3429000" marR="0" lvl="2" indent="-304800" algn="l" rtl="0">
              <a:lnSpc>
                <a:spcPct val="90000"/>
              </a:lnSpc>
              <a:spcBef>
                <a:spcPts val="1500"/>
              </a:spcBef>
              <a:buClr>
                <a:schemeClr val="dk1"/>
              </a:buClr>
              <a:buSzPct val="100000"/>
              <a:buFont typeface="Arial"/>
              <a:buChar char="•"/>
              <a:defRPr sz="6000" b="0" i="0" u="none" strike="noStrike" cap="none">
                <a:solidFill>
                  <a:schemeClr val="dk1"/>
                </a:solidFill>
                <a:latin typeface="Garamond"/>
                <a:ea typeface="Garamond"/>
                <a:cs typeface="Garamond"/>
                <a:sym typeface="Garamond"/>
              </a:defRPr>
            </a:lvl3pPr>
            <a:lvl4pPr marL="4800600" marR="0" lvl="3" indent="-342900" algn="l" rtl="0">
              <a:lnSpc>
                <a:spcPct val="90000"/>
              </a:lnSpc>
              <a:spcBef>
                <a:spcPts val="1500"/>
              </a:spcBef>
              <a:buClr>
                <a:schemeClr val="dk1"/>
              </a:buClr>
              <a:buSzPct val="100000"/>
              <a:buFont typeface="Arial"/>
              <a:buChar char="•"/>
              <a:defRPr sz="5400" b="0" i="0" u="none" strike="noStrike" cap="none">
                <a:solidFill>
                  <a:schemeClr val="dk1"/>
                </a:solidFill>
                <a:latin typeface="Garamond"/>
                <a:ea typeface="Garamond"/>
                <a:cs typeface="Garamond"/>
                <a:sym typeface="Garamond"/>
              </a:defRPr>
            </a:lvl4pPr>
            <a:lvl5pPr marL="6172200" marR="0" lvl="4" indent="-342900" algn="l" rtl="0">
              <a:lnSpc>
                <a:spcPct val="90000"/>
              </a:lnSpc>
              <a:spcBef>
                <a:spcPts val="1500"/>
              </a:spcBef>
              <a:buClr>
                <a:schemeClr val="dk1"/>
              </a:buClr>
              <a:buSzPct val="100000"/>
              <a:buFont typeface="Arial"/>
              <a:buChar char="•"/>
              <a:defRPr sz="5400" b="0" i="0" u="none" strike="noStrike" cap="none">
                <a:solidFill>
                  <a:schemeClr val="dk1"/>
                </a:solidFill>
                <a:latin typeface="Garamond"/>
                <a:ea typeface="Garamond"/>
                <a:cs typeface="Garamond"/>
                <a:sym typeface="Garamond"/>
              </a:defRPr>
            </a:lvl5pPr>
            <a:lvl6pPr marL="7543800" marR="0" lvl="5" indent="-342900" algn="l" rtl="0">
              <a:lnSpc>
                <a:spcPct val="90000"/>
              </a:lnSpc>
              <a:spcBef>
                <a:spcPts val="1500"/>
              </a:spcBef>
              <a:buClr>
                <a:schemeClr val="dk1"/>
              </a:buClr>
              <a:buSzPct val="100000"/>
              <a:buFont typeface="Arial"/>
              <a:buChar char="•"/>
              <a:defRPr sz="5400" b="0" i="0" u="none" strike="noStrike" cap="none">
                <a:solidFill>
                  <a:schemeClr val="dk1"/>
                </a:solidFill>
                <a:latin typeface="Garamond"/>
                <a:ea typeface="Garamond"/>
                <a:cs typeface="Garamond"/>
                <a:sym typeface="Garamond"/>
              </a:defRPr>
            </a:lvl6pPr>
            <a:lvl7pPr marL="8915400" marR="0" lvl="6" indent="-342900" algn="l" rtl="0">
              <a:lnSpc>
                <a:spcPct val="90000"/>
              </a:lnSpc>
              <a:spcBef>
                <a:spcPts val="1500"/>
              </a:spcBef>
              <a:buClr>
                <a:schemeClr val="dk1"/>
              </a:buClr>
              <a:buSzPct val="100000"/>
              <a:buFont typeface="Arial"/>
              <a:buChar char="•"/>
              <a:defRPr sz="5400" b="0" i="0" u="none" strike="noStrike" cap="none">
                <a:solidFill>
                  <a:schemeClr val="dk1"/>
                </a:solidFill>
                <a:latin typeface="Garamond"/>
                <a:ea typeface="Garamond"/>
                <a:cs typeface="Garamond"/>
                <a:sym typeface="Garamond"/>
              </a:defRPr>
            </a:lvl7pPr>
            <a:lvl8pPr marL="10287000" marR="0" lvl="7" indent="-342900" algn="l" rtl="0">
              <a:lnSpc>
                <a:spcPct val="90000"/>
              </a:lnSpc>
              <a:spcBef>
                <a:spcPts val="1500"/>
              </a:spcBef>
              <a:buClr>
                <a:schemeClr val="dk1"/>
              </a:buClr>
              <a:buSzPct val="100000"/>
              <a:buFont typeface="Arial"/>
              <a:buChar char="•"/>
              <a:defRPr sz="5400" b="0" i="0" u="none" strike="noStrike" cap="none">
                <a:solidFill>
                  <a:schemeClr val="dk1"/>
                </a:solidFill>
                <a:latin typeface="Garamond"/>
                <a:ea typeface="Garamond"/>
                <a:cs typeface="Garamond"/>
                <a:sym typeface="Garamond"/>
              </a:defRPr>
            </a:lvl8pPr>
            <a:lvl9pPr marL="11658600" marR="0" lvl="8" indent="-342900" algn="l" rtl="0">
              <a:lnSpc>
                <a:spcPct val="90000"/>
              </a:lnSpc>
              <a:spcBef>
                <a:spcPts val="1500"/>
              </a:spcBef>
              <a:buClr>
                <a:schemeClr val="dk1"/>
              </a:buClr>
              <a:buSzPct val="100000"/>
              <a:buFont typeface="Arial"/>
              <a:buChar char="•"/>
              <a:defRPr sz="5400" b="0" i="0" u="none" strike="noStrike" cap="none">
                <a:solidFill>
                  <a:schemeClr val="dk1"/>
                </a:solidFill>
                <a:latin typeface="Garamond"/>
                <a:ea typeface="Garamond"/>
                <a:cs typeface="Garamond"/>
                <a:sym typeface="Garamond"/>
              </a:defRPr>
            </a:lvl9pPr>
          </a:lstStyle>
          <a:p>
            <a:endParaRPr/>
          </a:p>
        </p:txBody>
      </p:sp>
      <p:pic>
        <p:nvPicPr>
          <p:cNvPr id="26" name="Shape 26"/>
          <p:cNvPicPr preferRelativeResize="0"/>
          <p:nvPr/>
        </p:nvPicPr>
        <p:blipFill rotWithShape="1">
          <a:blip r:embed="rId2">
            <a:alphaModFix/>
          </a:blip>
          <a:srcRect/>
          <a:stretch/>
        </p:blipFill>
        <p:spPr>
          <a:xfrm>
            <a:off x="0" y="34213800"/>
            <a:ext cx="27432000" cy="1878943"/>
          </a:xfrm>
          <a:prstGeom prst="rect">
            <a:avLst/>
          </a:prstGeom>
          <a:noFill/>
          <a:ln>
            <a:noFill/>
          </a:ln>
        </p:spPr>
      </p:pic>
      <p:pic>
        <p:nvPicPr>
          <p:cNvPr id="27" name="Shape 27"/>
          <p:cNvPicPr preferRelativeResize="0"/>
          <p:nvPr/>
        </p:nvPicPr>
        <p:blipFill rotWithShape="1">
          <a:blip r:embed="rId3">
            <a:alphaModFix/>
          </a:blip>
          <a:srcRect/>
          <a:stretch/>
        </p:blipFill>
        <p:spPr>
          <a:xfrm>
            <a:off x="0" y="3771900"/>
            <a:ext cx="27432000" cy="335279"/>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EcoForecasting">
    <p:spTree>
      <p:nvGrpSpPr>
        <p:cNvPr id="1" name="Shape 28"/>
        <p:cNvGrpSpPr/>
        <p:nvPr/>
      </p:nvGrpSpPr>
      <p:grpSpPr>
        <a:xfrm>
          <a:off x="0" y="0"/>
          <a:ext cx="0" cy="0"/>
          <a:chOff x="0" y="0"/>
          <a:chExt cx="0" cy="0"/>
        </a:xfrm>
      </p:grpSpPr>
      <p:sp>
        <p:nvSpPr>
          <p:cNvPr id="29" name="Shape 29"/>
          <p:cNvSpPr txBox="1">
            <a:spLocks noGrp="1"/>
          </p:cNvSpPr>
          <p:nvPr>
            <p:ph type="body" idx="1"/>
          </p:nvPr>
        </p:nvSpPr>
        <p:spPr>
          <a:xfrm>
            <a:off x="4009644" y="787400"/>
            <a:ext cx="19412711" cy="2069432"/>
          </a:xfrm>
          <a:prstGeom prst="rect">
            <a:avLst/>
          </a:prstGeom>
          <a:noFill/>
          <a:ln>
            <a:noFill/>
          </a:ln>
        </p:spPr>
        <p:txBody>
          <a:bodyPr lIns="91425" tIns="91425" rIns="91425" bIns="91425" anchor="t" anchorCtr="0"/>
          <a:lstStyle>
            <a:lvl1pPr marL="0" marR="0" lvl="0" indent="0" algn="ctr" rtl="0">
              <a:lnSpc>
                <a:spcPct val="90000"/>
              </a:lnSpc>
              <a:spcBef>
                <a:spcPts val="3000"/>
              </a:spcBef>
              <a:buClr>
                <a:srgbClr val="218754"/>
              </a:buClr>
              <a:buFont typeface="Arial"/>
              <a:buNone/>
              <a:defRPr sz="6000" b="1" i="0" u="none" strike="noStrike" cap="none">
                <a:solidFill>
                  <a:srgbClr val="218754"/>
                </a:solidFill>
                <a:latin typeface="Questrial"/>
                <a:ea typeface="Questrial"/>
                <a:cs typeface="Questrial"/>
                <a:sym typeface="Questrial"/>
              </a:defRPr>
            </a:lvl1pPr>
            <a:lvl2pPr marL="2057400" marR="0" lvl="1" indent="-381000" algn="l" rtl="0">
              <a:lnSpc>
                <a:spcPct val="90000"/>
              </a:lnSpc>
              <a:spcBef>
                <a:spcPts val="1500"/>
              </a:spcBef>
              <a:buClr>
                <a:schemeClr val="dk1"/>
              </a:buClr>
              <a:buSzPct val="100000"/>
              <a:buFont typeface="Arial"/>
              <a:buChar char="•"/>
              <a:defRPr sz="4800" b="0" i="0" u="none" strike="noStrike" cap="none">
                <a:solidFill>
                  <a:schemeClr val="dk1"/>
                </a:solidFill>
                <a:latin typeface="Garamond"/>
                <a:ea typeface="Garamond"/>
                <a:cs typeface="Garamond"/>
                <a:sym typeface="Garamond"/>
              </a:defRPr>
            </a:lvl2pPr>
            <a:lvl3pPr marL="3429000" marR="0" lvl="2" indent="-431800" algn="l" rtl="0">
              <a:lnSpc>
                <a:spcPct val="90000"/>
              </a:lnSpc>
              <a:spcBef>
                <a:spcPts val="1500"/>
              </a:spcBef>
              <a:buClr>
                <a:schemeClr val="dk1"/>
              </a:buClr>
              <a:buSzPct val="100000"/>
              <a:buFont typeface="Arial"/>
              <a:buChar char="•"/>
              <a:defRPr sz="4000" b="0" i="0" u="none" strike="noStrike" cap="none">
                <a:solidFill>
                  <a:schemeClr val="dk1"/>
                </a:solidFill>
                <a:latin typeface="Garamond"/>
                <a:ea typeface="Garamond"/>
                <a:cs typeface="Garamond"/>
                <a:sym typeface="Garamond"/>
              </a:defRPr>
            </a:lvl3pPr>
            <a:lvl4pPr marL="4800600" marR="0" lvl="3" indent="-457200" algn="l" rtl="0">
              <a:lnSpc>
                <a:spcPct val="90000"/>
              </a:lnSpc>
              <a:spcBef>
                <a:spcPts val="1500"/>
              </a:spcBef>
              <a:buClr>
                <a:schemeClr val="dk1"/>
              </a:buClr>
              <a:buSzPct val="100000"/>
              <a:buFont typeface="Arial"/>
              <a:buChar char="•"/>
              <a:defRPr sz="3600" b="0" i="0" u="none" strike="noStrike" cap="none">
                <a:solidFill>
                  <a:schemeClr val="dk1"/>
                </a:solidFill>
                <a:latin typeface="Garamond"/>
                <a:ea typeface="Garamond"/>
                <a:cs typeface="Garamond"/>
                <a:sym typeface="Garamond"/>
              </a:defRPr>
            </a:lvl4pPr>
            <a:lvl5pPr marL="6172200" marR="0" lvl="4" indent="-457200" algn="l" rtl="0">
              <a:lnSpc>
                <a:spcPct val="90000"/>
              </a:lnSpc>
              <a:spcBef>
                <a:spcPts val="1500"/>
              </a:spcBef>
              <a:buClr>
                <a:schemeClr val="dk1"/>
              </a:buClr>
              <a:buSzPct val="100000"/>
              <a:buFont typeface="Arial"/>
              <a:buChar char="•"/>
              <a:defRPr sz="3600" b="0" i="0" u="none" strike="noStrike" cap="none">
                <a:solidFill>
                  <a:schemeClr val="dk1"/>
                </a:solidFill>
                <a:latin typeface="Garamond"/>
                <a:ea typeface="Garamond"/>
                <a:cs typeface="Garamond"/>
                <a:sym typeface="Garamond"/>
              </a:defRPr>
            </a:lvl5pPr>
            <a:lvl6pPr marL="7543800" marR="0" lvl="5" indent="-342900" algn="l" rtl="0">
              <a:lnSpc>
                <a:spcPct val="90000"/>
              </a:lnSpc>
              <a:spcBef>
                <a:spcPts val="1500"/>
              </a:spcBef>
              <a:buClr>
                <a:schemeClr val="dk1"/>
              </a:buClr>
              <a:buSzPct val="100000"/>
              <a:buFont typeface="Arial"/>
              <a:buChar char="•"/>
              <a:defRPr sz="5400" b="0" i="0" u="none" strike="noStrike" cap="none">
                <a:solidFill>
                  <a:schemeClr val="dk1"/>
                </a:solidFill>
                <a:latin typeface="Garamond"/>
                <a:ea typeface="Garamond"/>
                <a:cs typeface="Garamond"/>
                <a:sym typeface="Garamond"/>
              </a:defRPr>
            </a:lvl6pPr>
            <a:lvl7pPr marL="8915400" marR="0" lvl="6" indent="-342900" algn="l" rtl="0">
              <a:lnSpc>
                <a:spcPct val="90000"/>
              </a:lnSpc>
              <a:spcBef>
                <a:spcPts val="1500"/>
              </a:spcBef>
              <a:buClr>
                <a:schemeClr val="dk1"/>
              </a:buClr>
              <a:buSzPct val="100000"/>
              <a:buFont typeface="Arial"/>
              <a:buChar char="•"/>
              <a:defRPr sz="5400" b="0" i="0" u="none" strike="noStrike" cap="none">
                <a:solidFill>
                  <a:schemeClr val="dk1"/>
                </a:solidFill>
                <a:latin typeface="Garamond"/>
                <a:ea typeface="Garamond"/>
                <a:cs typeface="Garamond"/>
                <a:sym typeface="Garamond"/>
              </a:defRPr>
            </a:lvl7pPr>
            <a:lvl8pPr marL="10287000" marR="0" lvl="7" indent="-342900" algn="l" rtl="0">
              <a:lnSpc>
                <a:spcPct val="90000"/>
              </a:lnSpc>
              <a:spcBef>
                <a:spcPts val="1500"/>
              </a:spcBef>
              <a:buClr>
                <a:schemeClr val="dk1"/>
              </a:buClr>
              <a:buSzPct val="100000"/>
              <a:buFont typeface="Arial"/>
              <a:buChar char="•"/>
              <a:defRPr sz="5400" b="0" i="0" u="none" strike="noStrike" cap="none">
                <a:solidFill>
                  <a:schemeClr val="dk1"/>
                </a:solidFill>
                <a:latin typeface="Garamond"/>
                <a:ea typeface="Garamond"/>
                <a:cs typeface="Garamond"/>
                <a:sym typeface="Garamond"/>
              </a:defRPr>
            </a:lvl8pPr>
            <a:lvl9pPr marL="11658600" marR="0" lvl="8" indent="-342900" algn="l" rtl="0">
              <a:lnSpc>
                <a:spcPct val="90000"/>
              </a:lnSpc>
              <a:spcBef>
                <a:spcPts val="1500"/>
              </a:spcBef>
              <a:buClr>
                <a:schemeClr val="dk1"/>
              </a:buClr>
              <a:buSzPct val="100000"/>
              <a:buFont typeface="Arial"/>
              <a:buChar char="•"/>
              <a:defRPr sz="5400" b="0" i="0" u="none" strike="noStrike" cap="none">
                <a:solidFill>
                  <a:schemeClr val="dk1"/>
                </a:solidFill>
                <a:latin typeface="Garamond"/>
                <a:ea typeface="Garamond"/>
                <a:cs typeface="Garamond"/>
                <a:sym typeface="Garamond"/>
              </a:defRPr>
            </a:lvl9pPr>
          </a:lstStyle>
          <a:p>
            <a:endParaRPr/>
          </a:p>
        </p:txBody>
      </p:sp>
      <p:sp>
        <p:nvSpPr>
          <p:cNvPr id="30" name="Shape 30"/>
          <p:cNvSpPr txBox="1">
            <a:spLocks noGrp="1"/>
          </p:cNvSpPr>
          <p:nvPr>
            <p:ph type="body" idx="2"/>
          </p:nvPr>
        </p:nvSpPr>
        <p:spPr>
          <a:xfrm rot="-5400000">
            <a:off x="15144415" y="22206952"/>
            <a:ext cx="20940296" cy="2314074"/>
          </a:xfrm>
          <a:prstGeom prst="rect">
            <a:avLst/>
          </a:prstGeom>
          <a:noFill/>
          <a:ln>
            <a:noFill/>
          </a:ln>
        </p:spPr>
        <p:txBody>
          <a:bodyPr lIns="91425" tIns="91425" rIns="91425" bIns="91425" anchor="t" anchorCtr="0"/>
          <a:lstStyle>
            <a:lvl1pPr marL="0" marR="0" lvl="0" indent="0" algn="l" rtl="0">
              <a:lnSpc>
                <a:spcPct val="90000"/>
              </a:lnSpc>
              <a:spcBef>
                <a:spcPts val="3000"/>
              </a:spcBef>
              <a:buClr>
                <a:srgbClr val="2E8652"/>
              </a:buClr>
              <a:buFont typeface="Arial"/>
              <a:buNone/>
              <a:defRPr sz="16000" b="0" i="0" u="none" strike="noStrike" cap="none">
                <a:solidFill>
                  <a:srgbClr val="2E8652"/>
                </a:solidFill>
                <a:latin typeface="Questrial"/>
                <a:ea typeface="Questrial"/>
                <a:cs typeface="Questrial"/>
                <a:sym typeface="Questrial"/>
              </a:defRPr>
            </a:lvl1pPr>
            <a:lvl2pPr marL="2057400" marR="0" lvl="1" indent="-228600" algn="l" rtl="0">
              <a:lnSpc>
                <a:spcPct val="90000"/>
              </a:lnSpc>
              <a:spcBef>
                <a:spcPts val="1500"/>
              </a:spcBef>
              <a:buClr>
                <a:schemeClr val="dk1"/>
              </a:buClr>
              <a:buSzPct val="100000"/>
              <a:buFont typeface="Arial"/>
              <a:buChar char="•"/>
              <a:defRPr sz="7200" b="0" i="0" u="none" strike="noStrike" cap="none">
                <a:solidFill>
                  <a:schemeClr val="dk1"/>
                </a:solidFill>
                <a:latin typeface="Garamond"/>
                <a:ea typeface="Garamond"/>
                <a:cs typeface="Garamond"/>
                <a:sym typeface="Garamond"/>
              </a:defRPr>
            </a:lvl2pPr>
            <a:lvl3pPr marL="3429000" marR="0" lvl="2" indent="-304800" algn="l" rtl="0">
              <a:lnSpc>
                <a:spcPct val="90000"/>
              </a:lnSpc>
              <a:spcBef>
                <a:spcPts val="1500"/>
              </a:spcBef>
              <a:buClr>
                <a:schemeClr val="dk1"/>
              </a:buClr>
              <a:buSzPct val="100000"/>
              <a:buFont typeface="Arial"/>
              <a:buChar char="•"/>
              <a:defRPr sz="6000" b="0" i="0" u="none" strike="noStrike" cap="none">
                <a:solidFill>
                  <a:schemeClr val="dk1"/>
                </a:solidFill>
                <a:latin typeface="Garamond"/>
                <a:ea typeface="Garamond"/>
                <a:cs typeface="Garamond"/>
                <a:sym typeface="Garamond"/>
              </a:defRPr>
            </a:lvl3pPr>
            <a:lvl4pPr marL="4800600" marR="0" lvl="3" indent="-342900" algn="l" rtl="0">
              <a:lnSpc>
                <a:spcPct val="90000"/>
              </a:lnSpc>
              <a:spcBef>
                <a:spcPts val="1500"/>
              </a:spcBef>
              <a:buClr>
                <a:schemeClr val="dk1"/>
              </a:buClr>
              <a:buSzPct val="100000"/>
              <a:buFont typeface="Arial"/>
              <a:buChar char="•"/>
              <a:defRPr sz="5400" b="0" i="0" u="none" strike="noStrike" cap="none">
                <a:solidFill>
                  <a:schemeClr val="dk1"/>
                </a:solidFill>
                <a:latin typeface="Garamond"/>
                <a:ea typeface="Garamond"/>
                <a:cs typeface="Garamond"/>
                <a:sym typeface="Garamond"/>
              </a:defRPr>
            </a:lvl4pPr>
            <a:lvl5pPr marL="6172200" marR="0" lvl="4" indent="-342900" algn="l" rtl="0">
              <a:lnSpc>
                <a:spcPct val="90000"/>
              </a:lnSpc>
              <a:spcBef>
                <a:spcPts val="1500"/>
              </a:spcBef>
              <a:buClr>
                <a:schemeClr val="dk1"/>
              </a:buClr>
              <a:buSzPct val="100000"/>
              <a:buFont typeface="Arial"/>
              <a:buChar char="•"/>
              <a:defRPr sz="5400" b="0" i="0" u="none" strike="noStrike" cap="none">
                <a:solidFill>
                  <a:schemeClr val="dk1"/>
                </a:solidFill>
                <a:latin typeface="Garamond"/>
                <a:ea typeface="Garamond"/>
                <a:cs typeface="Garamond"/>
                <a:sym typeface="Garamond"/>
              </a:defRPr>
            </a:lvl5pPr>
            <a:lvl6pPr marL="7543800" marR="0" lvl="5" indent="-342900" algn="l" rtl="0">
              <a:lnSpc>
                <a:spcPct val="90000"/>
              </a:lnSpc>
              <a:spcBef>
                <a:spcPts val="1500"/>
              </a:spcBef>
              <a:buClr>
                <a:schemeClr val="dk1"/>
              </a:buClr>
              <a:buSzPct val="100000"/>
              <a:buFont typeface="Arial"/>
              <a:buChar char="•"/>
              <a:defRPr sz="5400" b="0" i="0" u="none" strike="noStrike" cap="none">
                <a:solidFill>
                  <a:schemeClr val="dk1"/>
                </a:solidFill>
                <a:latin typeface="Garamond"/>
                <a:ea typeface="Garamond"/>
                <a:cs typeface="Garamond"/>
                <a:sym typeface="Garamond"/>
              </a:defRPr>
            </a:lvl6pPr>
            <a:lvl7pPr marL="8915400" marR="0" lvl="6" indent="-342900" algn="l" rtl="0">
              <a:lnSpc>
                <a:spcPct val="90000"/>
              </a:lnSpc>
              <a:spcBef>
                <a:spcPts val="1500"/>
              </a:spcBef>
              <a:buClr>
                <a:schemeClr val="dk1"/>
              </a:buClr>
              <a:buSzPct val="100000"/>
              <a:buFont typeface="Arial"/>
              <a:buChar char="•"/>
              <a:defRPr sz="5400" b="0" i="0" u="none" strike="noStrike" cap="none">
                <a:solidFill>
                  <a:schemeClr val="dk1"/>
                </a:solidFill>
                <a:latin typeface="Garamond"/>
                <a:ea typeface="Garamond"/>
                <a:cs typeface="Garamond"/>
                <a:sym typeface="Garamond"/>
              </a:defRPr>
            </a:lvl7pPr>
            <a:lvl8pPr marL="10287000" marR="0" lvl="7" indent="-342900" algn="l" rtl="0">
              <a:lnSpc>
                <a:spcPct val="90000"/>
              </a:lnSpc>
              <a:spcBef>
                <a:spcPts val="1500"/>
              </a:spcBef>
              <a:buClr>
                <a:schemeClr val="dk1"/>
              </a:buClr>
              <a:buSzPct val="100000"/>
              <a:buFont typeface="Arial"/>
              <a:buChar char="•"/>
              <a:defRPr sz="5400" b="0" i="0" u="none" strike="noStrike" cap="none">
                <a:solidFill>
                  <a:schemeClr val="dk1"/>
                </a:solidFill>
                <a:latin typeface="Garamond"/>
                <a:ea typeface="Garamond"/>
                <a:cs typeface="Garamond"/>
                <a:sym typeface="Garamond"/>
              </a:defRPr>
            </a:lvl8pPr>
            <a:lvl9pPr marL="11658600" marR="0" lvl="8" indent="-342900" algn="l" rtl="0">
              <a:lnSpc>
                <a:spcPct val="90000"/>
              </a:lnSpc>
              <a:spcBef>
                <a:spcPts val="1500"/>
              </a:spcBef>
              <a:buClr>
                <a:schemeClr val="dk1"/>
              </a:buClr>
              <a:buSzPct val="100000"/>
              <a:buFont typeface="Arial"/>
              <a:buChar char="•"/>
              <a:defRPr sz="5400" b="0" i="0" u="none" strike="noStrike" cap="none">
                <a:solidFill>
                  <a:schemeClr val="dk1"/>
                </a:solidFill>
                <a:latin typeface="Garamond"/>
                <a:ea typeface="Garamond"/>
                <a:cs typeface="Garamond"/>
                <a:sym typeface="Garamond"/>
              </a:defRPr>
            </a:lvl9pPr>
          </a:lstStyle>
          <a:p>
            <a:endParaRPr/>
          </a:p>
        </p:txBody>
      </p:sp>
      <p:pic>
        <p:nvPicPr>
          <p:cNvPr id="31" name="Shape 31"/>
          <p:cNvPicPr preferRelativeResize="0"/>
          <p:nvPr/>
        </p:nvPicPr>
        <p:blipFill rotWithShape="1">
          <a:blip r:embed="rId2">
            <a:alphaModFix/>
          </a:blip>
          <a:srcRect/>
          <a:stretch/>
        </p:blipFill>
        <p:spPr>
          <a:xfrm>
            <a:off x="0" y="3771900"/>
            <a:ext cx="27432000" cy="335279"/>
          </a:xfrm>
          <a:prstGeom prst="rect">
            <a:avLst/>
          </a:prstGeom>
          <a:noFill/>
          <a:ln>
            <a:noFill/>
          </a:ln>
        </p:spPr>
      </p:pic>
      <p:pic>
        <p:nvPicPr>
          <p:cNvPr id="32" name="Shape 32"/>
          <p:cNvPicPr preferRelativeResize="0"/>
          <p:nvPr/>
        </p:nvPicPr>
        <p:blipFill rotWithShape="1">
          <a:blip r:embed="rId3">
            <a:alphaModFix/>
          </a:blip>
          <a:srcRect/>
          <a:stretch/>
        </p:blipFill>
        <p:spPr>
          <a:xfrm>
            <a:off x="0" y="34213800"/>
            <a:ext cx="27432000" cy="1878943"/>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Energy">
    <p:spTree>
      <p:nvGrpSpPr>
        <p:cNvPr id="1" name="Shape 33"/>
        <p:cNvGrpSpPr/>
        <p:nvPr/>
      </p:nvGrpSpPr>
      <p:grpSpPr>
        <a:xfrm>
          <a:off x="0" y="0"/>
          <a:ext cx="0" cy="0"/>
          <a:chOff x="0" y="0"/>
          <a:chExt cx="0" cy="0"/>
        </a:xfrm>
      </p:grpSpPr>
      <p:sp>
        <p:nvSpPr>
          <p:cNvPr id="34" name="Shape 34"/>
          <p:cNvSpPr txBox="1">
            <a:spLocks noGrp="1"/>
          </p:cNvSpPr>
          <p:nvPr>
            <p:ph type="body" idx="1"/>
          </p:nvPr>
        </p:nvSpPr>
        <p:spPr>
          <a:xfrm>
            <a:off x="4009644" y="787400"/>
            <a:ext cx="19412711" cy="2069432"/>
          </a:xfrm>
          <a:prstGeom prst="rect">
            <a:avLst/>
          </a:prstGeom>
          <a:noFill/>
          <a:ln>
            <a:noFill/>
          </a:ln>
        </p:spPr>
        <p:txBody>
          <a:bodyPr lIns="91425" tIns="91425" rIns="91425" bIns="91425" anchor="t" anchorCtr="0"/>
          <a:lstStyle>
            <a:lvl1pPr marL="0" marR="0" lvl="0" indent="0" algn="ctr" rtl="0">
              <a:lnSpc>
                <a:spcPct val="90000"/>
              </a:lnSpc>
              <a:spcBef>
                <a:spcPts val="3000"/>
              </a:spcBef>
              <a:buClr>
                <a:srgbClr val="52B37B"/>
              </a:buClr>
              <a:buFont typeface="Arial"/>
              <a:buNone/>
              <a:defRPr sz="6000" b="1" i="0" u="none" strike="noStrike" cap="none">
                <a:solidFill>
                  <a:srgbClr val="52B37B"/>
                </a:solidFill>
                <a:latin typeface="Questrial"/>
                <a:ea typeface="Questrial"/>
                <a:cs typeface="Questrial"/>
                <a:sym typeface="Questrial"/>
              </a:defRPr>
            </a:lvl1pPr>
            <a:lvl2pPr marL="2057400" marR="0" lvl="1" indent="-381000" algn="l" rtl="0">
              <a:lnSpc>
                <a:spcPct val="90000"/>
              </a:lnSpc>
              <a:spcBef>
                <a:spcPts val="1500"/>
              </a:spcBef>
              <a:buClr>
                <a:schemeClr val="dk1"/>
              </a:buClr>
              <a:buSzPct val="100000"/>
              <a:buFont typeface="Arial"/>
              <a:buChar char="•"/>
              <a:defRPr sz="4800" b="0" i="0" u="none" strike="noStrike" cap="none">
                <a:solidFill>
                  <a:schemeClr val="dk1"/>
                </a:solidFill>
                <a:latin typeface="Garamond"/>
                <a:ea typeface="Garamond"/>
                <a:cs typeface="Garamond"/>
                <a:sym typeface="Garamond"/>
              </a:defRPr>
            </a:lvl2pPr>
            <a:lvl3pPr marL="3429000" marR="0" lvl="2" indent="-431800" algn="l" rtl="0">
              <a:lnSpc>
                <a:spcPct val="90000"/>
              </a:lnSpc>
              <a:spcBef>
                <a:spcPts val="1500"/>
              </a:spcBef>
              <a:buClr>
                <a:schemeClr val="dk1"/>
              </a:buClr>
              <a:buSzPct val="100000"/>
              <a:buFont typeface="Arial"/>
              <a:buChar char="•"/>
              <a:defRPr sz="4000" b="0" i="0" u="none" strike="noStrike" cap="none">
                <a:solidFill>
                  <a:schemeClr val="dk1"/>
                </a:solidFill>
                <a:latin typeface="Garamond"/>
                <a:ea typeface="Garamond"/>
                <a:cs typeface="Garamond"/>
                <a:sym typeface="Garamond"/>
              </a:defRPr>
            </a:lvl3pPr>
            <a:lvl4pPr marL="4800600" marR="0" lvl="3" indent="-457200" algn="l" rtl="0">
              <a:lnSpc>
                <a:spcPct val="90000"/>
              </a:lnSpc>
              <a:spcBef>
                <a:spcPts val="1500"/>
              </a:spcBef>
              <a:buClr>
                <a:schemeClr val="dk1"/>
              </a:buClr>
              <a:buSzPct val="100000"/>
              <a:buFont typeface="Arial"/>
              <a:buChar char="•"/>
              <a:defRPr sz="3600" b="0" i="0" u="none" strike="noStrike" cap="none">
                <a:solidFill>
                  <a:schemeClr val="dk1"/>
                </a:solidFill>
                <a:latin typeface="Garamond"/>
                <a:ea typeface="Garamond"/>
                <a:cs typeface="Garamond"/>
                <a:sym typeface="Garamond"/>
              </a:defRPr>
            </a:lvl4pPr>
            <a:lvl5pPr marL="6172200" marR="0" lvl="4" indent="-457200" algn="l" rtl="0">
              <a:lnSpc>
                <a:spcPct val="90000"/>
              </a:lnSpc>
              <a:spcBef>
                <a:spcPts val="1500"/>
              </a:spcBef>
              <a:buClr>
                <a:schemeClr val="dk1"/>
              </a:buClr>
              <a:buSzPct val="100000"/>
              <a:buFont typeface="Arial"/>
              <a:buChar char="•"/>
              <a:defRPr sz="3600" b="0" i="0" u="none" strike="noStrike" cap="none">
                <a:solidFill>
                  <a:schemeClr val="dk1"/>
                </a:solidFill>
                <a:latin typeface="Garamond"/>
                <a:ea typeface="Garamond"/>
                <a:cs typeface="Garamond"/>
                <a:sym typeface="Garamond"/>
              </a:defRPr>
            </a:lvl5pPr>
            <a:lvl6pPr marL="7543800" marR="0" lvl="5" indent="-342900" algn="l" rtl="0">
              <a:lnSpc>
                <a:spcPct val="90000"/>
              </a:lnSpc>
              <a:spcBef>
                <a:spcPts val="1500"/>
              </a:spcBef>
              <a:buClr>
                <a:schemeClr val="dk1"/>
              </a:buClr>
              <a:buSzPct val="100000"/>
              <a:buFont typeface="Arial"/>
              <a:buChar char="•"/>
              <a:defRPr sz="5400" b="0" i="0" u="none" strike="noStrike" cap="none">
                <a:solidFill>
                  <a:schemeClr val="dk1"/>
                </a:solidFill>
                <a:latin typeface="Garamond"/>
                <a:ea typeface="Garamond"/>
                <a:cs typeface="Garamond"/>
                <a:sym typeface="Garamond"/>
              </a:defRPr>
            </a:lvl6pPr>
            <a:lvl7pPr marL="8915400" marR="0" lvl="6" indent="-342900" algn="l" rtl="0">
              <a:lnSpc>
                <a:spcPct val="90000"/>
              </a:lnSpc>
              <a:spcBef>
                <a:spcPts val="1500"/>
              </a:spcBef>
              <a:buClr>
                <a:schemeClr val="dk1"/>
              </a:buClr>
              <a:buSzPct val="100000"/>
              <a:buFont typeface="Arial"/>
              <a:buChar char="•"/>
              <a:defRPr sz="5400" b="0" i="0" u="none" strike="noStrike" cap="none">
                <a:solidFill>
                  <a:schemeClr val="dk1"/>
                </a:solidFill>
                <a:latin typeface="Garamond"/>
                <a:ea typeface="Garamond"/>
                <a:cs typeface="Garamond"/>
                <a:sym typeface="Garamond"/>
              </a:defRPr>
            </a:lvl7pPr>
            <a:lvl8pPr marL="10287000" marR="0" lvl="7" indent="-342900" algn="l" rtl="0">
              <a:lnSpc>
                <a:spcPct val="90000"/>
              </a:lnSpc>
              <a:spcBef>
                <a:spcPts val="1500"/>
              </a:spcBef>
              <a:buClr>
                <a:schemeClr val="dk1"/>
              </a:buClr>
              <a:buSzPct val="100000"/>
              <a:buFont typeface="Arial"/>
              <a:buChar char="•"/>
              <a:defRPr sz="5400" b="0" i="0" u="none" strike="noStrike" cap="none">
                <a:solidFill>
                  <a:schemeClr val="dk1"/>
                </a:solidFill>
                <a:latin typeface="Garamond"/>
                <a:ea typeface="Garamond"/>
                <a:cs typeface="Garamond"/>
                <a:sym typeface="Garamond"/>
              </a:defRPr>
            </a:lvl8pPr>
            <a:lvl9pPr marL="11658600" marR="0" lvl="8" indent="-342900" algn="l" rtl="0">
              <a:lnSpc>
                <a:spcPct val="90000"/>
              </a:lnSpc>
              <a:spcBef>
                <a:spcPts val="1500"/>
              </a:spcBef>
              <a:buClr>
                <a:schemeClr val="dk1"/>
              </a:buClr>
              <a:buSzPct val="100000"/>
              <a:buFont typeface="Arial"/>
              <a:buChar char="•"/>
              <a:defRPr sz="5400" b="0" i="0" u="none" strike="noStrike" cap="none">
                <a:solidFill>
                  <a:schemeClr val="dk1"/>
                </a:solidFill>
                <a:latin typeface="Garamond"/>
                <a:ea typeface="Garamond"/>
                <a:cs typeface="Garamond"/>
                <a:sym typeface="Garamond"/>
              </a:defRPr>
            </a:lvl9pPr>
          </a:lstStyle>
          <a:p>
            <a:endParaRPr/>
          </a:p>
        </p:txBody>
      </p:sp>
      <p:sp>
        <p:nvSpPr>
          <p:cNvPr id="35" name="Shape 35"/>
          <p:cNvSpPr txBox="1">
            <a:spLocks noGrp="1"/>
          </p:cNvSpPr>
          <p:nvPr>
            <p:ph type="body" idx="2"/>
          </p:nvPr>
        </p:nvSpPr>
        <p:spPr>
          <a:xfrm rot="-5400000">
            <a:off x="15072224" y="22134763"/>
            <a:ext cx="21084674" cy="2314074"/>
          </a:xfrm>
          <a:prstGeom prst="rect">
            <a:avLst/>
          </a:prstGeom>
          <a:noFill/>
          <a:ln>
            <a:noFill/>
          </a:ln>
        </p:spPr>
        <p:txBody>
          <a:bodyPr lIns="91425" tIns="91425" rIns="91425" bIns="91425" anchor="t" anchorCtr="0"/>
          <a:lstStyle>
            <a:lvl1pPr marL="0" marR="0" lvl="0" indent="0" algn="l" rtl="0">
              <a:lnSpc>
                <a:spcPct val="90000"/>
              </a:lnSpc>
              <a:spcBef>
                <a:spcPts val="3000"/>
              </a:spcBef>
              <a:buClr>
                <a:srgbClr val="56B27B"/>
              </a:buClr>
              <a:buFont typeface="Arial"/>
              <a:buNone/>
              <a:defRPr sz="16000" b="0" i="0" u="none" strike="noStrike" cap="none">
                <a:solidFill>
                  <a:srgbClr val="56B27B"/>
                </a:solidFill>
                <a:latin typeface="Questrial"/>
                <a:ea typeface="Questrial"/>
                <a:cs typeface="Questrial"/>
                <a:sym typeface="Questrial"/>
              </a:defRPr>
            </a:lvl1pPr>
            <a:lvl2pPr marL="2057400" marR="0" lvl="1" indent="-228600" algn="l" rtl="0">
              <a:lnSpc>
                <a:spcPct val="90000"/>
              </a:lnSpc>
              <a:spcBef>
                <a:spcPts val="1500"/>
              </a:spcBef>
              <a:buClr>
                <a:schemeClr val="dk1"/>
              </a:buClr>
              <a:buSzPct val="100000"/>
              <a:buFont typeface="Arial"/>
              <a:buChar char="•"/>
              <a:defRPr sz="7200" b="0" i="0" u="none" strike="noStrike" cap="none">
                <a:solidFill>
                  <a:schemeClr val="dk1"/>
                </a:solidFill>
                <a:latin typeface="Garamond"/>
                <a:ea typeface="Garamond"/>
                <a:cs typeface="Garamond"/>
                <a:sym typeface="Garamond"/>
              </a:defRPr>
            </a:lvl2pPr>
            <a:lvl3pPr marL="3429000" marR="0" lvl="2" indent="-304800" algn="l" rtl="0">
              <a:lnSpc>
                <a:spcPct val="90000"/>
              </a:lnSpc>
              <a:spcBef>
                <a:spcPts val="1500"/>
              </a:spcBef>
              <a:buClr>
                <a:schemeClr val="dk1"/>
              </a:buClr>
              <a:buSzPct val="100000"/>
              <a:buFont typeface="Arial"/>
              <a:buChar char="•"/>
              <a:defRPr sz="6000" b="0" i="0" u="none" strike="noStrike" cap="none">
                <a:solidFill>
                  <a:schemeClr val="dk1"/>
                </a:solidFill>
                <a:latin typeface="Garamond"/>
                <a:ea typeface="Garamond"/>
                <a:cs typeface="Garamond"/>
                <a:sym typeface="Garamond"/>
              </a:defRPr>
            </a:lvl3pPr>
            <a:lvl4pPr marL="4800600" marR="0" lvl="3" indent="-342900" algn="l" rtl="0">
              <a:lnSpc>
                <a:spcPct val="90000"/>
              </a:lnSpc>
              <a:spcBef>
                <a:spcPts val="1500"/>
              </a:spcBef>
              <a:buClr>
                <a:schemeClr val="dk1"/>
              </a:buClr>
              <a:buSzPct val="100000"/>
              <a:buFont typeface="Arial"/>
              <a:buChar char="•"/>
              <a:defRPr sz="5400" b="0" i="0" u="none" strike="noStrike" cap="none">
                <a:solidFill>
                  <a:schemeClr val="dk1"/>
                </a:solidFill>
                <a:latin typeface="Garamond"/>
                <a:ea typeface="Garamond"/>
                <a:cs typeface="Garamond"/>
                <a:sym typeface="Garamond"/>
              </a:defRPr>
            </a:lvl4pPr>
            <a:lvl5pPr marL="6172200" marR="0" lvl="4" indent="-342900" algn="l" rtl="0">
              <a:lnSpc>
                <a:spcPct val="90000"/>
              </a:lnSpc>
              <a:spcBef>
                <a:spcPts val="1500"/>
              </a:spcBef>
              <a:buClr>
                <a:schemeClr val="dk1"/>
              </a:buClr>
              <a:buSzPct val="100000"/>
              <a:buFont typeface="Arial"/>
              <a:buChar char="•"/>
              <a:defRPr sz="5400" b="0" i="0" u="none" strike="noStrike" cap="none">
                <a:solidFill>
                  <a:schemeClr val="dk1"/>
                </a:solidFill>
                <a:latin typeface="Garamond"/>
                <a:ea typeface="Garamond"/>
                <a:cs typeface="Garamond"/>
                <a:sym typeface="Garamond"/>
              </a:defRPr>
            </a:lvl5pPr>
            <a:lvl6pPr marL="7543800" marR="0" lvl="5" indent="-342900" algn="l" rtl="0">
              <a:lnSpc>
                <a:spcPct val="90000"/>
              </a:lnSpc>
              <a:spcBef>
                <a:spcPts val="1500"/>
              </a:spcBef>
              <a:buClr>
                <a:schemeClr val="dk1"/>
              </a:buClr>
              <a:buSzPct val="100000"/>
              <a:buFont typeface="Arial"/>
              <a:buChar char="•"/>
              <a:defRPr sz="5400" b="0" i="0" u="none" strike="noStrike" cap="none">
                <a:solidFill>
                  <a:schemeClr val="dk1"/>
                </a:solidFill>
                <a:latin typeface="Garamond"/>
                <a:ea typeface="Garamond"/>
                <a:cs typeface="Garamond"/>
                <a:sym typeface="Garamond"/>
              </a:defRPr>
            </a:lvl6pPr>
            <a:lvl7pPr marL="8915400" marR="0" lvl="6" indent="-342900" algn="l" rtl="0">
              <a:lnSpc>
                <a:spcPct val="90000"/>
              </a:lnSpc>
              <a:spcBef>
                <a:spcPts val="1500"/>
              </a:spcBef>
              <a:buClr>
                <a:schemeClr val="dk1"/>
              </a:buClr>
              <a:buSzPct val="100000"/>
              <a:buFont typeface="Arial"/>
              <a:buChar char="•"/>
              <a:defRPr sz="5400" b="0" i="0" u="none" strike="noStrike" cap="none">
                <a:solidFill>
                  <a:schemeClr val="dk1"/>
                </a:solidFill>
                <a:latin typeface="Garamond"/>
                <a:ea typeface="Garamond"/>
                <a:cs typeface="Garamond"/>
                <a:sym typeface="Garamond"/>
              </a:defRPr>
            </a:lvl7pPr>
            <a:lvl8pPr marL="10287000" marR="0" lvl="7" indent="-342900" algn="l" rtl="0">
              <a:lnSpc>
                <a:spcPct val="90000"/>
              </a:lnSpc>
              <a:spcBef>
                <a:spcPts val="1500"/>
              </a:spcBef>
              <a:buClr>
                <a:schemeClr val="dk1"/>
              </a:buClr>
              <a:buSzPct val="100000"/>
              <a:buFont typeface="Arial"/>
              <a:buChar char="•"/>
              <a:defRPr sz="5400" b="0" i="0" u="none" strike="noStrike" cap="none">
                <a:solidFill>
                  <a:schemeClr val="dk1"/>
                </a:solidFill>
                <a:latin typeface="Garamond"/>
                <a:ea typeface="Garamond"/>
                <a:cs typeface="Garamond"/>
                <a:sym typeface="Garamond"/>
              </a:defRPr>
            </a:lvl8pPr>
            <a:lvl9pPr marL="11658600" marR="0" lvl="8" indent="-342900" algn="l" rtl="0">
              <a:lnSpc>
                <a:spcPct val="90000"/>
              </a:lnSpc>
              <a:spcBef>
                <a:spcPts val="1500"/>
              </a:spcBef>
              <a:buClr>
                <a:schemeClr val="dk1"/>
              </a:buClr>
              <a:buSzPct val="100000"/>
              <a:buFont typeface="Arial"/>
              <a:buChar char="•"/>
              <a:defRPr sz="5400" b="0" i="0" u="none" strike="noStrike" cap="none">
                <a:solidFill>
                  <a:schemeClr val="dk1"/>
                </a:solidFill>
                <a:latin typeface="Garamond"/>
                <a:ea typeface="Garamond"/>
                <a:cs typeface="Garamond"/>
                <a:sym typeface="Garamond"/>
              </a:defRPr>
            </a:lvl9pPr>
          </a:lstStyle>
          <a:p>
            <a:endParaRPr/>
          </a:p>
        </p:txBody>
      </p:sp>
      <p:pic>
        <p:nvPicPr>
          <p:cNvPr id="36" name="Shape 36"/>
          <p:cNvPicPr preferRelativeResize="0"/>
          <p:nvPr/>
        </p:nvPicPr>
        <p:blipFill rotWithShape="1">
          <a:blip r:embed="rId2">
            <a:alphaModFix/>
          </a:blip>
          <a:srcRect/>
          <a:stretch/>
        </p:blipFill>
        <p:spPr>
          <a:xfrm>
            <a:off x="0" y="34213800"/>
            <a:ext cx="27432000" cy="1878943"/>
          </a:xfrm>
          <a:prstGeom prst="rect">
            <a:avLst/>
          </a:prstGeom>
          <a:noFill/>
          <a:ln>
            <a:noFill/>
          </a:ln>
        </p:spPr>
      </p:pic>
      <p:pic>
        <p:nvPicPr>
          <p:cNvPr id="37" name="Shape 37"/>
          <p:cNvPicPr preferRelativeResize="0"/>
          <p:nvPr/>
        </p:nvPicPr>
        <p:blipFill rotWithShape="1">
          <a:blip r:embed="rId3">
            <a:alphaModFix/>
          </a:blip>
          <a:srcRect/>
          <a:stretch/>
        </p:blipFill>
        <p:spPr>
          <a:xfrm>
            <a:off x="0" y="3771901"/>
            <a:ext cx="27432000" cy="335279"/>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Health &amp; Air Quality">
    <p:spTree>
      <p:nvGrpSpPr>
        <p:cNvPr id="1" name="Shape 38"/>
        <p:cNvGrpSpPr/>
        <p:nvPr/>
      </p:nvGrpSpPr>
      <p:grpSpPr>
        <a:xfrm>
          <a:off x="0" y="0"/>
          <a:ext cx="0" cy="0"/>
          <a:chOff x="0" y="0"/>
          <a:chExt cx="0" cy="0"/>
        </a:xfrm>
      </p:grpSpPr>
      <p:sp>
        <p:nvSpPr>
          <p:cNvPr id="39" name="Shape 39"/>
          <p:cNvSpPr txBox="1">
            <a:spLocks noGrp="1"/>
          </p:cNvSpPr>
          <p:nvPr>
            <p:ph type="body" idx="1"/>
          </p:nvPr>
        </p:nvSpPr>
        <p:spPr>
          <a:xfrm>
            <a:off x="4009644" y="787400"/>
            <a:ext cx="19412711" cy="2069432"/>
          </a:xfrm>
          <a:prstGeom prst="rect">
            <a:avLst/>
          </a:prstGeom>
          <a:noFill/>
          <a:ln>
            <a:noFill/>
          </a:ln>
        </p:spPr>
        <p:txBody>
          <a:bodyPr lIns="91425" tIns="91425" rIns="91425" bIns="91425" anchor="t" anchorCtr="0"/>
          <a:lstStyle>
            <a:lvl1pPr marL="0" marR="0" lvl="0" indent="0" algn="ctr" rtl="0">
              <a:lnSpc>
                <a:spcPct val="90000"/>
              </a:lnSpc>
              <a:spcBef>
                <a:spcPts val="3000"/>
              </a:spcBef>
              <a:buClr>
                <a:srgbClr val="C15442"/>
              </a:buClr>
              <a:buFont typeface="Arial"/>
              <a:buNone/>
              <a:defRPr sz="6000" b="1" i="0" u="none" strike="noStrike" cap="none">
                <a:solidFill>
                  <a:srgbClr val="C15442"/>
                </a:solidFill>
                <a:latin typeface="Questrial"/>
                <a:ea typeface="Questrial"/>
                <a:cs typeface="Questrial"/>
                <a:sym typeface="Questrial"/>
              </a:defRPr>
            </a:lvl1pPr>
            <a:lvl2pPr marL="2057400" marR="0" lvl="1" indent="-381000" algn="l" rtl="0">
              <a:lnSpc>
                <a:spcPct val="90000"/>
              </a:lnSpc>
              <a:spcBef>
                <a:spcPts val="1500"/>
              </a:spcBef>
              <a:buClr>
                <a:schemeClr val="dk1"/>
              </a:buClr>
              <a:buSzPct val="100000"/>
              <a:buFont typeface="Arial"/>
              <a:buChar char="•"/>
              <a:defRPr sz="4800" b="0" i="0" u="none" strike="noStrike" cap="none">
                <a:solidFill>
                  <a:schemeClr val="dk1"/>
                </a:solidFill>
                <a:latin typeface="Garamond"/>
                <a:ea typeface="Garamond"/>
                <a:cs typeface="Garamond"/>
                <a:sym typeface="Garamond"/>
              </a:defRPr>
            </a:lvl2pPr>
            <a:lvl3pPr marL="3429000" marR="0" lvl="2" indent="-431800" algn="l" rtl="0">
              <a:lnSpc>
                <a:spcPct val="90000"/>
              </a:lnSpc>
              <a:spcBef>
                <a:spcPts val="1500"/>
              </a:spcBef>
              <a:buClr>
                <a:schemeClr val="dk1"/>
              </a:buClr>
              <a:buSzPct val="100000"/>
              <a:buFont typeface="Arial"/>
              <a:buChar char="•"/>
              <a:defRPr sz="4000" b="0" i="0" u="none" strike="noStrike" cap="none">
                <a:solidFill>
                  <a:schemeClr val="dk1"/>
                </a:solidFill>
                <a:latin typeface="Garamond"/>
                <a:ea typeface="Garamond"/>
                <a:cs typeface="Garamond"/>
                <a:sym typeface="Garamond"/>
              </a:defRPr>
            </a:lvl3pPr>
            <a:lvl4pPr marL="4800600" marR="0" lvl="3" indent="-457200" algn="l" rtl="0">
              <a:lnSpc>
                <a:spcPct val="90000"/>
              </a:lnSpc>
              <a:spcBef>
                <a:spcPts val="1500"/>
              </a:spcBef>
              <a:buClr>
                <a:schemeClr val="dk1"/>
              </a:buClr>
              <a:buSzPct val="100000"/>
              <a:buFont typeface="Arial"/>
              <a:buChar char="•"/>
              <a:defRPr sz="3600" b="0" i="0" u="none" strike="noStrike" cap="none">
                <a:solidFill>
                  <a:schemeClr val="dk1"/>
                </a:solidFill>
                <a:latin typeface="Garamond"/>
                <a:ea typeface="Garamond"/>
                <a:cs typeface="Garamond"/>
                <a:sym typeface="Garamond"/>
              </a:defRPr>
            </a:lvl4pPr>
            <a:lvl5pPr marL="6172200" marR="0" lvl="4" indent="-457200" algn="l" rtl="0">
              <a:lnSpc>
                <a:spcPct val="90000"/>
              </a:lnSpc>
              <a:spcBef>
                <a:spcPts val="1500"/>
              </a:spcBef>
              <a:buClr>
                <a:schemeClr val="dk1"/>
              </a:buClr>
              <a:buSzPct val="100000"/>
              <a:buFont typeface="Arial"/>
              <a:buChar char="•"/>
              <a:defRPr sz="3600" b="0" i="0" u="none" strike="noStrike" cap="none">
                <a:solidFill>
                  <a:schemeClr val="dk1"/>
                </a:solidFill>
                <a:latin typeface="Garamond"/>
                <a:ea typeface="Garamond"/>
                <a:cs typeface="Garamond"/>
                <a:sym typeface="Garamond"/>
              </a:defRPr>
            </a:lvl5pPr>
            <a:lvl6pPr marL="7543800" marR="0" lvl="5" indent="-342900" algn="l" rtl="0">
              <a:lnSpc>
                <a:spcPct val="90000"/>
              </a:lnSpc>
              <a:spcBef>
                <a:spcPts val="1500"/>
              </a:spcBef>
              <a:buClr>
                <a:schemeClr val="dk1"/>
              </a:buClr>
              <a:buSzPct val="100000"/>
              <a:buFont typeface="Arial"/>
              <a:buChar char="•"/>
              <a:defRPr sz="5400" b="0" i="0" u="none" strike="noStrike" cap="none">
                <a:solidFill>
                  <a:schemeClr val="dk1"/>
                </a:solidFill>
                <a:latin typeface="Garamond"/>
                <a:ea typeface="Garamond"/>
                <a:cs typeface="Garamond"/>
                <a:sym typeface="Garamond"/>
              </a:defRPr>
            </a:lvl6pPr>
            <a:lvl7pPr marL="8915400" marR="0" lvl="6" indent="-342900" algn="l" rtl="0">
              <a:lnSpc>
                <a:spcPct val="90000"/>
              </a:lnSpc>
              <a:spcBef>
                <a:spcPts val="1500"/>
              </a:spcBef>
              <a:buClr>
                <a:schemeClr val="dk1"/>
              </a:buClr>
              <a:buSzPct val="100000"/>
              <a:buFont typeface="Arial"/>
              <a:buChar char="•"/>
              <a:defRPr sz="5400" b="0" i="0" u="none" strike="noStrike" cap="none">
                <a:solidFill>
                  <a:schemeClr val="dk1"/>
                </a:solidFill>
                <a:latin typeface="Garamond"/>
                <a:ea typeface="Garamond"/>
                <a:cs typeface="Garamond"/>
                <a:sym typeface="Garamond"/>
              </a:defRPr>
            </a:lvl7pPr>
            <a:lvl8pPr marL="10287000" marR="0" lvl="7" indent="-342900" algn="l" rtl="0">
              <a:lnSpc>
                <a:spcPct val="90000"/>
              </a:lnSpc>
              <a:spcBef>
                <a:spcPts val="1500"/>
              </a:spcBef>
              <a:buClr>
                <a:schemeClr val="dk1"/>
              </a:buClr>
              <a:buSzPct val="100000"/>
              <a:buFont typeface="Arial"/>
              <a:buChar char="•"/>
              <a:defRPr sz="5400" b="0" i="0" u="none" strike="noStrike" cap="none">
                <a:solidFill>
                  <a:schemeClr val="dk1"/>
                </a:solidFill>
                <a:latin typeface="Garamond"/>
                <a:ea typeface="Garamond"/>
                <a:cs typeface="Garamond"/>
                <a:sym typeface="Garamond"/>
              </a:defRPr>
            </a:lvl8pPr>
            <a:lvl9pPr marL="11658600" marR="0" lvl="8" indent="-342900" algn="l" rtl="0">
              <a:lnSpc>
                <a:spcPct val="90000"/>
              </a:lnSpc>
              <a:spcBef>
                <a:spcPts val="1500"/>
              </a:spcBef>
              <a:buClr>
                <a:schemeClr val="dk1"/>
              </a:buClr>
              <a:buSzPct val="100000"/>
              <a:buFont typeface="Arial"/>
              <a:buChar char="•"/>
              <a:defRPr sz="5400" b="0" i="0" u="none" strike="noStrike" cap="none">
                <a:solidFill>
                  <a:schemeClr val="dk1"/>
                </a:solidFill>
                <a:latin typeface="Garamond"/>
                <a:ea typeface="Garamond"/>
                <a:cs typeface="Garamond"/>
                <a:sym typeface="Garamond"/>
              </a:defRPr>
            </a:lvl9pPr>
          </a:lstStyle>
          <a:p>
            <a:endParaRPr/>
          </a:p>
        </p:txBody>
      </p:sp>
      <p:sp>
        <p:nvSpPr>
          <p:cNvPr id="40" name="Shape 40"/>
          <p:cNvSpPr txBox="1">
            <a:spLocks noGrp="1"/>
          </p:cNvSpPr>
          <p:nvPr>
            <p:ph type="body" idx="2"/>
          </p:nvPr>
        </p:nvSpPr>
        <p:spPr>
          <a:xfrm rot="-5400000">
            <a:off x="15240666" y="22303205"/>
            <a:ext cx="20747790" cy="2314074"/>
          </a:xfrm>
          <a:prstGeom prst="rect">
            <a:avLst/>
          </a:prstGeom>
          <a:noFill/>
          <a:ln>
            <a:noFill/>
          </a:ln>
        </p:spPr>
        <p:txBody>
          <a:bodyPr lIns="91425" tIns="91425" rIns="91425" bIns="91425" anchor="t" anchorCtr="0"/>
          <a:lstStyle>
            <a:lvl1pPr marL="0" marR="0" lvl="0" indent="0" algn="l" rtl="0">
              <a:lnSpc>
                <a:spcPct val="90000"/>
              </a:lnSpc>
              <a:spcBef>
                <a:spcPts val="3000"/>
              </a:spcBef>
              <a:buClr>
                <a:srgbClr val="BE5341"/>
              </a:buClr>
              <a:buFont typeface="Arial"/>
              <a:buNone/>
              <a:defRPr sz="16000" b="0" i="0" u="none" strike="noStrike" cap="none">
                <a:solidFill>
                  <a:srgbClr val="BE5341"/>
                </a:solidFill>
                <a:latin typeface="Questrial"/>
                <a:ea typeface="Questrial"/>
                <a:cs typeface="Questrial"/>
                <a:sym typeface="Questrial"/>
              </a:defRPr>
            </a:lvl1pPr>
            <a:lvl2pPr marL="2057400" marR="0" lvl="1" indent="-228600" algn="l" rtl="0">
              <a:lnSpc>
                <a:spcPct val="90000"/>
              </a:lnSpc>
              <a:spcBef>
                <a:spcPts val="1500"/>
              </a:spcBef>
              <a:buClr>
                <a:schemeClr val="dk1"/>
              </a:buClr>
              <a:buSzPct val="100000"/>
              <a:buFont typeface="Arial"/>
              <a:buChar char="•"/>
              <a:defRPr sz="7200" b="0" i="0" u="none" strike="noStrike" cap="none">
                <a:solidFill>
                  <a:schemeClr val="dk1"/>
                </a:solidFill>
                <a:latin typeface="Garamond"/>
                <a:ea typeface="Garamond"/>
                <a:cs typeface="Garamond"/>
                <a:sym typeface="Garamond"/>
              </a:defRPr>
            </a:lvl2pPr>
            <a:lvl3pPr marL="3429000" marR="0" lvl="2" indent="-304800" algn="l" rtl="0">
              <a:lnSpc>
                <a:spcPct val="90000"/>
              </a:lnSpc>
              <a:spcBef>
                <a:spcPts val="1500"/>
              </a:spcBef>
              <a:buClr>
                <a:schemeClr val="dk1"/>
              </a:buClr>
              <a:buSzPct val="100000"/>
              <a:buFont typeface="Arial"/>
              <a:buChar char="•"/>
              <a:defRPr sz="6000" b="0" i="0" u="none" strike="noStrike" cap="none">
                <a:solidFill>
                  <a:schemeClr val="dk1"/>
                </a:solidFill>
                <a:latin typeface="Garamond"/>
                <a:ea typeface="Garamond"/>
                <a:cs typeface="Garamond"/>
                <a:sym typeface="Garamond"/>
              </a:defRPr>
            </a:lvl3pPr>
            <a:lvl4pPr marL="4800600" marR="0" lvl="3" indent="-342900" algn="l" rtl="0">
              <a:lnSpc>
                <a:spcPct val="90000"/>
              </a:lnSpc>
              <a:spcBef>
                <a:spcPts val="1500"/>
              </a:spcBef>
              <a:buClr>
                <a:schemeClr val="dk1"/>
              </a:buClr>
              <a:buSzPct val="100000"/>
              <a:buFont typeface="Arial"/>
              <a:buChar char="•"/>
              <a:defRPr sz="5400" b="0" i="0" u="none" strike="noStrike" cap="none">
                <a:solidFill>
                  <a:schemeClr val="dk1"/>
                </a:solidFill>
                <a:latin typeface="Garamond"/>
                <a:ea typeface="Garamond"/>
                <a:cs typeface="Garamond"/>
                <a:sym typeface="Garamond"/>
              </a:defRPr>
            </a:lvl4pPr>
            <a:lvl5pPr marL="6172200" marR="0" lvl="4" indent="-342900" algn="l" rtl="0">
              <a:lnSpc>
                <a:spcPct val="90000"/>
              </a:lnSpc>
              <a:spcBef>
                <a:spcPts val="1500"/>
              </a:spcBef>
              <a:buClr>
                <a:schemeClr val="dk1"/>
              </a:buClr>
              <a:buSzPct val="100000"/>
              <a:buFont typeface="Arial"/>
              <a:buChar char="•"/>
              <a:defRPr sz="5400" b="0" i="0" u="none" strike="noStrike" cap="none">
                <a:solidFill>
                  <a:schemeClr val="dk1"/>
                </a:solidFill>
                <a:latin typeface="Garamond"/>
                <a:ea typeface="Garamond"/>
                <a:cs typeface="Garamond"/>
                <a:sym typeface="Garamond"/>
              </a:defRPr>
            </a:lvl5pPr>
            <a:lvl6pPr marL="7543800" marR="0" lvl="5" indent="-342900" algn="l" rtl="0">
              <a:lnSpc>
                <a:spcPct val="90000"/>
              </a:lnSpc>
              <a:spcBef>
                <a:spcPts val="1500"/>
              </a:spcBef>
              <a:buClr>
                <a:schemeClr val="dk1"/>
              </a:buClr>
              <a:buSzPct val="100000"/>
              <a:buFont typeface="Arial"/>
              <a:buChar char="•"/>
              <a:defRPr sz="5400" b="0" i="0" u="none" strike="noStrike" cap="none">
                <a:solidFill>
                  <a:schemeClr val="dk1"/>
                </a:solidFill>
                <a:latin typeface="Garamond"/>
                <a:ea typeface="Garamond"/>
                <a:cs typeface="Garamond"/>
                <a:sym typeface="Garamond"/>
              </a:defRPr>
            </a:lvl6pPr>
            <a:lvl7pPr marL="8915400" marR="0" lvl="6" indent="-342900" algn="l" rtl="0">
              <a:lnSpc>
                <a:spcPct val="90000"/>
              </a:lnSpc>
              <a:spcBef>
                <a:spcPts val="1500"/>
              </a:spcBef>
              <a:buClr>
                <a:schemeClr val="dk1"/>
              </a:buClr>
              <a:buSzPct val="100000"/>
              <a:buFont typeface="Arial"/>
              <a:buChar char="•"/>
              <a:defRPr sz="5400" b="0" i="0" u="none" strike="noStrike" cap="none">
                <a:solidFill>
                  <a:schemeClr val="dk1"/>
                </a:solidFill>
                <a:latin typeface="Garamond"/>
                <a:ea typeface="Garamond"/>
                <a:cs typeface="Garamond"/>
                <a:sym typeface="Garamond"/>
              </a:defRPr>
            </a:lvl7pPr>
            <a:lvl8pPr marL="10287000" marR="0" lvl="7" indent="-342900" algn="l" rtl="0">
              <a:lnSpc>
                <a:spcPct val="90000"/>
              </a:lnSpc>
              <a:spcBef>
                <a:spcPts val="1500"/>
              </a:spcBef>
              <a:buClr>
                <a:schemeClr val="dk1"/>
              </a:buClr>
              <a:buSzPct val="100000"/>
              <a:buFont typeface="Arial"/>
              <a:buChar char="•"/>
              <a:defRPr sz="5400" b="0" i="0" u="none" strike="noStrike" cap="none">
                <a:solidFill>
                  <a:schemeClr val="dk1"/>
                </a:solidFill>
                <a:latin typeface="Garamond"/>
                <a:ea typeface="Garamond"/>
                <a:cs typeface="Garamond"/>
                <a:sym typeface="Garamond"/>
              </a:defRPr>
            </a:lvl8pPr>
            <a:lvl9pPr marL="11658600" marR="0" lvl="8" indent="-342900" algn="l" rtl="0">
              <a:lnSpc>
                <a:spcPct val="90000"/>
              </a:lnSpc>
              <a:spcBef>
                <a:spcPts val="1500"/>
              </a:spcBef>
              <a:buClr>
                <a:schemeClr val="dk1"/>
              </a:buClr>
              <a:buSzPct val="100000"/>
              <a:buFont typeface="Arial"/>
              <a:buChar char="•"/>
              <a:defRPr sz="5400" b="0" i="0" u="none" strike="noStrike" cap="none">
                <a:solidFill>
                  <a:schemeClr val="dk1"/>
                </a:solidFill>
                <a:latin typeface="Garamond"/>
                <a:ea typeface="Garamond"/>
                <a:cs typeface="Garamond"/>
                <a:sym typeface="Garamond"/>
              </a:defRPr>
            </a:lvl9pPr>
          </a:lstStyle>
          <a:p>
            <a:endParaRPr/>
          </a:p>
        </p:txBody>
      </p:sp>
      <p:pic>
        <p:nvPicPr>
          <p:cNvPr id="41" name="Shape 41"/>
          <p:cNvPicPr preferRelativeResize="0"/>
          <p:nvPr/>
        </p:nvPicPr>
        <p:blipFill rotWithShape="1">
          <a:blip r:embed="rId2">
            <a:alphaModFix/>
          </a:blip>
          <a:srcRect/>
          <a:stretch/>
        </p:blipFill>
        <p:spPr>
          <a:xfrm rot="10800000">
            <a:off x="0" y="3771899"/>
            <a:ext cx="27432000" cy="335280"/>
          </a:xfrm>
          <a:prstGeom prst="rect">
            <a:avLst/>
          </a:prstGeom>
          <a:noFill/>
          <a:ln>
            <a:noFill/>
          </a:ln>
        </p:spPr>
      </p:pic>
      <p:pic>
        <p:nvPicPr>
          <p:cNvPr id="42" name="Shape 42"/>
          <p:cNvPicPr preferRelativeResize="0"/>
          <p:nvPr/>
        </p:nvPicPr>
        <p:blipFill rotWithShape="1">
          <a:blip r:embed="rId3">
            <a:alphaModFix/>
          </a:blip>
          <a:srcRect/>
          <a:stretch/>
        </p:blipFill>
        <p:spPr>
          <a:xfrm>
            <a:off x="0" y="34213800"/>
            <a:ext cx="27432000" cy="1878943"/>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Oceans">
    <p:spTree>
      <p:nvGrpSpPr>
        <p:cNvPr id="1" name="Shape 43"/>
        <p:cNvGrpSpPr/>
        <p:nvPr/>
      </p:nvGrpSpPr>
      <p:grpSpPr>
        <a:xfrm>
          <a:off x="0" y="0"/>
          <a:ext cx="0" cy="0"/>
          <a:chOff x="0" y="0"/>
          <a:chExt cx="0" cy="0"/>
        </a:xfrm>
      </p:grpSpPr>
      <p:sp>
        <p:nvSpPr>
          <p:cNvPr id="44" name="Shape 44"/>
          <p:cNvSpPr txBox="1">
            <a:spLocks noGrp="1"/>
          </p:cNvSpPr>
          <p:nvPr>
            <p:ph type="body" idx="1"/>
          </p:nvPr>
        </p:nvSpPr>
        <p:spPr>
          <a:xfrm>
            <a:off x="4009644" y="787400"/>
            <a:ext cx="19412711" cy="2069432"/>
          </a:xfrm>
          <a:prstGeom prst="rect">
            <a:avLst/>
          </a:prstGeom>
          <a:noFill/>
          <a:ln>
            <a:noFill/>
          </a:ln>
        </p:spPr>
        <p:txBody>
          <a:bodyPr lIns="91425" tIns="91425" rIns="91425" bIns="91425" anchor="t" anchorCtr="0"/>
          <a:lstStyle>
            <a:lvl1pPr marL="0" marR="0" lvl="0" indent="0" algn="ctr" rtl="0">
              <a:lnSpc>
                <a:spcPct val="90000"/>
              </a:lnSpc>
              <a:spcBef>
                <a:spcPts val="3000"/>
              </a:spcBef>
              <a:buClr>
                <a:srgbClr val="2F8AB4"/>
              </a:buClr>
              <a:buFont typeface="Arial"/>
              <a:buNone/>
              <a:defRPr sz="6000" b="1" i="0" u="none" strike="noStrike" cap="none">
                <a:solidFill>
                  <a:srgbClr val="2F8AB4"/>
                </a:solidFill>
                <a:latin typeface="Questrial"/>
                <a:ea typeface="Questrial"/>
                <a:cs typeface="Questrial"/>
                <a:sym typeface="Questrial"/>
              </a:defRPr>
            </a:lvl1pPr>
            <a:lvl2pPr marL="2057400" marR="0" lvl="1" indent="-381000" algn="l" rtl="0">
              <a:lnSpc>
                <a:spcPct val="90000"/>
              </a:lnSpc>
              <a:spcBef>
                <a:spcPts val="1500"/>
              </a:spcBef>
              <a:buClr>
                <a:schemeClr val="dk1"/>
              </a:buClr>
              <a:buSzPct val="100000"/>
              <a:buFont typeface="Arial"/>
              <a:buChar char="•"/>
              <a:defRPr sz="4800" b="0" i="0" u="none" strike="noStrike" cap="none">
                <a:solidFill>
                  <a:schemeClr val="dk1"/>
                </a:solidFill>
                <a:latin typeface="Garamond"/>
                <a:ea typeface="Garamond"/>
                <a:cs typeface="Garamond"/>
                <a:sym typeface="Garamond"/>
              </a:defRPr>
            </a:lvl2pPr>
            <a:lvl3pPr marL="3429000" marR="0" lvl="2" indent="-431800" algn="l" rtl="0">
              <a:lnSpc>
                <a:spcPct val="90000"/>
              </a:lnSpc>
              <a:spcBef>
                <a:spcPts val="1500"/>
              </a:spcBef>
              <a:buClr>
                <a:schemeClr val="dk1"/>
              </a:buClr>
              <a:buSzPct val="100000"/>
              <a:buFont typeface="Arial"/>
              <a:buChar char="•"/>
              <a:defRPr sz="4000" b="0" i="0" u="none" strike="noStrike" cap="none">
                <a:solidFill>
                  <a:schemeClr val="dk1"/>
                </a:solidFill>
                <a:latin typeface="Garamond"/>
                <a:ea typeface="Garamond"/>
                <a:cs typeface="Garamond"/>
                <a:sym typeface="Garamond"/>
              </a:defRPr>
            </a:lvl3pPr>
            <a:lvl4pPr marL="4800600" marR="0" lvl="3" indent="-457200" algn="l" rtl="0">
              <a:lnSpc>
                <a:spcPct val="90000"/>
              </a:lnSpc>
              <a:spcBef>
                <a:spcPts val="1500"/>
              </a:spcBef>
              <a:buClr>
                <a:schemeClr val="dk1"/>
              </a:buClr>
              <a:buSzPct val="100000"/>
              <a:buFont typeface="Arial"/>
              <a:buChar char="•"/>
              <a:defRPr sz="3600" b="0" i="0" u="none" strike="noStrike" cap="none">
                <a:solidFill>
                  <a:schemeClr val="dk1"/>
                </a:solidFill>
                <a:latin typeface="Garamond"/>
                <a:ea typeface="Garamond"/>
                <a:cs typeface="Garamond"/>
                <a:sym typeface="Garamond"/>
              </a:defRPr>
            </a:lvl4pPr>
            <a:lvl5pPr marL="6172200" marR="0" lvl="4" indent="-457200" algn="l" rtl="0">
              <a:lnSpc>
                <a:spcPct val="90000"/>
              </a:lnSpc>
              <a:spcBef>
                <a:spcPts val="1500"/>
              </a:spcBef>
              <a:buClr>
                <a:schemeClr val="dk1"/>
              </a:buClr>
              <a:buSzPct val="100000"/>
              <a:buFont typeface="Arial"/>
              <a:buChar char="•"/>
              <a:defRPr sz="3600" b="0" i="0" u="none" strike="noStrike" cap="none">
                <a:solidFill>
                  <a:schemeClr val="dk1"/>
                </a:solidFill>
                <a:latin typeface="Garamond"/>
                <a:ea typeface="Garamond"/>
                <a:cs typeface="Garamond"/>
                <a:sym typeface="Garamond"/>
              </a:defRPr>
            </a:lvl5pPr>
            <a:lvl6pPr marL="7543800" marR="0" lvl="5" indent="-342900" algn="l" rtl="0">
              <a:lnSpc>
                <a:spcPct val="90000"/>
              </a:lnSpc>
              <a:spcBef>
                <a:spcPts val="1500"/>
              </a:spcBef>
              <a:buClr>
                <a:schemeClr val="dk1"/>
              </a:buClr>
              <a:buSzPct val="100000"/>
              <a:buFont typeface="Arial"/>
              <a:buChar char="•"/>
              <a:defRPr sz="5400" b="0" i="0" u="none" strike="noStrike" cap="none">
                <a:solidFill>
                  <a:schemeClr val="dk1"/>
                </a:solidFill>
                <a:latin typeface="Garamond"/>
                <a:ea typeface="Garamond"/>
                <a:cs typeface="Garamond"/>
                <a:sym typeface="Garamond"/>
              </a:defRPr>
            </a:lvl6pPr>
            <a:lvl7pPr marL="8915400" marR="0" lvl="6" indent="-342900" algn="l" rtl="0">
              <a:lnSpc>
                <a:spcPct val="90000"/>
              </a:lnSpc>
              <a:spcBef>
                <a:spcPts val="1500"/>
              </a:spcBef>
              <a:buClr>
                <a:schemeClr val="dk1"/>
              </a:buClr>
              <a:buSzPct val="100000"/>
              <a:buFont typeface="Arial"/>
              <a:buChar char="•"/>
              <a:defRPr sz="5400" b="0" i="0" u="none" strike="noStrike" cap="none">
                <a:solidFill>
                  <a:schemeClr val="dk1"/>
                </a:solidFill>
                <a:latin typeface="Garamond"/>
                <a:ea typeface="Garamond"/>
                <a:cs typeface="Garamond"/>
                <a:sym typeface="Garamond"/>
              </a:defRPr>
            </a:lvl7pPr>
            <a:lvl8pPr marL="10287000" marR="0" lvl="7" indent="-342900" algn="l" rtl="0">
              <a:lnSpc>
                <a:spcPct val="90000"/>
              </a:lnSpc>
              <a:spcBef>
                <a:spcPts val="1500"/>
              </a:spcBef>
              <a:buClr>
                <a:schemeClr val="dk1"/>
              </a:buClr>
              <a:buSzPct val="100000"/>
              <a:buFont typeface="Arial"/>
              <a:buChar char="•"/>
              <a:defRPr sz="5400" b="0" i="0" u="none" strike="noStrike" cap="none">
                <a:solidFill>
                  <a:schemeClr val="dk1"/>
                </a:solidFill>
                <a:latin typeface="Garamond"/>
                <a:ea typeface="Garamond"/>
                <a:cs typeface="Garamond"/>
                <a:sym typeface="Garamond"/>
              </a:defRPr>
            </a:lvl8pPr>
            <a:lvl9pPr marL="11658600" marR="0" lvl="8" indent="-342900" algn="l" rtl="0">
              <a:lnSpc>
                <a:spcPct val="90000"/>
              </a:lnSpc>
              <a:spcBef>
                <a:spcPts val="1500"/>
              </a:spcBef>
              <a:buClr>
                <a:schemeClr val="dk1"/>
              </a:buClr>
              <a:buSzPct val="100000"/>
              <a:buFont typeface="Arial"/>
              <a:buChar char="•"/>
              <a:defRPr sz="5400" b="0" i="0" u="none" strike="noStrike" cap="none">
                <a:solidFill>
                  <a:schemeClr val="dk1"/>
                </a:solidFill>
                <a:latin typeface="Garamond"/>
                <a:ea typeface="Garamond"/>
                <a:cs typeface="Garamond"/>
                <a:sym typeface="Garamond"/>
              </a:defRPr>
            </a:lvl9pPr>
          </a:lstStyle>
          <a:p>
            <a:endParaRPr/>
          </a:p>
        </p:txBody>
      </p:sp>
      <p:sp>
        <p:nvSpPr>
          <p:cNvPr id="45" name="Shape 45"/>
          <p:cNvSpPr txBox="1">
            <a:spLocks noGrp="1"/>
          </p:cNvSpPr>
          <p:nvPr>
            <p:ph type="body" idx="2"/>
          </p:nvPr>
        </p:nvSpPr>
        <p:spPr>
          <a:xfrm rot="-5400000">
            <a:off x="15240666" y="22303205"/>
            <a:ext cx="20747790" cy="2314074"/>
          </a:xfrm>
          <a:prstGeom prst="rect">
            <a:avLst/>
          </a:prstGeom>
          <a:noFill/>
          <a:ln>
            <a:noFill/>
          </a:ln>
        </p:spPr>
        <p:txBody>
          <a:bodyPr lIns="91425" tIns="91425" rIns="91425" bIns="91425" anchor="t" anchorCtr="0"/>
          <a:lstStyle>
            <a:lvl1pPr marL="0" marR="0" lvl="0" indent="0" algn="l" rtl="0">
              <a:lnSpc>
                <a:spcPct val="90000"/>
              </a:lnSpc>
              <a:spcBef>
                <a:spcPts val="3000"/>
              </a:spcBef>
              <a:buClr>
                <a:srgbClr val="3289B4"/>
              </a:buClr>
              <a:buFont typeface="Arial"/>
              <a:buNone/>
              <a:defRPr sz="16000" b="0" i="0" u="none" strike="noStrike" cap="none">
                <a:solidFill>
                  <a:srgbClr val="3289B4"/>
                </a:solidFill>
                <a:latin typeface="Questrial"/>
                <a:ea typeface="Questrial"/>
                <a:cs typeface="Questrial"/>
                <a:sym typeface="Questrial"/>
              </a:defRPr>
            </a:lvl1pPr>
            <a:lvl2pPr marL="2057400" marR="0" lvl="1" indent="-228600" algn="l" rtl="0">
              <a:lnSpc>
                <a:spcPct val="90000"/>
              </a:lnSpc>
              <a:spcBef>
                <a:spcPts val="1500"/>
              </a:spcBef>
              <a:buClr>
                <a:schemeClr val="dk1"/>
              </a:buClr>
              <a:buSzPct val="100000"/>
              <a:buFont typeface="Arial"/>
              <a:buChar char="•"/>
              <a:defRPr sz="7200" b="0" i="0" u="none" strike="noStrike" cap="none">
                <a:solidFill>
                  <a:schemeClr val="dk1"/>
                </a:solidFill>
                <a:latin typeface="Garamond"/>
                <a:ea typeface="Garamond"/>
                <a:cs typeface="Garamond"/>
                <a:sym typeface="Garamond"/>
              </a:defRPr>
            </a:lvl2pPr>
            <a:lvl3pPr marL="3429000" marR="0" lvl="2" indent="-304800" algn="l" rtl="0">
              <a:lnSpc>
                <a:spcPct val="90000"/>
              </a:lnSpc>
              <a:spcBef>
                <a:spcPts val="1500"/>
              </a:spcBef>
              <a:buClr>
                <a:schemeClr val="dk1"/>
              </a:buClr>
              <a:buSzPct val="100000"/>
              <a:buFont typeface="Arial"/>
              <a:buChar char="•"/>
              <a:defRPr sz="6000" b="0" i="0" u="none" strike="noStrike" cap="none">
                <a:solidFill>
                  <a:schemeClr val="dk1"/>
                </a:solidFill>
                <a:latin typeface="Garamond"/>
                <a:ea typeface="Garamond"/>
                <a:cs typeface="Garamond"/>
                <a:sym typeface="Garamond"/>
              </a:defRPr>
            </a:lvl3pPr>
            <a:lvl4pPr marL="4800600" marR="0" lvl="3" indent="-342900" algn="l" rtl="0">
              <a:lnSpc>
                <a:spcPct val="90000"/>
              </a:lnSpc>
              <a:spcBef>
                <a:spcPts val="1500"/>
              </a:spcBef>
              <a:buClr>
                <a:schemeClr val="dk1"/>
              </a:buClr>
              <a:buSzPct val="100000"/>
              <a:buFont typeface="Arial"/>
              <a:buChar char="•"/>
              <a:defRPr sz="5400" b="0" i="0" u="none" strike="noStrike" cap="none">
                <a:solidFill>
                  <a:schemeClr val="dk1"/>
                </a:solidFill>
                <a:latin typeface="Garamond"/>
                <a:ea typeface="Garamond"/>
                <a:cs typeface="Garamond"/>
                <a:sym typeface="Garamond"/>
              </a:defRPr>
            </a:lvl4pPr>
            <a:lvl5pPr marL="6172200" marR="0" lvl="4" indent="-342900" algn="l" rtl="0">
              <a:lnSpc>
                <a:spcPct val="90000"/>
              </a:lnSpc>
              <a:spcBef>
                <a:spcPts val="1500"/>
              </a:spcBef>
              <a:buClr>
                <a:schemeClr val="dk1"/>
              </a:buClr>
              <a:buSzPct val="100000"/>
              <a:buFont typeface="Arial"/>
              <a:buChar char="•"/>
              <a:defRPr sz="5400" b="0" i="0" u="none" strike="noStrike" cap="none">
                <a:solidFill>
                  <a:schemeClr val="dk1"/>
                </a:solidFill>
                <a:latin typeface="Garamond"/>
                <a:ea typeface="Garamond"/>
                <a:cs typeface="Garamond"/>
                <a:sym typeface="Garamond"/>
              </a:defRPr>
            </a:lvl5pPr>
            <a:lvl6pPr marL="7543800" marR="0" lvl="5" indent="-342900" algn="l" rtl="0">
              <a:lnSpc>
                <a:spcPct val="90000"/>
              </a:lnSpc>
              <a:spcBef>
                <a:spcPts val="1500"/>
              </a:spcBef>
              <a:buClr>
                <a:schemeClr val="dk1"/>
              </a:buClr>
              <a:buSzPct val="100000"/>
              <a:buFont typeface="Arial"/>
              <a:buChar char="•"/>
              <a:defRPr sz="5400" b="0" i="0" u="none" strike="noStrike" cap="none">
                <a:solidFill>
                  <a:schemeClr val="dk1"/>
                </a:solidFill>
                <a:latin typeface="Garamond"/>
                <a:ea typeface="Garamond"/>
                <a:cs typeface="Garamond"/>
                <a:sym typeface="Garamond"/>
              </a:defRPr>
            </a:lvl6pPr>
            <a:lvl7pPr marL="8915400" marR="0" lvl="6" indent="-342900" algn="l" rtl="0">
              <a:lnSpc>
                <a:spcPct val="90000"/>
              </a:lnSpc>
              <a:spcBef>
                <a:spcPts val="1500"/>
              </a:spcBef>
              <a:buClr>
                <a:schemeClr val="dk1"/>
              </a:buClr>
              <a:buSzPct val="100000"/>
              <a:buFont typeface="Arial"/>
              <a:buChar char="•"/>
              <a:defRPr sz="5400" b="0" i="0" u="none" strike="noStrike" cap="none">
                <a:solidFill>
                  <a:schemeClr val="dk1"/>
                </a:solidFill>
                <a:latin typeface="Garamond"/>
                <a:ea typeface="Garamond"/>
                <a:cs typeface="Garamond"/>
                <a:sym typeface="Garamond"/>
              </a:defRPr>
            </a:lvl7pPr>
            <a:lvl8pPr marL="10287000" marR="0" lvl="7" indent="-342900" algn="l" rtl="0">
              <a:lnSpc>
                <a:spcPct val="90000"/>
              </a:lnSpc>
              <a:spcBef>
                <a:spcPts val="1500"/>
              </a:spcBef>
              <a:buClr>
                <a:schemeClr val="dk1"/>
              </a:buClr>
              <a:buSzPct val="100000"/>
              <a:buFont typeface="Arial"/>
              <a:buChar char="•"/>
              <a:defRPr sz="5400" b="0" i="0" u="none" strike="noStrike" cap="none">
                <a:solidFill>
                  <a:schemeClr val="dk1"/>
                </a:solidFill>
                <a:latin typeface="Garamond"/>
                <a:ea typeface="Garamond"/>
                <a:cs typeface="Garamond"/>
                <a:sym typeface="Garamond"/>
              </a:defRPr>
            </a:lvl8pPr>
            <a:lvl9pPr marL="11658600" marR="0" lvl="8" indent="-342900" algn="l" rtl="0">
              <a:lnSpc>
                <a:spcPct val="90000"/>
              </a:lnSpc>
              <a:spcBef>
                <a:spcPts val="1500"/>
              </a:spcBef>
              <a:buClr>
                <a:schemeClr val="dk1"/>
              </a:buClr>
              <a:buSzPct val="100000"/>
              <a:buFont typeface="Arial"/>
              <a:buChar char="•"/>
              <a:defRPr sz="5400" b="0" i="0" u="none" strike="noStrike" cap="none">
                <a:solidFill>
                  <a:schemeClr val="dk1"/>
                </a:solidFill>
                <a:latin typeface="Garamond"/>
                <a:ea typeface="Garamond"/>
                <a:cs typeface="Garamond"/>
                <a:sym typeface="Garamond"/>
              </a:defRPr>
            </a:lvl9pPr>
          </a:lstStyle>
          <a:p>
            <a:endParaRPr/>
          </a:p>
        </p:txBody>
      </p:sp>
      <p:pic>
        <p:nvPicPr>
          <p:cNvPr id="46" name="Shape 46"/>
          <p:cNvPicPr preferRelativeResize="0"/>
          <p:nvPr/>
        </p:nvPicPr>
        <p:blipFill rotWithShape="1">
          <a:blip r:embed="rId2">
            <a:alphaModFix/>
          </a:blip>
          <a:srcRect/>
          <a:stretch/>
        </p:blipFill>
        <p:spPr>
          <a:xfrm>
            <a:off x="0" y="34213800"/>
            <a:ext cx="27432000" cy="1880614"/>
          </a:xfrm>
          <a:prstGeom prst="rect">
            <a:avLst/>
          </a:prstGeom>
          <a:noFill/>
          <a:ln>
            <a:noFill/>
          </a:ln>
        </p:spPr>
      </p:pic>
      <p:pic>
        <p:nvPicPr>
          <p:cNvPr id="47" name="Shape 47"/>
          <p:cNvPicPr preferRelativeResize="0"/>
          <p:nvPr/>
        </p:nvPicPr>
        <p:blipFill rotWithShape="1">
          <a:blip r:embed="rId3">
            <a:alphaModFix/>
          </a:blip>
          <a:srcRect/>
          <a:stretch/>
        </p:blipFill>
        <p:spPr>
          <a:xfrm rot="10800000">
            <a:off x="0" y="3771900"/>
            <a:ext cx="27432000" cy="335279"/>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Water Resources">
    <p:spTree>
      <p:nvGrpSpPr>
        <p:cNvPr id="1" name="Shape 48"/>
        <p:cNvGrpSpPr/>
        <p:nvPr/>
      </p:nvGrpSpPr>
      <p:grpSpPr>
        <a:xfrm>
          <a:off x="0" y="0"/>
          <a:ext cx="0" cy="0"/>
          <a:chOff x="0" y="0"/>
          <a:chExt cx="0" cy="0"/>
        </a:xfrm>
      </p:grpSpPr>
      <p:sp>
        <p:nvSpPr>
          <p:cNvPr id="49" name="Shape 49"/>
          <p:cNvSpPr txBox="1">
            <a:spLocks noGrp="1"/>
          </p:cNvSpPr>
          <p:nvPr>
            <p:ph type="body" idx="1"/>
          </p:nvPr>
        </p:nvSpPr>
        <p:spPr>
          <a:xfrm>
            <a:off x="4009644" y="787400"/>
            <a:ext cx="19412711" cy="2069432"/>
          </a:xfrm>
          <a:prstGeom prst="rect">
            <a:avLst/>
          </a:prstGeom>
          <a:noFill/>
          <a:ln>
            <a:noFill/>
          </a:ln>
        </p:spPr>
        <p:txBody>
          <a:bodyPr lIns="91425" tIns="91425" rIns="91425" bIns="91425" anchor="t" anchorCtr="0"/>
          <a:lstStyle>
            <a:lvl1pPr marL="0" marR="0" lvl="0" indent="0" algn="ctr" rtl="0">
              <a:lnSpc>
                <a:spcPct val="90000"/>
              </a:lnSpc>
              <a:spcBef>
                <a:spcPts val="3000"/>
              </a:spcBef>
              <a:buClr>
                <a:srgbClr val="73A9DB"/>
              </a:buClr>
              <a:buFont typeface="Arial"/>
              <a:buNone/>
              <a:defRPr sz="6000" b="1" i="0" u="none" strike="noStrike" cap="none">
                <a:solidFill>
                  <a:srgbClr val="73A9DB"/>
                </a:solidFill>
                <a:latin typeface="Questrial"/>
                <a:ea typeface="Questrial"/>
                <a:cs typeface="Questrial"/>
                <a:sym typeface="Questrial"/>
              </a:defRPr>
            </a:lvl1pPr>
            <a:lvl2pPr marL="2057400" marR="0" lvl="1" indent="-381000" algn="l" rtl="0">
              <a:lnSpc>
                <a:spcPct val="90000"/>
              </a:lnSpc>
              <a:spcBef>
                <a:spcPts val="1500"/>
              </a:spcBef>
              <a:buClr>
                <a:schemeClr val="dk1"/>
              </a:buClr>
              <a:buSzPct val="100000"/>
              <a:buFont typeface="Arial"/>
              <a:buChar char="•"/>
              <a:defRPr sz="4800" b="0" i="0" u="none" strike="noStrike" cap="none">
                <a:solidFill>
                  <a:schemeClr val="dk1"/>
                </a:solidFill>
                <a:latin typeface="Garamond"/>
                <a:ea typeface="Garamond"/>
                <a:cs typeface="Garamond"/>
                <a:sym typeface="Garamond"/>
              </a:defRPr>
            </a:lvl2pPr>
            <a:lvl3pPr marL="3429000" marR="0" lvl="2" indent="-431800" algn="l" rtl="0">
              <a:lnSpc>
                <a:spcPct val="90000"/>
              </a:lnSpc>
              <a:spcBef>
                <a:spcPts val="1500"/>
              </a:spcBef>
              <a:buClr>
                <a:schemeClr val="dk1"/>
              </a:buClr>
              <a:buSzPct val="100000"/>
              <a:buFont typeface="Arial"/>
              <a:buChar char="•"/>
              <a:defRPr sz="4000" b="0" i="0" u="none" strike="noStrike" cap="none">
                <a:solidFill>
                  <a:schemeClr val="dk1"/>
                </a:solidFill>
                <a:latin typeface="Garamond"/>
                <a:ea typeface="Garamond"/>
                <a:cs typeface="Garamond"/>
                <a:sym typeface="Garamond"/>
              </a:defRPr>
            </a:lvl3pPr>
            <a:lvl4pPr marL="4800600" marR="0" lvl="3" indent="-457200" algn="l" rtl="0">
              <a:lnSpc>
                <a:spcPct val="90000"/>
              </a:lnSpc>
              <a:spcBef>
                <a:spcPts val="1500"/>
              </a:spcBef>
              <a:buClr>
                <a:schemeClr val="dk1"/>
              </a:buClr>
              <a:buSzPct val="100000"/>
              <a:buFont typeface="Arial"/>
              <a:buChar char="•"/>
              <a:defRPr sz="3600" b="0" i="0" u="none" strike="noStrike" cap="none">
                <a:solidFill>
                  <a:schemeClr val="dk1"/>
                </a:solidFill>
                <a:latin typeface="Garamond"/>
                <a:ea typeface="Garamond"/>
                <a:cs typeface="Garamond"/>
                <a:sym typeface="Garamond"/>
              </a:defRPr>
            </a:lvl4pPr>
            <a:lvl5pPr marL="6172200" marR="0" lvl="4" indent="-457200" algn="l" rtl="0">
              <a:lnSpc>
                <a:spcPct val="90000"/>
              </a:lnSpc>
              <a:spcBef>
                <a:spcPts val="1500"/>
              </a:spcBef>
              <a:buClr>
                <a:schemeClr val="dk1"/>
              </a:buClr>
              <a:buSzPct val="100000"/>
              <a:buFont typeface="Arial"/>
              <a:buChar char="•"/>
              <a:defRPr sz="3600" b="0" i="0" u="none" strike="noStrike" cap="none">
                <a:solidFill>
                  <a:schemeClr val="dk1"/>
                </a:solidFill>
                <a:latin typeface="Garamond"/>
                <a:ea typeface="Garamond"/>
                <a:cs typeface="Garamond"/>
                <a:sym typeface="Garamond"/>
              </a:defRPr>
            </a:lvl5pPr>
            <a:lvl6pPr marL="7543800" marR="0" lvl="5" indent="-342900" algn="l" rtl="0">
              <a:lnSpc>
                <a:spcPct val="90000"/>
              </a:lnSpc>
              <a:spcBef>
                <a:spcPts val="1500"/>
              </a:spcBef>
              <a:buClr>
                <a:schemeClr val="dk1"/>
              </a:buClr>
              <a:buSzPct val="100000"/>
              <a:buFont typeface="Arial"/>
              <a:buChar char="•"/>
              <a:defRPr sz="5400" b="0" i="0" u="none" strike="noStrike" cap="none">
                <a:solidFill>
                  <a:schemeClr val="dk1"/>
                </a:solidFill>
                <a:latin typeface="Garamond"/>
                <a:ea typeface="Garamond"/>
                <a:cs typeface="Garamond"/>
                <a:sym typeface="Garamond"/>
              </a:defRPr>
            </a:lvl6pPr>
            <a:lvl7pPr marL="8915400" marR="0" lvl="6" indent="-342900" algn="l" rtl="0">
              <a:lnSpc>
                <a:spcPct val="90000"/>
              </a:lnSpc>
              <a:spcBef>
                <a:spcPts val="1500"/>
              </a:spcBef>
              <a:buClr>
                <a:schemeClr val="dk1"/>
              </a:buClr>
              <a:buSzPct val="100000"/>
              <a:buFont typeface="Arial"/>
              <a:buChar char="•"/>
              <a:defRPr sz="5400" b="0" i="0" u="none" strike="noStrike" cap="none">
                <a:solidFill>
                  <a:schemeClr val="dk1"/>
                </a:solidFill>
                <a:latin typeface="Garamond"/>
                <a:ea typeface="Garamond"/>
                <a:cs typeface="Garamond"/>
                <a:sym typeface="Garamond"/>
              </a:defRPr>
            </a:lvl7pPr>
            <a:lvl8pPr marL="10287000" marR="0" lvl="7" indent="-342900" algn="l" rtl="0">
              <a:lnSpc>
                <a:spcPct val="90000"/>
              </a:lnSpc>
              <a:spcBef>
                <a:spcPts val="1500"/>
              </a:spcBef>
              <a:buClr>
                <a:schemeClr val="dk1"/>
              </a:buClr>
              <a:buSzPct val="100000"/>
              <a:buFont typeface="Arial"/>
              <a:buChar char="•"/>
              <a:defRPr sz="5400" b="0" i="0" u="none" strike="noStrike" cap="none">
                <a:solidFill>
                  <a:schemeClr val="dk1"/>
                </a:solidFill>
                <a:latin typeface="Garamond"/>
                <a:ea typeface="Garamond"/>
                <a:cs typeface="Garamond"/>
                <a:sym typeface="Garamond"/>
              </a:defRPr>
            </a:lvl8pPr>
            <a:lvl9pPr marL="11658600" marR="0" lvl="8" indent="-342900" algn="l" rtl="0">
              <a:lnSpc>
                <a:spcPct val="90000"/>
              </a:lnSpc>
              <a:spcBef>
                <a:spcPts val="1500"/>
              </a:spcBef>
              <a:buClr>
                <a:schemeClr val="dk1"/>
              </a:buClr>
              <a:buSzPct val="100000"/>
              <a:buFont typeface="Arial"/>
              <a:buChar char="•"/>
              <a:defRPr sz="5400" b="0" i="0" u="none" strike="noStrike" cap="none">
                <a:solidFill>
                  <a:schemeClr val="dk1"/>
                </a:solidFill>
                <a:latin typeface="Garamond"/>
                <a:ea typeface="Garamond"/>
                <a:cs typeface="Garamond"/>
                <a:sym typeface="Garamond"/>
              </a:defRPr>
            </a:lvl9pPr>
          </a:lstStyle>
          <a:p>
            <a:endParaRPr/>
          </a:p>
        </p:txBody>
      </p:sp>
      <p:sp>
        <p:nvSpPr>
          <p:cNvPr id="50" name="Shape 50"/>
          <p:cNvSpPr txBox="1">
            <a:spLocks noGrp="1"/>
          </p:cNvSpPr>
          <p:nvPr>
            <p:ph type="body" idx="2"/>
          </p:nvPr>
        </p:nvSpPr>
        <p:spPr>
          <a:xfrm rot="-5400000">
            <a:off x="15240666" y="22303205"/>
            <a:ext cx="20747790" cy="2314074"/>
          </a:xfrm>
          <a:prstGeom prst="rect">
            <a:avLst/>
          </a:prstGeom>
          <a:noFill/>
          <a:ln>
            <a:noFill/>
          </a:ln>
        </p:spPr>
        <p:txBody>
          <a:bodyPr lIns="91425" tIns="91425" rIns="91425" bIns="91425" anchor="t" anchorCtr="0"/>
          <a:lstStyle>
            <a:lvl1pPr marL="0" marR="0" lvl="0" indent="0" algn="l" rtl="0">
              <a:lnSpc>
                <a:spcPct val="90000"/>
              </a:lnSpc>
              <a:spcBef>
                <a:spcPts val="3000"/>
              </a:spcBef>
              <a:buClr>
                <a:srgbClr val="75AADB"/>
              </a:buClr>
              <a:buFont typeface="Arial"/>
              <a:buNone/>
              <a:defRPr sz="16000" b="0" i="0" u="none" strike="noStrike" cap="none">
                <a:solidFill>
                  <a:srgbClr val="75AADB"/>
                </a:solidFill>
                <a:latin typeface="Questrial"/>
                <a:ea typeface="Questrial"/>
                <a:cs typeface="Questrial"/>
                <a:sym typeface="Questrial"/>
              </a:defRPr>
            </a:lvl1pPr>
            <a:lvl2pPr marL="2057400" marR="0" lvl="1" indent="-228600" algn="l" rtl="0">
              <a:lnSpc>
                <a:spcPct val="90000"/>
              </a:lnSpc>
              <a:spcBef>
                <a:spcPts val="1500"/>
              </a:spcBef>
              <a:buClr>
                <a:schemeClr val="dk1"/>
              </a:buClr>
              <a:buSzPct val="100000"/>
              <a:buFont typeface="Arial"/>
              <a:buChar char="•"/>
              <a:defRPr sz="7200" b="0" i="0" u="none" strike="noStrike" cap="none">
                <a:solidFill>
                  <a:schemeClr val="dk1"/>
                </a:solidFill>
                <a:latin typeface="Garamond"/>
                <a:ea typeface="Garamond"/>
                <a:cs typeface="Garamond"/>
                <a:sym typeface="Garamond"/>
              </a:defRPr>
            </a:lvl2pPr>
            <a:lvl3pPr marL="3429000" marR="0" lvl="2" indent="-304800" algn="l" rtl="0">
              <a:lnSpc>
                <a:spcPct val="90000"/>
              </a:lnSpc>
              <a:spcBef>
                <a:spcPts val="1500"/>
              </a:spcBef>
              <a:buClr>
                <a:schemeClr val="dk1"/>
              </a:buClr>
              <a:buSzPct val="100000"/>
              <a:buFont typeface="Arial"/>
              <a:buChar char="•"/>
              <a:defRPr sz="6000" b="0" i="0" u="none" strike="noStrike" cap="none">
                <a:solidFill>
                  <a:schemeClr val="dk1"/>
                </a:solidFill>
                <a:latin typeface="Garamond"/>
                <a:ea typeface="Garamond"/>
                <a:cs typeface="Garamond"/>
                <a:sym typeface="Garamond"/>
              </a:defRPr>
            </a:lvl3pPr>
            <a:lvl4pPr marL="4800600" marR="0" lvl="3" indent="-342900" algn="l" rtl="0">
              <a:lnSpc>
                <a:spcPct val="90000"/>
              </a:lnSpc>
              <a:spcBef>
                <a:spcPts val="1500"/>
              </a:spcBef>
              <a:buClr>
                <a:schemeClr val="dk1"/>
              </a:buClr>
              <a:buSzPct val="100000"/>
              <a:buFont typeface="Arial"/>
              <a:buChar char="•"/>
              <a:defRPr sz="5400" b="0" i="0" u="none" strike="noStrike" cap="none">
                <a:solidFill>
                  <a:schemeClr val="dk1"/>
                </a:solidFill>
                <a:latin typeface="Garamond"/>
                <a:ea typeface="Garamond"/>
                <a:cs typeface="Garamond"/>
                <a:sym typeface="Garamond"/>
              </a:defRPr>
            </a:lvl4pPr>
            <a:lvl5pPr marL="6172200" marR="0" lvl="4" indent="-342900" algn="l" rtl="0">
              <a:lnSpc>
                <a:spcPct val="90000"/>
              </a:lnSpc>
              <a:spcBef>
                <a:spcPts val="1500"/>
              </a:spcBef>
              <a:buClr>
                <a:schemeClr val="dk1"/>
              </a:buClr>
              <a:buSzPct val="100000"/>
              <a:buFont typeface="Arial"/>
              <a:buChar char="•"/>
              <a:defRPr sz="5400" b="0" i="0" u="none" strike="noStrike" cap="none">
                <a:solidFill>
                  <a:schemeClr val="dk1"/>
                </a:solidFill>
                <a:latin typeface="Garamond"/>
                <a:ea typeface="Garamond"/>
                <a:cs typeface="Garamond"/>
                <a:sym typeface="Garamond"/>
              </a:defRPr>
            </a:lvl5pPr>
            <a:lvl6pPr marL="7543800" marR="0" lvl="5" indent="-342900" algn="l" rtl="0">
              <a:lnSpc>
                <a:spcPct val="90000"/>
              </a:lnSpc>
              <a:spcBef>
                <a:spcPts val="1500"/>
              </a:spcBef>
              <a:buClr>
                <a:schemeClr val="dk1"/>
              </a:buClr>
              <a:buSzPct val="100000"/>
              <a:buFont typeface="Arial"/>
              <a:buChar char="•"/>
              <a:defRPr sz="5400" b="0" i="0" u="none" strike="noStrike" cap="none">
                <a:solidFill>
                  <a:schemeClr val="dk1"/>
                </a:solidFill>
                <a:latin typeface="Garamond"/>
                <a:ea typeface="Garamond"/>
                <a:cs typeface="Garamond"/>
                <a:sym typeface="Garamond"/>
              </a:defRPr>
            </a:lvl6pPr>
            <a:lvl7pPr marL="8915400" marR="0" lvl="6" indent="-342900" algn="l" rtl="0">
              <a:lnSpc>
                <a:spcPct val="90000"/>
              </a:lnSpc>
              <a:spcBef>
                <a:spcPts val="1500"/>
              </a:spcBef>
              <a:buClr>
                <a:schemeClr val="dk1"/>
              </a:buClr>
              <a:buSzPct val="100000"/>
              <a:buFont typeface="Arial"/>
              <a:buChar char="•"/>
              <a:defRPr sz="5400" b="0" i="0" u="none" strike="noStrike" cap="none">
                <a:solidFill>
                  <a:schemeClr val="dk1"/>
                </a:solidFill>
                <a:latin typeface="Garamond"/>
                <a:ea typeface="Garamond"/>
                <a:cs typeface="Garamond"/>
                <a:sym typeface="Garamond"/>
              </a:defRPr>
            </a:lvl7pPr>
            <a:lvl8pPr marL="10287000" marR="0" lvl="7" indent="-342900" algn="l" rtl="0">
              <a:lnSpc>
                <a:spcPct val="90000"/>
              </a:lnSpc>
              <a:spcBef>
                <a:spcPts val="1500"/>
              </a:spcBef>
              <a:buClr>
                <a:schemeClr val="dk1"/>
              </a:buClr>
              <a:buSzPct val="100000"/>
              <a:buFont typeface="Arial"/>
              <a:buChar char="•"/>
              <a:defRPr sz="5400" b="0" i="0" u="none" strike="noStrike" cap="none">
                <a:solidFill>
                  <a:schemeClr val="dk1"/>
                </a:solidFill>
                <a:latin typeface="Garamond"/>
                <a:ea typeface="Garamond"/>
                <a:cs typeface="Garamond"/>
                <a:sym typeface="Garamond"/>
              </a:defRPr>
            </a:lvl8pPr>
            <a:lvl9pPr marL="11658600" marR="0" lvl="8" indent="-342900" algn="l" rtl="0">
              <a:lnSpc>
                <a:spcPct val="90000"/>
              </a:lnSpc>
              <a:spcBef>
                <a:spcPts val="1500"/>
              </a:spcBef>
              <a:buClr>
                <a:schemeClr val="dk1"/>
              </a:buClr>
              <a:buSzPct val="100000"/>
              <a:buFont typeface="Arial"/>
              <a:buChar char="•"/>
              <a:defRPr sz="5400" b="0" i="0" u="none" strike="noStrike" cap="none">
                <a:solidFill>
                  <a:schemeClr val="dk1"/>
                </a:solidFill>
                <a:latin typeface="Garamond"/>
                <a:ea typeface="Garamond"/>
                <a:cs typeface="Garamond"/>
                <a:sym typeface="Garamond"/>
              </a:defRPr>
            </a:lvl9pPr>
          </a:lstStyle>
          <a:p>
            <a:endParaRPr/>
          </a:p>
        </p:txBody>
      </p:sp>
      <p:pic>
        <p:nvPicPr>
          <p:cNvPr id="51" name="Shape 51"/>
          <p:cNvPicPr preferRelativeResize="0"/>
          <p:nvPr/>
        </p:nvPicPr>
        <p:blipFill rotWithShape="1">
          <a:blip r:embed="rId2">
            <a:alphaModFix/>
          </a:blip>
          <a:srcRect/>
          <a:stretch/>
        </p:blipFill>
        <p:spPr>
          <a:xfrm>
            <a:off x="0" y="3771900"/>
            <a:ext cx="27432000" cy="335279"/>
          </a:xfrm>
          <a:prstGeom prst="rect">
            <a:avLst/>
          </a:prstGeom>
          <a:noFill/>
          <a:ln>
            <a:noFill/>
          </a:ln>
        </p:spPr>
      </p:pic>
      <p:pic>
        <p:nvPicPr>
          <p:cNvPr id="52" name="Shape 52"/>
          <p:cNvPicPr preferRelativeResize="0"/>
          <p:nvPr/>
        </p:nvPicPr>
        <p:blipFill rotWithShape="1">
          <a:blip r:embed="rId3">
            <a:alphaModFix/>
          </a:blip>
          <a:srcRect/>
          <a:stretch/>
        </p:blipFill>
        <p:spPr>
          <a:xfrm>
            <a:off x="0" y="34213800"/>
            <a:ext cx="27432000" cy="1878943"/>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pic>
        <p:nvPicPr>
          <p:cNvPr id="6" name="Shape 6"/>
          <p:cNvPicPr preferRelativeResize="0"/>
          <p:nvPr/>
        </p:nvPicPr>
        <p:blipFill rotWithShape="1">
          <a:blip r:embed="rId12">
            <a:alphaModFix/>
          </a:blip>
          <a:srcRect/>
          <a:stretch/>
        </p:blipFill>
        <p:spPr>
          <a:xfrm>
            <a:off x="23827528" y="549033"/>
            <a:ext cx="3300447" cy="2811330"/>
          </a:xfrm>
          <a:prstGeom prst="rect">
            <a:avLst/>
          </a:prstGeom>
          <a:noFill/>
          <a:ln>
            <a:noFill/>
          </a:ln>
        </p:spPr>
      </p:pic>
      <p:pic>
        <p:nvPicPr>
          <p:cNvPr id="7" name="Shape 7"/>
          <p:cNvPicPr preferRelativeResize="0"/>
          <p:nvPr/>
        </p:nvPicPr>
        <p:blipFill rotWithShape="1">
          <a:blip r:embed="rId13">
            <a:alphaModFix/>
          </a:blip>
          <a:srcRect/>
          <a:stretch/>
        </p:blipFill>
        <p:spPr>
          <a:xfrm>
            <a:off x="923028" y="698499"/>
            <a:ext cx="2482776" cy="2512396"/>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image" Target="../media/image31.png"/><Relationship Id="rId3" Type="http://schemas.openxmlformats.org/officeDocument/2006/relationships/image" Target="../media/image23.png"/><Relationship Id="rId7" Type="http://schemas.microsoft.com/office/2007/relationships/hdphoto" Target="../media/hdphoto1.wdp"/><Relationship Id="rId12" Type="http://schemas.openxmlformats.org/officeDocument/2006/relationships/image" Target="../media/image30.png"/><Relationship Id="rId17" Type="http://schemas.openxmlformats.org/officeDocument/2006/relationships/image" Target="../media/image33.png"/><Relationship Id="rId2" Type="http://schemas.openxmlformats.org/officeDocument/2006/relationships/notesSlide" Target="../notesSlides/notesSlide1.xml"/><Relationship Id="rId16" Type="http://schemas.openxmlformats.org/officeDocument/2006/relationships/chart" Target="../charts/chart2.xml"/><Relationship Id="rId1" Type="http://schemas.openxmlformats.org/officeDocument/2006/relationships/slideLayout" Target="../slideLayouts/slideLayout9.xml"/><Relationship Id="rId6" Type="http://schemas.openxmlformats.org/officeDocument/2006/relationships/image" Target="../media/image26.png"/><Relationship Id="rId11" Type="http://schemas.microsoft.com/office/2007/relationships/hdphoto" Target="../media/hdphoto2.wdp"/><Relationship Id="rId5" Type="http://schemas.openxmlformats.org/officeDocument/2006/relationships/image" Target="../media/image25.png"/><Relationship Id="rId15" Type="http://schemas.openxmlformats.org/officeDocument/2006/relationships/chart" Target="../charts/chart1.xml"/><Relationship Id="rId10" Type="http://schemas.openxmlformats.org/officeDocument/2006/relationships/image" Target="../media/image29.png"/><Relationship Id="rId4" Type="http://schemas.openxmlformats.org/officeDocument/2006/relationships/image" Target="../media/image24.png"/><Relationship Id="rId9" Type="http://schemas.openxmlformats.org/officeDocument/2006/relationships/image" Target="../media/image28.png"/><Relationship Id="rId14" Type="http://schemas.openxmlformats.org/officeDocument/2006/relationships/image" Target="../media/image3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pic>
        <p:nvPicPr>
          <p:cNvPr id="5" name="Picture 4"/>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8907" t="9891" r="32401" b="16362"/>
          <a:stretch/>
        </p:blipFill>
        <p:spPr>
          <a:xfrm>
            <a:off x="541350" y="13893805"/>
            <a:ext cx="11426826" cy="8101557"/>
          </a:xfrm>
          <a:prstGeom prst="rect">
            <a:avLst/>
          </a:prstGeom>
        </p:spPr>
      </p:pic>
      <p:sp>
        <p:nvSpPr>
          <p:cNvPr id="62" name="Shape 62"/>
          <p:cNvSpPr txBox="1">
            <a:spLocks noGrp="1"/>
          </p:cNvSpPr>
          <p:nvPr>
            <p:ph type="body" idx="1"/>
          </p:nvPr>
        </p:nvSpPr>
        <p:spPr>
          <a:xfrm>
            <a:off x="4009644" y="787400"/>
            <a:ext cx="19412711" cy="2624751"/>
          </a:xfrm>
          <a:prstGeom prst="rect">
            <a:avLst/>
          </a:prstGeom>
          <a:noFill/>
          <a:ln>
            <a:noFill/>
          </a:ln>
        </p:spPr>
        <p:txBody>
          <a:bodyPr lIns="91425" tIns="45700" rIns="91425" bIns="45700" anchor="ctr" anchorCtr="0">
            <a:noAutofit/>
          </a:bodyPr>
          <a:lstStyle/>
          <a:p>
            <a:pPr lvl="0" rtl="0">
              <a:spcBef>
                <a:spcPts val="0"/>
              </a:spcBef>
              <a:buClr>
                <a:srgbClr val="73A9DB"/>
              </a:buClr>
              <a:buSzPct val="25000"/>
              <a:buFont typeface="Arial"/>
              <a:buNone/>
            </a:pPr>
            <a:r>
              <a:rPr lang="en-US" sz="5400" dirty="0">
                <a:latin typeface="Century Gothic" panose="020B0502020202020204" pitchFamily="34" charset="0"/>
              </a:rPr>
              <a:t>Utilizing NASA Earth Observations and Hydrological Modeling to Monitor Nutrient Levels in Jordan Lake, North Carolina for Improved Water Quality Management</a:t>
            </a:r>
          </a:p>
        </p:txBody>
      </p:sp>
      <p:sp>
        <p:nvSpPr>
          <p:cNvPr id="63" name="Shape 63"/>
          <p:cNvSpPr txBox="1">
            <a:spLocks noGrp="1"/>
          </p:cNvSpPr>
          <p:nvPr>
            <p:ph type="body" idx="2"/>
          </p:nvPr>
        </p:nvSpPr>
        <p:spPr>
          <a:xfrm rot="-5400000">
            <a:off x="11395220" y="18076757"/>
            <a:ext cx="28438685" cy="2314074"/>
          </a:xfrm>
          <a:prstGeom prst="rect">
            <a:avLst/>
          </a:prstGeom>
          <a:noFill/>
          <a:ln>
            <a:noFill/>
          </a:ln>
        </p:spPr>
        <p:txBody>
          <a:bodyPr lIns="91425" tIns="45700" rIns="91425" bIns="45700" anchor="t" anchorCtr="0">
            <a:noAutofit/>
          </a:bodyPr>
          <a:lstStyle/>
          <a:p>
            <a:pPr lvl="0" rtl="0">
              <a:spcBef>
                <a:spcPts val="0"/>
              </a:spcBef>
              <a:buClr>
                <a:srgbClr val="75AADB"/>
              </a:buClr>
              <a:buSzPct val="25000"/>
              <a:buFont typeface="Arial"/>
              <a:buNone/>
            </a:pPr>
            <a:r>
              <a:rPr lang="en-US" sz="14000" b="1" dirty="0">
                <a:latin typeface="Century Gothic" panose="020B0502020202020204" pitchFamily="34" charset="0"/>
              </a:rPr>
              <a:t>North Carolina </a:t>
            </a:r>
            <a:r>
              <a:rPr lang="en-US" sz="14000" dirty="0">
                <a:latin typeface="Century Gothic" panose="020B0502020202020204" pitchFamily="34" charset="0"/>
              </a:rPr>
              <a:t>Water Resources</a:t>
            </a:r>
          </a:p>
          <a:p>
            <a:pPr marL="0" marR="0" lvl="0" indent="0" algn="l" rtl="0">
              <a:lnSpc>
                <a:spcPct val="90000"/>
              </a:lnSpc>
              <a:spcBef>
                <a:spcPts val="0"/>
              </a:spcBef>
              <a:buClr>
                <a:srgbClr val="75AADB"/>
              </a:buClr>
              <a:buSzPct val="25000"/>
              <a:buFont typeface="Arial"/>
              <a:buNone/>
            </a:pPr>
            <a:endParaRPr sz="14000" dirty="0">
              <a:latin typeface="Century Gothic" panose="020B0502020202020204" pitchFamily="34" charset="0"/>
            </a:endParaRPr>
          </a:p>
        </p:txBody>
      </p:sp>
      <p:sp>
        <p:nvSpPr>
          <p:cNvPr id="64" name="Shape 64"/>
          <p:cNvSpPr txBox="1"/>
          <p:nvPr/>
        </p:nvSpPr>
        <p:spPr>
          <a:xfrm>
            <a:off x="12839700" y="33382267"/>
            <a:ext cx="10921200" cy="1292880"/>
          </a:xfrm>
          <a:prstGeom prst="rect">
            <a:avLst/>
          </a:prstGeom>
          <a:noFill/>
          <a:ln>
            <a:noFill/>
          </a:ln>
        </p:spPr>
        <p:txBody>
          <a:bodyPr lIns="91425" tIns="45700" rIns="91425" bIns="45700" anchor="t" anchorCtr="0">
            <a:noAutofit/>
          </a:bodyPr>
          <a:lstStyle/>
          <a:p>
            <a:pPr lvl="0">
              <a:lnSpc>
                <a:spcPct val="150000"/>
              </a:lnSpc>
              <a:spcBef>
                <a:spcPts val="1000"/>
              </a:spcBef>
              <a:buClr>
                <a:srgbClr val="000000"/>
              </a:buClr>
              <a:buSzPct val="39285"/>
            </a:pPr>
            <a:r>
              <a:rPr lang="en-US" sz="2600" dirty="0" smtClean="0">
                <a:solidFill>
                  <a:srgbClr val="757070"/>
                </a:solidFill>
                <a:latin typeface="Garamond"/>
                <a:ea typeface="Garamond"/>
                <a:cs typeface="Garamond"/>
                <a:sym typeface="Garamond"/>
              </a:rPr>
              <a:t>Dr. Josh Weiss, Water Resources Engineer, Hazen and Sawyer, P.C.</a:t>
            </a:r>
          </a:p>
          <a:p>
            <a:pPr marL="0" marR="0" lvl="0" indent="0" algn="l" rtl="0">
              <a:lnSpc>
                <a:spcPct val="90000"/>
              </a:lnSpc>
              <a:spcBef>
                <a:spcPts val="1800"/>
              </a:spcBef>
              <a:buClr>
                <a:srgbClr val="585454"/>
              </a:buClr>
              <a:buSzPct val="25000"/>
              <a:buFont typeface="Arial"/>
              <a:buNone/>
            </a:pPr>
            <a:endParaRPr lang="en-US" sz="2600" dirty="0">
              <a:solidFill>
                <a:srgbClr val="585454"/>
              </a:solidFill>
              <a:latin typeface="Garamond"/>
              <a:ea typeface="Garamond"/>
              <a:cs typeface="Garamond"/>
              <a:sym typeface="Garamond"/>
            </a:endParaRPr>
          </a:p>
        </p:txBody>
      </p:sp>
      <p:sp>
        <p:nvSpPr>
          <p:cNvPr id="65" name="Shape 65"/>
          <p:cNvSpPr txBox="1"/>
          <p:nvPr/>
        </p:nvSpPr>
        <p:spPr>
          <a:xfrm>
            <a:off x="12839700" y="29563153"/>
            <a:ext cx="10972799" cy="2981305"/>
          </a:xfrm>
          <a:prstGeom prst="rect">
            <a:avLst/>
          </a:prstGeom>
          <a:noFill/>
          <a:ln>
            <a:noFill/>
          </a:ln>
        </p:spPr>
        <p:txBody>
          <a:bodyPr lIns="91425" tIns="45700" rIns="91425" bIns="45700" anchor="t" anchorCtr="0">
            <a:noAutofit/>
          </a:bodyPr>
          <a:lstStyle/>
          <a:p>
            <a:pPr lvl="0" rtl="0">
              <a:lnSpc>
                <a:spcPct val="150000"/>
              </a:lnSpc>
              <a:spcBef>
                <a:spcPts val="0"/>
              </a:spcBef>
              <a:buClr>
                <a:srgbClr val="000000"/>
              </a:buClr>
              <a:buSzPct val="39285"/>
              <a:buFont typeface="Arial"/>
              <a:buNone/>
            </a:pPr>
            <a:r>
              <a:rPr lang="en-US" sz="2600" dirty="0">
                <a:solidFill>
                  <a:srgbClr val="757070"/>
                </a:solidFill>
                <a:latin typeface="Garamond"/>
                <a:ea typeface="Garamond"/>
                <a:cs typeface="Garamond"/>
                <a:sym typeface="Garamond"/>
              </a:rPr>
              <a:t>Dr. Amita Mehta, NASA GSFC-UMBC (Science </a:t>
            </a:r>
            <a:r>
              <a:rPr lang="en-US" sz="2600" dirty="0" smtClean="0">
                <a:solidFill>
                  <a:srgbClr val="757070"/>
                </a:solidFill>
                <a:latin typeface="Garamond"/>
                <a:ea typeface="Garamond"/>
                <a:cs typeface="Garamond"/>
                <a:sym typeface="Garamond"/>
              </a:rPr>
              <a:t>Advisor)</a:t>
            </a:r>
          </a:p>
          <a:p>
            <a:pPr>
              <a:lnSpc>
                <a:spcPct val="150000"/>
              </a:lnSpc>
              <a:buClr>
                <a:srgbClr val="000000"/>
              </a:buClr>
              <a:buSzPct val="39285"/>
            </a:pPr>
            <a:r>
              <a:rPr lang="en-US" sz="2600" dirty="0" smtClean="0">
                <a:solidFill>
                  <a:srgbClr val="757070"/>
                </a:solidFill>
                <a:latin typeface="Garamond"/>
                <a:ea typeface="Garamond"/>
                <a:cs typeface="Garamond"/>
                <a:sym typeface="Garamond"/>
              </a:rPr>
              <a:t>Dr</a:t>
            </a:r>
            <a:r>
              <a:rPr lang="en-US" sz="2600" dirty="0">
                <a:solidFill>
                  <a:srgbClr val="757070"/>
                </a:solidFill>
                <a:latin typeface="Garamond"/>
                <a:ea typeface="Garamond"/>
                <a:cs typeface="Garamond"/>
                <a:sym typeface="Garamond"/>
              </a:rPr>
              <a:t>. Prasad </a:t>
            </a:r>
            <a:r>
              <a:rPr lang="en-US" sz="2600" dirty="0" err="1">
                <a:solidFill>
                  <a:srgbClr val="757070"/>
                </a:solidFill>
                <a:latin typeface="Garamond"/>
                <a:ea typeface="Garamond"/>
                <a:cs typeface="Garamond"/>
                <a:sym typeface="Garamond"/>
              </a:rPr>
              <a:t>Daggupati</a:t>
            </a:r>
            <a:r>
              <a:rPr lang="en-US" sz="2600" dirty="0">
                <a:solidFill>
                  <a:srgbClr val="757070"/>
                </a:solidFill>
                <a:latin typeface="Garamond"/>
                <a:ea typeface="Garamond"/>
                <a:cs typeface="Garamond"/>
                <a:sym typeface="Garamond"/>
              </a:rPr>
              <a:t>, University of Guelph</a:t>
            </a:r>
          </a:p>
          <a:p>
            <a:pPr lvl="0" rtl="0">
              <a:spcBef>
                <a:spcPts val="0"/>
              </a:spcBef>
              <a:buClr>
                <a:srgbClr val="000000"/>
              </a:buClr>
              <a:buSzPct val="39285"/>
              <a:buFont typeface="Arial"/>
              <a:buNone/>
            </a:pPr>
            <a:endParaRPr lang="en-US" sz="2800" dirty="0">
              <a:solidFill>
                <a:srgbClr val="757070"/>
              </a:solidFill>
              <a:latin typeface="Garamond"/>
              <a:ea typeface="Garamond"/>
              <a:cs typeface="Garamond"/>
              <a:sym typeface="Garamond"/>
            </a:endParaRPr>
          </a:p>
          <a:p>
            <a:pPr marL="0" marR="0" lvl="0" indent="0" algn="l" rtl="0">
              <a:lnSpc>
                <a:spcPct val="100000"/>
              </a:lnSpc>
              <a:spcBef>
                <a:spcPts val="0"/>
              </a:spcBef>
              <a:spcAft>
                <a:spcPts val="0"/>
              </a:spcAft>
              <a:buClr>
                <a:srgbClr val="767171"/>
              </a:buClr>
              <a:buSzPct val="25000"/>
              <a:buFont typeface="Arial"/>
              <a:buNone/>
            </a:pPr>
            <a:r>
              <a:rPr lang="en-US" sz="1600" i="1" dirty="0" smtClean="0">
                <a:solidFill>
                  <a:srgbClr val="767171"/>
                </a:solidFill>
                <a:latin typeface="Garamond"/>
                <a:ea typeface="Garamond"/>
                <a:cs typeface="Garamond"/>
                <a:sym typeface="Garamond"/>
              </a:rPr>
              <a:t>This </a:t>
            </a:r>
            <a:r>
              <a:rPr lang="en-US" sz="1600" i="1" dirty="0">
                <a:solidFill>
                  <a:srgbClr val="767171"/>
                </a:solidFill>
                <a:latin typeface="Garamond"/>
                <a:ea typeface="Garamond"/>
                <a:cs typeface="Garamond"/>
                <a:sym typeface="Garamond"/>
              </a:rPr>
              <a:t>material is based upon work supported by NASA through contract NNL11AA00B and cooperative agreement NNX14AB60A. Any mention of a commercial product, service, or activity in this material does not constitute NASA endorsement. Any opinions, findings, and conclusions or recommendations expressed in this material are those of the author(s) and do not necessarily reflect the views of the National Aeronautics and Space Administration and partner organizations. </a:t>
            </a:r>
          </a:p>
          <a:p>
            <a:pPr marL="0" marR="0" lvl="0" indent="0" algn="l" rtl="0">
              <a:lnSpc>
                <a:spcPct val="90000"/>
              </a:lnSpc>
              <a:spcBef>
                <a:spcPts val="1800"/>
              </a:spcBef>
              <a:buClr>
                <a:schemeClr val="dk1"/>
              </a:buClr>
              <a:buFont typeface="Arial"/>
              <a:buNone/>
            </a:pPr>
            <a:endParaRPr sz="2700" dirty="0">
              <a:solidFill>
                <a:schemeClr val="dk1"/>
              </a:solidFill>
              <a:latin typeface="Garamond"/>
              <a:ea typeface="Garamond"/>
              <a:cs typeface="Garamond"/>
              <a:sym typeface="Garamond"/>
            </a:endParaRPr>
          </a:p>
        </p:txBody>
      </p:sp>
      <p:sp>
        <p:nvSpPr>
          <p:cNvPr id="69" name="Shape 69"/>
          <p:cNvSpPr txBox="1"/>
          <p:nvPr/>
        </p:nvSpPr>
        <p:spPr>
          <a:xfrm>
            <a:off x="876103" y="5234259"/>
            <a:ext cx="11183147" cy="6891767"/>
          </a:xfrm>
          <a:prstGeom prst="rect">
            <a:avLst/>
          </a:prstGeom>
          <a:noFill/>
          <a:ln>
            <a:noFill/>
          </a:ln>
        </p:spPr>
        <p:txBody>
          <a:bodyPr lIns="91425" tIns="45700" rIns="91425" bIns="45700" anchor="t" anchorCtr="0">
            <a:noAutofit/>
          </a:bodyPr>
          <a:lstStyle/>
          <a:p>
            <a:pPr lvl="0">
              <a:buClr>
                <a:srgbClr val="000000"/>
              </a:buClr>
              <a:buSzPct val="25000"/>
            </a:pPr>
            <a:r>
              <a:rPr lang="en-US" sz="2600" dirty="0">
                <a:solidFill>
                  <a:schemeClr val="tx1">
                    <a:lumMod val="75000"/>
                  </a:schemeClr>
                </a:solidFill>
                <a:latin typeface="Garamond" panose="02020404030301010803" pitchFamily="18" charset="0"/>
              </a:rPr>
              <a:t>B. Everett Jordan Lake reservoir, located in Chatham County, North Carolina, provides drinking water for approximately 250,000 people in the state. Since 1974, the same year construction of the reservoir was completed, excessive nutrient levels from wastewater treatment plants and agricultural runoff has led to eutrophic and hyper-eutrophic conditions in the reservoir. As a result, the lake was determined to have Nutrient-Sensitive Waters (NSW) and declared “impaired” by the North Carolina Environmental Management Commission. The Jordan Lake Nutrient Management Strategy was established to improve water quality.  Monitoring of water quality is performed by the United States Geologic Survey (USGS) at six sampling sites on a bi-monthly basis in order to guide management and policy decisions. However, more frequent data collection would allow regulators to better understand how nutrient levels and management policies affect the lake.  A GIS-based tool was developed to monitor nitrogen and phosphorus levels in Jordan Lake using </a:t>
            </a:r>
            <a:r>
              <a:rPr lang="en-US" sz="2600" dirty="0" smtClean="0">
                <a:solidFill>
                  <a:schemeClr val="tx1">
                    <a:lumMod val="75000"/>
                  </a:schemeClr>
                </a:solidFill>
                <a:latin typeface="Garamond" panose="02020404030301010803" pitchFamily="18" charset="0"/>
              </a:rPr>
              <a:t>Earth observations, </a:t>
            </a:r>
            <a:r>
              <a:rPr lang="en-US" sz="2600" dirty="0">
                <a:solidFill>
                  <a:schemeClr val="tx1">
                    <a:lumMod val="75000"/>
                  </a:schemeClr>
                </a:solidFill>
                <a:latin typeface="Garamond" panose="02020404030301010803" pitchFamily="18" charset="0"/>
              </a:rPr>
              <a:t>ancillary data sources, and </a:t>
            </a:r>
            <a:r>
              <a:rPr lang="en-US" sz="2600" i="1" dirty="0">
                <a:solidFill>
                  <a:schemeClr val="tx1">
                    <a:lumMod val="75000"/>
                  </a:schemeClr>
                </a:solidFill>
                <a:latin typeface="Garamond" panose="02020404030301010803" pitchFamily="18" charset="0"/>
              </a:rPr>
              <a:t>in situ</a:t>
            </a:r>
            <a:r>
              <a:rPr lang="en-US" sz="2600" dirty="0">
                <a:solidFill>
                  <a:schemeClr val="tx1">
                    <a:lumMod val="75000"/>
                  </a:schemeClr>
                </a:solidFill>
                <a:latin typeface="Garamond" panose="02020404030301010803" pitchFamily="18" charset="0"/>
              </a:rPr>
              <a:t> </a:t>
            </a:r>
            <a:r>
              <a:rPr lang="en-US" sz="2600" dirty="0" smtClean="0">
                <a:solidFill>
                  <a:schemeClr val="tx1">
                    <a:lumMod val="75000"/>
                  </a:schemeClr>
                </a:solidFill>
                <a:latin typeface="Garamond" panose="02020404030301010803" pitchFamily="18" charset="0"/>
              </a:rPr>
              <a:t>data. </a:t>
            </a:r>
            <a:r>
              <a:rPr lang="en-US" sz="2600" dirty="0">
                <a:solidFill>
                  <a:schemeClr val="tx1">
                    <a:lumMod val="75000"/>
                  </a:schemeClr>
                </a:solidFill>
                <a:latin typeface="Garamond" panose="02020404030301010803" pitchFamily="18" charset="0"/>
              </a:rPr>
              <a:t>The Soil &amp; Water Assessment Tool (SWAT) was calibrated and validated for Jordan Lake using </a:t>
            </a:r>
            <a:r>
              <a:rPr lang="en-US" sz="2600" dirty="0" err="1" smtClean="0">
                <a:solidFill>
                  <a:schemeClr val="tx1">
                    <a:lumMod val="75000"/>
                  </a:schemeClr>
                </a:solidFill>
                <a:latin typeface="Garamond" panose="02020404030301010803" pitchFamily="18" charset="0"/>
              </a:rPr>
              <a:t>ArcSWAT</a:t>
            </a:r>
            <a:r>
              <a:rPr lang="en-US" sz="2600" dirty="0" smtClean="0">
                <a:solidFill>
                  <a:schemeClr val="tx1">
                    <a:lumMod val="75000"/>
                  </a:schemeClr>
                </a:solidFill>
                <a:latin typeface="Garamond" panose="02020404030301010803" pitchFamily="18" charset="0"/>
              </a:rPr>
              <a:t>. The </a:t>
            </a:r>
            <a:r>
              <a:rPr lang="en-US" sz="2600" dirty="0">
                <a:solidFill>
                  <a:schemeClr val="tx1">
                    <a:lumMod val="75000"/>
                  </a:schemeClr>
                </a:solidFill>
                <a:latin typeface="Garamond" panose="02020404030301010803" pitchFamily="18" charset="0"/>
              </a:rPr>
              <a:t>results obtained from this study are the first to utilize Earth observations when modeling water quality using SWAT in the study area, and provide near-real time monitoring of nutrient levels, both spatially and temporally, for improved water management.  </a:t>
            </a:r>
            <a:endParaRPr sz="2600" dirty="0">
              <a:solidFill>
                <a:schemeClr val="tx1">
                  <a:lumMod val="75000"/>
                </a:schemeClr>
              </a:solidFill>
              <a:latin typeface="Garamond" panose="02020404030301010803" pitchFamily="18" charset="0"/>
              <a:ea typeface="Questrial"/>
              <a:cs typeface="Questrial"/>
              <a:sym typeface="Questrial"/>
            </a:endParaRPr>
          </a:p>
        </p:txBody>
      </p:sp>
      <p:sp>
        <p:nvSpPr>
          <p:cNvPr id="71" name="Shape 71"/>
          <p:cNvSpPr txBox="1"/>
          <p:nvPr/>
        </p:nvSpPr>
        <p:spPr>
          <a:xfrm>
            <a:off x="887513" y="4493746"/>
            <a:ext cx="11516346" cy="769441"/>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4400" b="1" dirty="0">
                <a:solidFill>
                  <a:srgbClr val="75AADB"/>
                </a:solidFill>
                <a:latin typeface="Century Gothic" panose="020B0502020202020204" pitchFamily="34" charset="0"/>
                <a:ea typeface="Questrial"/>
                <a:cs typeface="Questrial"/>
                <a:sym typeface="Questrial"/>
              </a:rPr>
              <a:t>Abstract</a:t>
            </a:r>
          </a:p>
        </p:txBody>
      </p:sp>
      <p:sp>
        <p:nvSpPr>
          <p:cNvPr id="72" name="Shape 72"/>
          <p:cNvSpPr txBox="1"/>
          <p:nvPr/>
        </p:nvSpPr>
        <p:spPr>
          <a:xfrm>
            <a:off x="12839700" y="4488830"/>
            <a:ext cx="8229600" cy="769441"/>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4400" b="1" dirty="0">
                <a:solidFill>
                  <a:srgbClr val="75AADB"/>
                </a:solidFill>
                <a:latin typeface="Century Gothic" panose="020B0502020202020204" pitchFamily="34" charset="0"/>
                <a:ea typeface="Questrial"/>
                <a:cs typeface="Questrial"/>
                <a:sym typeface="Questrial"/>
              </a:rPr>
              <a:t>Objectives</a:t>
            </a:r>
          </a:p>
        </p:txBody>
      </p:sp>
      <p:sp>
        <p:nvSpPr>
          <p:cNvPr id="73" name="Shape 73"/>
          <p:cNvSpPr txBox="1"/>
          <p:nvPr/>
        </p:nvSpPr>
        <p:spPr>
          <a:xfrm>
            <a:off x="914401" y="12746239"/>
            <a:ext cx="6505316" cy="769441"/>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4400" b="1" dirty="0">
                <a:solidFill>
                  <a:srgbClr val="75AADB"/>
                </a:solidFill>
                <a:latin typeface="Century Gothic" panose="020B0502020202020204" pitchFamily="34" charset="0"/>
                <a:ea typeface="Questrial"/>
                <a:cs typeface="Questrial"/>
                <a:sym typeface="Questrial"/>
              </a:rPr>
              <a:t>Methodology</a:t>
            </a:r>
          </a:p>
        </p:txBody>
      </p:sp>
      <p:sp>
        <p:nvSpPr>
          <p:cNvPr id="74" name="Shape 74"/>
          <p:cNvSpPr txBox="1"/>
          <p:nvPr/>
        </p:nvSpPr>
        <p:spPr>
          <a:xfrm>
            <a:off x="12895110" y="8163138"/>
            <a:ext cx="8229599" cy="7695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4400" b="1" dirty="0">
                <a:solidFill>
                  <a:srgbClr val="75AADB"/>
                </a:solidFill>
                <a:latin typeface="Century Gothic" panose="020B0502020202020204" pitchFamily="34" charset="0"/>
                <a:ea typeface="Questrial"/>
                <a:cs typeface="Questrial"/>
                <a:sym typeface="Questrial"/>
              </a:rPr>
              <a:t>Study Area</a:t>
            </a:r>
          </a:p>
        </p:txBody>
      </p:sp>
      <p:sp>
        <p:nvSpPr>
          <p:cNvPr id="75" name="Shape 75"/>
          <p:cNvSpPr txBox="1"/>
          <p:nvPr/>
        </p:nvSpPr>
        <p:spPr>
          <a:xfrm>
            <a:off x="843099" y="22170494"/>
            <a:ext cx="11550315" cy="769441"/>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4400" b="1" dirty="0">
                <a:solidFill>
                  <a:srgbClr val="75AADB"/>
                </a:solidFill>
                <a:latin typeface="Century Gothic" panose="020B0502020202020204" pitchFamily="34" charset="0"/>
                <a:ea typeface="Questrial"/>
                <a:cs typeface="Questrial"/>
                <a:sym typeface="Questrial"/>
              </a:rPr>
              <a:t>Results</a:t>
            </a:r>
          </a:p>
        </p:txBody>
      </p:sp>
      <p:sp>
        <p:nvSpPr>
          <p:cNvPr id="76" name="Shape 76"/>
          <p:cNvSpPr txBox="1"/>
          <p:nvPr/>
        </p:nvSpPr>
        <p:spPr>
          <a:xfrm>
            <a:off x="12839700" y="22866894"/>
            <a:ext cx="8229600" cy="769441"/>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4400" b="1" dirty="0">
                <a:solidFill>
                  <a:srgbClr val="75AADB"/>
                </a:solidFill>
                <a:latin typeface="Century Gothic" panose="020B0502020202020204" pitchFamily="34" charset="0"/>
                <a:ea typeface="Questrial"/>
                <a:cs typeface="Questrial"/>
                <a:sym typeface="Questrial"/>
              </a:rPr>
              <a:t>Conclusions</a:t>
            </a:r>
          </a:p>
        </p:txBody>
      </p:sp>
      <p:sp>
        <p:nvSpPr>
          <p:cNvPr id="77" name="Shape 77"/>
          <p:cNvSpPr txBox="1"/>
          <p:nvPr/>
        </p:nvSpPr>
        <p:spPr>
          <a:xfrm>
            <a:off x="12818903" y="28823288"/>
            <a:ext cx="8229600" cy="769441"/>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4400" b="1" dirty="0">
                <a:solidFill>
                  <a:srgbClr val="75AADB"/>
                </a:solidFill>
                <a:latin typeface="Century Gothic" panose="020B0502020202020204" pitchFamily="34" charset="0"/>
                <a:ea typeface="Questrial"/>
                <a:cs typeface="Questrial"/>
                <a:sym typeface="Questrial"/>
              </a:rPr>
              <a:t>Acknowledgements</a:t>
            </a:r>
          </a:p>
        </p:txBody>
      </p:sp>
      <p:sp>
        <p:nvSpPr>
          <p:cNvPr id="78" name="Shape 78"/>
          <p:cNvSpPr txBox="1"/>
          <p:nvPr/>
        </p:nvSpPr>
        <p:spPr>
          <a:xfrm>
            <a:off x="12818903" y="32541335"/>
            <a:ext cx="8229600" cy="69656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4400" b="1" dirty="0">
                <a:solidFill>
                  <a:srgbClr val="75AADB"/>
                </a:solidFill>
                <a:latin typeface="Century Gothic" panose="020B0502020202020204" pitchFamily="34" charset="0"/>
                <a:ea typeface="Questrial"/>
                <a:cs typeface="Questrial"/>
                <a:sym typeface="Questrial"/>
              </a:rPr>
              <a:t>Project Partners</a:t>
            </a:r>
          </a:p>
        </p:txBody>
      </p:sp>
      <p:sp>
        <p:nvSpPr>
          <p:cNvPr id="79" name="Shape 79"/>
          <p:cNvSpPr txBox="1"/>
          <p:nvPr/>
        </p:nvSpPr>
        <p:spPr>
          <a:xfrm>
            <a:off x="843099" y="27840335"/>
            <a:ext cx="4542502" cy="769441"/>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4400" b="1" dirty="0">
                <a:solidFill>
                  <a:srgbClr val="75AADB"/>
                </a:solidFill>
                <a:latin typeface="Century Gothic" panose="020B0502020202020204" pitchFamily="34" charset="0"/>
                <a:ea typeface="Questrial"/>
                <a:cs typeface="Questrial"/>
                <a:sym typeface="Questrial"/>
              </a:rPr>
              <a:t>Team Members</a:t>
            </a:r>
          </a:p>
        </p:txBody>
      </p:sp>
      <p:pic>
        <p:nvPicPr>
          <p:cNvPr id="80" name="Shape 80"/>
          <p:cNvPicPr preferRelativeResize="0"/>
          <p:nvPr/>
        </p:nvPicPr>
        <p:blipFill>
          <a:blip r:embed="rId4">
            <a:extLst>
              <a:ext uri="{28A0092B-C50C-407E-A947-70E740481C1C}">
                <a14:useLocalDpi xmlns:a14="http://schemas.microsoft.com/office/drawing/2010/main" val="0"/>
              </a:ext>
            </a:extLst>
          </a:blip>
          <a:stretch>
            <a:fillRect/>
          </a:stretch>
        </p:blipFill>
        <p:spPr>
          <a:xfrm rot="21290158">
            <a:off x="12878286" y="20288831"/>
            <a:ext cx="4238625" cy="2121667"/>
          </a:xfrm>
          <a:prstGeom prst="rect">
            <a:avLst/>
          </a:prstGeom>
          <a:noFill/>
          <a:ln>
            <a:noFill/>
          </a:ln>
        </p:spPr>
      </p:pic>
      <p:pic>
        <p:nvPicPr>
          <p:cNvPr id="82" name="Shape 82"/>
          <p:cNvPicPr preferRelativeResize="0"/>
          <p:nvPr/>
        </p:nvPicPr>
        <p:blipFill>
          <a:blip r:embed="rId5">
            <a:extLst>
              <a:ext uri="{28A0092B-C50C-407E-A947-70E740481C1C}">
                <a14:useLocalDpi xmlns:a14="http://schemas.microsoft.com/office/drawing/2010/main" val="0"/>
              </a:ext>
            </a:extLst>
          </a:blip>
          <a:stretch>
            <a:fillRect/>
          </a:stretch>
        </p:blipFill>
        <p:spPr>
          <a:xfrm>
            <a:off x="17055786" y="18609883"/>
            <a:ext cx="3784914" cy="3200166"/>
          </a:xfrm>
          <a:prstGeom prst="rect">
            <a:avLst/>
          </a:prstGeom>
          <a:noFill/>
          <a:ln>
            <a:noFill/>
          </a:ln>
        </p:spPr>
      </p:pic>
      <p:sp>
        <p:nvSpPr>
          <p:cNvPr id="83" name="Shape 83"/>
          <p:cNvSpPr txBox="1"/>
          <p:nvPr/>
        </p:nvSpPr>
        <p:spPr>
          <a:xfrm>
            <a:off x="12839700" y="17807461"/>
            <a:ext cx="8229600" cy="7695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4400" b="1" dirty="0">
                <a:solidFill>
                  <a:srgbClr val="75AADB"/>
                </a:solidFill>
                <a:latin typeface="Century Gothic" panose="020B0502020202020204" pitchFamily="34" charset="0"/>
                <a:ea typeface="Questrial"/>
                <a:cs typeface="Questrial"/>
                <a:sym typeface="Questrial"/>
              </a:rPr>
              <a:t>Earth Observations</a:t>
            </a:r>
          </a:p>
        </p:txBody>
      </p:sp>
      <p:pic>
        <p:nvPicPr>
          <p:cNvPr id="84" name="Shape 84"/>
          <p:cNvPicPr preferRelativeResize="0"/>
          <p:nvPr/>
        </p:nvPicPr>
        <p:blipFill rotWithShape="1">
          <a:blip r:embed="rId6">
            <a:alphaModFix/>
            <a:extLst>
              <a:ext uri="{BEBA8EAE-BF5A-486C-A8C5-ECC9F3942E4B}">
                <a14:imgProps xmlns:a14="http://schemas.microsoft.com/office/drawing/2010/main">
                  <a14:imgLayer r:embed="rId7">
                    <a14:imgEffect>
                      <a14:brightnessContrast contrast="-20000"/>
                    </a14:imgEffect>
                  </a14:imgLayer>
                </a14:imgProps>
              </a:ext>
            </a:extLst>
          </a:blip>
          <a:srcRect b="35415"/>
          <a:stretch/>
        </p:blipFill>
        <p:spPr>
          <a:xfrm>
            <a:off x="982175" y="28709357"/>
            <a:ext cx="2876550" cy="2159263"/>
          </a:xfrm>
          <a:prstGeom prst="rect">
            <a:avLst/>
          </a:prstGeom>
          <a:noFill/>
          <a:ln>
            <a:noFill/>
          </a:ln>
        </p:spPr>
      </p:pic>
      <p:pic>
        <p:nvPicPr>
          <p:cNvPr id="85" name="Shape 85"/>
          <p:cNvPicPr preferRelativeResize="0"/>
          <p:nvPr/>
        </p:nvPicPr>
        <p:blipFill rotWithShape="1">
          <a:blip r:embed="rId8">
            <a:alphaModFix/>
          </a:blip>
          <a:srcRect b="35045"/>
          <a:stretch/>
        </p:blipFill>
        <p:spPr>
          <a:xfrm>
            <a:off x="3857250" y="28709357"/>
            <a:ext cx="2876550" cy="2159263"/>
          </a:xfrm>
          <a:prstGeom prst="rect">
            <a:avLst/>
          </a:prstGeom>
          <a:noFill/>
          <a:ln>
            <a:noFill/>
          </a:ln>
        </p:spPr>
      </p:pic>
      <p:pic>
        <p:nvPicPr>
          <p:cNvPr id="86" name="Shape 86"/>
          <p:cNvPicPr preferRelativeResize="0"/>
          <p:nvPr/>
        </p:nvPicPr>
        <p:blipFill rotWithShape="1">
          <a:blip r:embed="rId9">
            <a:alphaModFix/>
          </a:blip>
          <a:srcRect b="35024"/>
          <a:stretch/>
        </p:blipFill>
        <p:spPr>
          <a:xfrm>
            <a:off x="6884712" y="28708683"/>
            <a:ext cx="3000375" cy="2159938"/>
          </a:xfrm>
          <a:prstGeom prst="rect">
            <a:avLst/>
          </a:prstGeom>
          <a:noFill/>
          <a:ln>
            <a:noFill/>
          </a:ln>
        </p:spPr>
      </p:pic>
      <p:sp>
        <p:nvSpPr>
          <p:cNvPr id="87" name="Shape 87"/>
          <p:cNvSpPr txBox="1"/>
          <p:nvPr/>
        </p:nvSpPr>
        <p:spPr>
          <a:xfrm>
            <a:off x="843099" y="34694240"/>
            <a:ext cx="18035450" cy="871514"/>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4800" dirty="0" smtClean="0">
                <a:solidFill>
                  <a:schemeClr val="lt1"/>
                </a:solidFill>
                <a:latin typeface="Questrial"/>
                <a:ea typeface="Questrial"/>
                <a:cs typeface="Questrial"/>
                <a:sym typeface="Questrial"/>
              </a:rPr>
              <a:t>NASA Goddard </a:t>
            </a:r>
            <a:r>
              <a:rPr lang="en-US" sz="4800" dirty="0">
                <a:solidFill>
                  <a:schemeClr val="lt1"/>
                </a:solidFill>
                <a:latin typeface="Questrial"/>
                <a:ea typeface="Questrial"/>
                <a:cs typeface="Questrial"/>
                <a:sym typeface="Questrial"/>
              </a:rPr>
              <a:t>Space Flight Center – </a:t>
            </a:r>
            <a:r>
              <a:rPr lang="en-US" sz="4800" dirty="0" smtClean="0">
                <a:solidFill>
                  <a:srgbClr val="FFFFFF"/>
                </a:solidFill>
                <a:latin typeface="Questrial"/>
                <a:ea typeface="Questrial"/>
                <a:cs typeface="Questrial"/>
                <a:sym typeface="Questrial"/>
              </a:rPr>
              <a:t>Fall 2016</a:t>
            </a:r>
            <a:endParaRPr lang="en-US" sz="4800" dirty="0">
              <a:solidFill>
                <a:srgbClr val="FFFFFF"/>
              </a:solidFill>
              <a:latin typeface="Questrial"/>
              <a:ea typeface="Questrial"/>
              <a:cs typeface="Questrial"/>
              <a:sym typeface="Questrial"/>
            </a:endParaRPr>
          </a:p>
        </p:txBody>
      </p:sp>
      <p:pic>
        <p:nvPicPr>
          <p:cNvPr id="88" name="Shape 88"/>
          <p:cNvPicPr preferRelativeResize="0"/>
          <p:nvPr/>
        </p:nvPicPr>
        <p:blipFill rotWithShape="1">
          <a:blip r:embed="rId10">
            <a:alphaModFix/>
            <a:extLst>
              <a:ext uri="{BEBA8EAE-BF5A-486C-A8C5-ECC9F3942E4B}">
                <a14:imgProps xmlns:a14="http://schemas.microsoft.com/office/drawing/2010/main">
                  <a14:imgLayer r:embed="rId11">
                    <a14:imgEffect>
                      <a14:brightnessContrast contrast="-20000"/>
                    </a14:imgEffect>
                  </a14:imgLayer>
                </a14:imgProps>
              </a:ext>
            </a:extLst>
          </a:blip>
          <a:srcRect b="20757"/>
          <a:stretch/>
        </p:blipFill>
        <p:spPr>
          <a:xfrm>
            <a:off x="1041050" y="31861433"/>
            <a:ext cx="2876550" cy="2226638"/>
          </a:xfrm>
          <a:prstGeom prst="rect">
            <a:avLst/>
          </a:prstGeom>
          <a:noFill/>
          <a:ln>
            <a:noFill/>
          </a:ln>
        </p:spPr>
      </p:pic>
      <p:pic>
        <p:nvPicPr>
          <p:cNvPr id="89" name="Shape 89"/>
          <p:cNvPicPr preferRelativeResize="0"/>
          <p:nvPr/>
        </p:nvPicPr>
        <p:blipFill rotWithShape="1">
          <a:blip r:embed="rId12">
            <a:alphaModFix/>
          </a:blip>
          <a:srcRect b="23804"/>
          <a:stretch/>
        </p:blipFill>
        <p:spPr>
          <a:xfrm>
            <a:off x="3933450" y="31784683"/>
            <a:ext cx="2876550" cy="2170038"/>
          </a:xfrm>
          <a:prstGeom prst="rect">
            <a:avLst/>
          </a:prstGeom>
          <a:noFill/>
          <a:ln>
            <a:noFill/>
          </a:ln>
        </p:spPr>
      </p:pic>
      <p:pic>
        <p:nvPicPr>
          <p:cNvPr id="90" name="Shape 90"/>
          <p:cNvPicPr preferRelativeResize="0"/>
          <p:nvPr/>
        </p:nvPicPr>
        <p:blipFill rotWithShape="1">
          <a:blip r:embed="rId13">
            <a:alphaModFix/>
          </a:blip>
          <a:srcRect b="22466"/>
          <a:stretch/>
        </p:blipFill>
        <p:spPr>
          <a:xfrm>
            <a:off x="6951387" y="31784683"/>
            <a:ext cx="2867025" cy="2208138"/>
          </a:xfrm>
          <a:prstGeom prst="rect">
            <a:avLst/>
          </a:prstGeom>
          <a:noFill/>
          <a:ln>
            <a:noFill/>
          </a:ln>
        </p:spPr>
      </p:pic>
      <p:sp>
        <p:nvSpPr>
          <p:cNvPr id="51" name="Round Diagonal Corner Rectangle 50"/>
          <p:cNvSpPr/>
          <p:nvPr/>
        </p:nvSpPr>
        <p:spPr>
          <a:xfrm rot="5400000">
            <a:off x="6549719" y="16481373"/>
            <a:ext cx="8431593" cy="2587468"/>
          </a:xfrm>
          <a:prstGeom prst="round2DiagRect">
            <a:avLst/>
          </a:prstGeom>
          <a:gradFill>
            <a:gsLst>
              <a:gs pos="0">
                <a:schemeClr val="accent6">
                  <a:tint val="100000"/>
                  <a:shade val="100000"/>
                  <a:satMod val="130000"/>
                  <a:alpha val="50000"/>
                </a:schemeClr>
              </a:gs>
              <a:gs pos="100000">
                <a:schemeClr val="accent6">
                  <a:tint val="50000"/>
                  <a:shade val="100000"/>
                  <a:satMod val="350000"/>
                </a:schemeClr>
              </a:gs>
            </a:gsLst>
          </a:gradFill>
          <a:ln w="38100"/>
        </p:spPr>
        <p:style>
          <a:lnRef idx="1">
            <a:schemeClr val="accent6"/>
          </a:lnRef>
          <a:fillRef idx="3">
            <a:schemeClr val="accent6"/>
          </a:fillRef>
          <a:effectRef idx="2">
            <a:schemeClr val="accent6"/>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smtClean="0">
              <a:ln>
                <a:noFill/>
              </a:ln>
              <a:solidFill>
                <a:prstClr val="white"/>
              </a:solidFill>
              <a:effectLst/>
              <a:uLnTx/>
              <a:uFillTx/>
              <a:latin typeface="Calibri" panose="020F0502020204030204"/>
              <a:ea typeface="+mn-ea"/>
              <a:cs typeface="+mn-cs"/>
            </a:endParaRPr>
          </a:p>
        </p:txBody>
      </p:sp>
      <p:sp>
        <p:nvSpPr>
          <p:cNvPr id="44" name="Rounded Rectangle 43"/>
          <p:cNvSpPr/>
          <p:nvPr/>
        </p:nvSpPr>
        <p:spPr>
          <a:xfrm>
            <a:off x="9754861" y="17148888"/>
            <a:ext cx="2036887" cy="1371662"/>
          </a:xfrm>
          <a:prstGeom prst="roundRect">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defRPr/>
            </a:pPr>
            <a:r>
              <a:rPr lang="en-US" sz="2000" b="1" kern="1200" dirty="0">
                <a:solidFill>
                  <a:prstClr val="white"/>
                </a:solidFill>
                <a:effectLst>
                  <a:glow rad="101600">
                    <a:schemeClr val="accent1">
                      <a:satMod val="175000"/>
                      <a:alpha val="40000"/>
                    </a:schemeClr>
                  </a:glow>
                  <a:outerShdw blurRad="38100" dist="38100" dir="2700000" algn="tl">
                    <a:srgbClr val="000000">
                      <a:alpha val="43137"/>
                    </a:srgbClr>
                  </a:outerShdw>
                </a:effectLst>
                <a:latin typeface="Garamond" panose="02020404030301010803" pitchFamily="18" charset="0"/>
              </a:rPr>
              <a:t>Validate Model with different time period </a:t>
            </a:r>
          </a:p>
        </p:txBody>
      </p:sp>
      <p:sp>
        <p:nvSpPr>
          <p:cNvPr id="45" name="Rounded Rectangle 44"/>
          <p:cNvSpPr/>
          <p:nvPr/>
        </p:nvSpPr>
        <p:spPr>
          <a:xfrm>
            <a:off x="9747071" y="18773096"/>
            <a:ext cx="2036887" cy="1371662"/>
          </a:xfrm>
          <a:prstGeom prst="roundRect">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defRPr/>
            </a:pPr>
            <a:r>
              <a:rPr lang="en-US" sz="2000" b="1" kern="1200" dirty="0">
                <a:solidFill>
                  <a:prstClr val="white"/>
                </a:solidFill>
                <a:effectLst>
                  <a:glow rad="101600">
                    <a:schemeClr val="accent1">
                      <a:satMod val="175000"/>
                      <a:alpha val="40000"/>
                    </a:schemeClr>
                  </a:glow>
                  <a:outerShdw blurRad="38100" dist="38100" dir="2700000" algn="tl">
                    <a:srgbClr val="000000">
                      <a:alpha val="43137"/>
                    </a:srgbClr>
                  </a:outerShdw>
                </a:effectLst>
                <a:latin typeface="Garamond" panose="02020404030301010803" pitchFamily="18" charset="0"/>
              </a:rPr>
              <a:t>Simulated N and P Data</a:t>
            </a:r>
          </a:p>
        </p:txBody>
      </p:sp>
      <p:sp>
        <p:nvSpPr>
          <p:cNvPr id="55" name="Round Single Corner Rectangle 54"/>
          <p:cNvSpPr/>
          <p:nvPr/>
        </p:nvSpPr>
        <p:spPr>
          <a:xfrm>
            <a:off x="9717586" y="13802320"/>
            <a:ext cx="2106831" cy="1276163"/>
          </a:xfrm>
          <a:prstGeom prst="round1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2400" b="1" dirty="0">
                <a:ln/>
                <a:solidFill>
                  <a:schemeClr val="accent1">
                    <a:lumMod val="75000"/>
                  </a:schemeClr>
                </a:solidFill>
                <a:effectLst>
                  <a:glow rad="101600">
                    <a:schemeClr val="accent4">
                      <a:satMod val="175000"/>
                      <a:alpha val="40000"/>
                    </a:schemeClr>
                  </a:glow>
                  <a:outerShdw blurRad="50800" dist="38100" dir="2700000" algn="tl" rotWithShape="0">
                    <a:prstClr val="black">
                      <a:alpha val="40000"/>
                    </a:prstClr>
                  </a:outerShdw>
                </a:effectLst>
                <a:latin typeface="Garamond" panose="02020404030301010803" pitchFamily="18" charset="0"/>
              </a:rPr>
              <a:t>Validation</a:t>
            </a:r>
          </a:p>
        </p:txBody>
      </p:sp>
      <p:sp>
        <p:nvSpPr>
          <p:cNvPr id="97" name="Rounded Rectangle 96"/>
          <p:cNvSpPr/>
          <p:nvPr/>
        </p:nvSpPr>
        <p:spPr>
          <a:xfrm>
            <a:off x="9766608" y="15523992"/>
            <a:ext cx="2036887" cy="1371662"/>
          </a:xfrm>
          <a:prstGeom prst="roundRect">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defRPr/>
            </a:pPr>
            <a:r>
              <a:rPr lang="en-US" sz="2000" b="1" kern="1200" dirty="0">
                <a:solidFill>
                  <a:prstClr val="white"/>
                </a:solidFill>
                <a:effectLst>
                  <a:glow rad="101600">
                    <a:schemeClr val="accent1">
                      <a:satMod val="175000"/>
                      <a:alpha val="40000"/>
                    </a:schemeClr>
                  </a:glow>
                  <a:outerShdw blurRad="38100" dist="38100" dir="2700000" algn="tl">
                    <a:srgbClr val="000000">
                      <a:alpha val="43137"/>
                    </a:srgbClr>
                  </a:outerShdw>
                </a:effectLst>
                <a:latin typeface="Garamond" panose="02020404030301010803" pitchFamily="18" charset="0"/>
              </a:rPr>
              <a:t>Calibrated SWAT Model</a:t>
            </a:r>
          </a:p>
        </p:txBody>
      </p:sp>
      <p:sp>
        <p:nvSpPr>
          <p:cNvPr id="99" name="Rounded Rectangle 98"/>
          <p:cNvSpPr/>
          <p:nvPr/>
        </p:nvSpPr>
        <p:spPr>
          <a:xfrm>
            <a:off x="9762537" y="20364686"/>
            <a:ext cx="2036887" cy="1371662"/>
          </a:xfrm>
          <a:prstGeom prst="roundRect">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defRPr/>
            </a:pPr>
            <a:r>
              <a:rPr lang="en-US" sz="2000" b="1" kern="1200" dirty="0">
                <a:solidFill>
                  <a:prstClr val="white"/>
                </a:solidFill>
                <a:effectLst>
                  <a:glow rad="101600">
                    <a:schemeClr val="accent1">
                      <a:satMod val="175000"/>
                      <a:alpha val="40000"/>
                    </a:schemeClr>
                  </a:glow>
                  <a:outerShdw blurRad="38100" dist="38100" dir="2700000" algn="tl">
                    <a:srgbClr val="000000">
                      <a:alpha val="43137"/>
                    </a:srgbClr>
                  </a:outerShdw>
                </a:effectLst>
                <a:latin typeface="Garamond" panose="02020404030301010803" pitchFamily="18" charset="0"/>
              </a:rPr>
              <a:t>End-User Decision Support</a:t>
            </a:r>
          </a:p>
        </p:txBody>
      </p:sp>
      <p:sp>
        <p:nvSpPr>
          <p:cNvPr id="61" name="U-Turn Arrow 60"/>
          <p:cNvSpPr/>
          <p:nvPr/>
        </p:nvSpPr>
        <p:spPr>
          <a:xfrm rot="16200000">
            <a:off x="2047207" y="17612981"/>
            <a:ext cx="5487067" cy="1859386"/>
          </a:xfrm>
          <a:prstGeom prst="uturnArrow">
            <a:avLst/>
          </a:prstGeom>
          <a:solidFill>
            <a:schemeClr val="accent1">
              <a:alpha val="75000"/>
            </a:schemeClr>
          </a:solidFill>
          <a:ln w="317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1" name="Right Arrow 100"/>
          <p:cNvSpPr/>
          <p:nvPr/>
        </p:nvSpPr>
        <p:spPr>
          <a:xfrm>
            <a:off x="3557498" y="14082018"/>
            <a:ext cx="1717023" cy="1163105"/>
          </a:xfrm>
          <a:prstGeom prst="rightArrow">
            <a:avLst/>
          </a:prstGeom>
          <a:solidFill>
            <a:schemeClr val="accent1">
              <a:alpha val="75000"/>
            </a:schemeClr>
          </a:solidFill>
          <a:ln w="28575">
            <a:solidFill>
              <a:schemeClr val="accent1">
                <a:shade val="50000"/>
                <a:alpha val="9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ight Arrow 101"/>
          <p:cNvSpPr/>
          <p:nvPr/>
        </p:nvSpPr>
        <p:spPr>
          <a:xfrm>
            <a:off x="7861990" y="14118393"/>
            <a:ext cx="1590742" cy="1163105"/>
          </a:xfrm>
          <a:prstGeom prst="rightArrow">
            <a:avLst/>
          </a:prstGeom>
          <a:solidFill>
            <a:schemeClr val="accent1">
              <a:alpha val="75000"/>
            </a:schemeClr>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ound Diagonal Corner Rectangle 35"/>
          <p:cNvSpPr/>
          <p:nvPr/>
        </p:nvSpPr>
        <p:spPr>
          <a:xfrm rot="5400000">
            <a:off x="-1943599" y="16477661"/>
            <a:ext cx="8439017" cy="2587468"/>
          </a:xfrm>
          <a:prstGeom prst="round2DiagRect">
            <a:avLst/>
          </a:prstGeom>
          <a:gradFill>
            <a:gsLst>
              <a:gs pos="0">
                <a:schemeClr val="accent6">
                  <a:tint val="100000"/>
                  <a:shade val="100000"/>
                  <a:satMod val="130000"/>
                  <a:alpha val="50000"/>
                </a:schemeClr>
              </a:gs>
              <a:gs pos="100000">
                <a:schemeClr val="accent6">
                  <a:tint val="50000"/>
                  <a:shade val="100000"/>
                  <a:satMod val="350000"/>
                </a:schemeClr>
              </a:gs>
            </a:gsLst>
          </a:gradFill>
          <a:ln w="38100"/>
        </p:spPr>
        <p:style>
          <a:lnRef idx="1">
            <a:schemeClr val="accent6"/>
          </a:lnRef>
          <a:fillRef idx="3">
            <a:schemeClr val="accent6"/>
          </a:fillRef>
          <a:effectRef idx="2">
            <a:schemeClr val="accent6"/>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smtClean="0">
              <a:ln>
                <a:noFill/>
              </a:ln>
              <a:solidFill>
                <a:prstClr val="white"/>
              </a:solidFill>
              <a:effectLst/>
              <a:uLnTx/>
              <a:uFillTx/>
              <a:latin typeface="Calibri" panose="020F0502020204030204"/>
              <a:ea typeface="+mn-ea"/>
              <a:cs typeface="+mn-cs"/>
            </a:endParaRPr>
          </a:p>
        </p:txBody>
      </p:sp>
      <p:sp>
        <p:nvSpPr>
          <p:cNvPr id="37" name="Rounded Rectangle 36"/>
          <p:cNvSpPr/>
          <p:nvPr/>
        </p:nvSpPr>
        <p:spPr>
          <a:xfrm>
            <a:off x="1257464" y="17053640"/>
            <a:ext cx="2036887" cy="1371662"/>
          </a:xfrm>
          <a:prstGeom prst="roundRect">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defRPr/>
            </a:pPr>
            <a:r>
              <a:rPr lang="en-US" sz="1900" b="1" kern="1200" dirty="0">
                <a:solidFill>
                  <a:prstClr val="white"/>
                </a:solidFill>
                <a:effectLst>
                  <a:glow rad="101600">
                    <a:schemeClr val="accent1">
                      <a:satMod val="175000"/>
                      <a:alpha val="40000"/>
                    </a:schemeClr>
                  </a:glow>
                  <a:outerShdw blurRad="38100" dist="38100" dir="2700000" algn="tl">
                    <a:srgbClr val="000000">
                      <a:alpha val="43137"/>
                    </a:srgbClr>
                  </a:outerShdw>
                </a:effectLst>
                <a:latin typeface="Garamond" panose="02020404030301010803" pitchFamily="18" charset="0"/>
              </a:rPr>
              <a:t>TRMM (Tropical Rainfall Measuring Mission)</a:t>
            </a:r>
          </a:p>
        </p:txBody>
      </p:sp>
      <p:sp>
        <p:nvSpPr>
          <p:cNvPr id="38" name="Rounded Rectangle 37"/>
          <p:cNvSpPr/>
          <p:nvPr/>
        </p:nvSpPr>
        <p:spPr>
          <a:xfrm>
            <a:off x="1257464" y="18636031"/>
            <a:ext cx="2036887" cy="1371662"/>
          </a:xfrm>
          <a:prstGeom prst="roundRect">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defRPr/>
            </a:pPr>
            <a:r>
              <a:rPr lang="en-US" sz="2000" b="1" kern="1200" dirty="0">
                <a:solidFill>
                  <a:prstClr val="white"/>
                </a:solidFill>
                <a:effectLst>
                  <a:glow rad="101600">
                    <a:schemeClr val="accent1">
                      <a:satMod val="175000"/>
                      <a:alpha val="40000"/>
                    </a:schemeClr>
                  </a:glow>
                  <a:outerShdw blurRad="38100" dist="38100" dir="2700000" algn="tl">
                    <a:srgbClr val="000000">
                      <a:alpha val="43137"/>
                    </a:srgbClr>
                  </a:outerShdw>
                </a:effectLst>
                <a:latin typeface="Garamond" panose="02020404030301010803" pitchFamily="18" charset="0"/>
              </a:rPr>
              <a:t>Ancillary Datasets</a:t>
            </a:r>
          </a:p>
        </p:txBody>
      </p:sp>
      <p:sp>
        <p:nvSpPr>
          <p:cNvPr id="4" name="Round Single Corner Rectangle 3"/>
          <p:cNvSpPr/>
          <p:nvPr/>
        </p:nvSpPr>
        <p:spPr>
          <a:xfrm>
            <a:off x="1164600" y="13781826"/>
            <a:ext cx="2106831" cy="1276163"/>
          </a:xfrm>
          <a:prstGeom prst="round1Rect">
            <a:avLst/>
          </a:prstGeom>
        </p:spPr>
        <p:style>
          <a:lnRef idx="1">
            <a:schemeClr val="accent5"/>
          </a:lnRef>
          <a:fillRef idx="2">
            <a:schemeClr val="accent5"/>
          </a:fillRef>
          <a:effectRef idx="1">
            <a:schemeClr val="accent5"/>
          </a:effectRef>
          <a:fontRef idx="minor">
            <a:schemeClr val="dk1"/>
          </a:fontRef>
        </p:style>
        <p:txBody>
          <a:bodyPr rtlCol="0" anchor="ctr">
            <a:scene3d>
              <a:camera prst="orthographicFront"/>
              <a:lightRig rig="harsh" dir="t"/>
            </a:scene3d>
            <a:sp3d extrusionH="57150" prstMaterial="matte">
              <a:bevelT w="63500" h="12700" prst="angle"/>
              <a:contourClr>
                <a:schemeClr val="bg1">
                  <a:lumMod val="65000"/>
                </a:schemeClr>
              </a:contourClr>
            </a:sp3d>
          </a:bodyPr>
          <a:lstStyle/>
          <a:p>
            <a:pPr algn="ctr"/>
            <a:r>
              <a:rPr lang="en-US" sz="2000" b="1" dirty="0" smtClean="0">
                <a:ln/>
                <a:solidFill>
                  <a:schemeClr val="accent1">
                    <a:lumMod val="75000"/>
                  </a:schemeClr>
                </a:solidFill>
                <a:effectLst>
                  <a:glow rad="101600">
                    <a:schemeClr val="accent4">
                      <a:satMod val="175000"/>
                      <a:alpha val="40000"/>
                    </a:schemeClr>
                  </a:glow>
                  <a:outerShdw blurRad="50800" dist="38100" dir="2700000" algn="tl" rotWithShape="0">
                    <a:prstClr val="black">
                      <a:alpha val="40000"/>
                    </a:prstClr>
                  </a:outerShdw>
                </a:effectLst>
                <a:latin typeface="Garamond" panose="02020404030301010803" pitchFamily="18" charset="0"/>
              </a:rPr>
              <a:t>Data Acquisition &amp; Preparation</a:t>
            </a:r>
            <a:endParaRPr lang="en-US" sz="2000" b="1" dirty="0">
              <a:ln/>
              <a:solidFill>
                <a:schemeClr val="accent1">
                  <a:lumMod val="75000"/>
                </a:schemeClr>
              </a:solidFill>
              <a:effectLst>
                <a:glow rad="101600">
                  <a:schemeClr val="accent4">
                    <a:satMod val="175000"/>
                    <a:alpha val="40000"/>
                  </a:schemeClr>
                </a:glow>
                <a:outerShdw blurRad="50800" dist="38100" dir="2700000" algn="tl" rotWithShape="0">
                  <a:prstClr val="black">
                    <a:alpha val="40000"/>
                  </a:prstClr>
                </a:outerShdw>
              </a:effectLst>
              <a:latin typeface="Garamond" panose="02020404030301010803" pitchFamily="18" charset="0"/>
            </a:endParaRPr>
          </a:p>
        </p:txBody>
      </p:sp>
      <p:sp>
        <p:nvSpPr>
          <p:cNvPr id="53" name="Rounded Rectangle 52"/>
          <p:cNvSpPr/>
          <p:nvPr/>
        </p:nvSpPr>
        <p:spPr>
          <a:xfrm>
            <a:off x="1260369" y="20170433"/>
            <a:ext cx="2036887" cy="1371662"/>
          </a:xfrm>
          <a:prstGeom prst="roundRect">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defRPr/>
            </a:pPr>
            <a:r>
              <a:rPr lang="en-US" sz="2000" b="1" kern="1200" dirty="0">
                <a:solidFill>
                  <a:prstClr val="white"/>
                </a:solidFill>
                <a:effectLst>
                  <a:glow rad="101600">
                    <a:schemeClr val="accent1">
                      <a:satMod val="175000"/>
                      <a:alpha val="40000"/>
                    </a:schemeClr>
                  </a:glow>
                  <a:outerShdw blurRad="38100" dist="38100" dir="2700000" algn="tl">
                    <a:srgbClr val="000000">
                      <a:alpha val="43137"/>
                    </a:srgbClr>
                  </a:outerShdw>
                </a:effectLst>
                <a:latin typeface="Garamond" panose="02020404030301010803" pitchFamily="18" charset="0"/>
              </a:rPr>
              <a:t>Format Data for SWAT Input</a:t>
            </a:r>
          </a:p>
        </p:txBody>
      </p:sp>
      <p:sp>
        <p:nvSpPr>
          <p:cNvPr id="100" name="Rounded Rectangle 99"/>
          <p:cNvSpPr/>
          <p:nvPr/>
        </p:nvSpPr>
        <p:spPr>
          <a:xfrm>
            <a:off x="1265614" y="15416168"/>
            <a:ext cx="2036887" cy="1371662"/>
          </a:xfrm>
          <a:prstGeom prst="roundRect">
            <a:avLst/>
          </a:prstGeom>
          <a:ln/>
        </p:spPr>
        <p:style>
          <a:lnRef idx="1">
            <a:schemeClr val="accent2"/>
          </a:lnRef>
          <a:fillRef idx="3">
            <a:schemeClr val="accent2"/>
          </a:fillRef>
          <a:effectRef idx="2">
            <a:schemeClr val="accent2"/>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000" b="1" kern="1200" baseline="0" dirty="0" smtClean="0">
                <a:solidFill>
                  <a:prstClr val="white"/>
                </a:solidFill>
                <a:effectLst>
                  <a:glow rad="101600">
                    <a:schemeClr val="accent1">
                      <a:satMod val="175000"/>
                      <a:alpha val="40000"/>
                    </a:schemeClr>
                  </a:glow>
                  <a:outerShdw blurRad="38100" dist="38100" dir="2700000" algn="tl">
                    <a:srgbClr val="000000">
                      <a:alpha val="43137"/>
                    </a:srgbClr>
                  </a:outerShdw>
                </a:effectLst>
                <a:latin typeface="Garamond" panose="02020404030301010803" pitchFamily="18" charset="0"/>
              </a:rPr>
              <a:t>GPM (Global Precipitation</a:t>
            </a:r>
            <a:r>
              <a:rPr lang="en-US" sz="2000" b="1" kern="1200" dirty="0" smtClean="0">
                <a:solidFill>
                  <a:prstClr val="white"/>
                </a:solidFill>
                <a:effectLst>
                  <a:glow rad="101600">
                    <a:schemeClr val="accent1">
                      <a:satMod val="175000"/>
                      <a:alpha val="40000"/>
                    </a:schemeClr>
                  </a:glow>
                  <a:outerShdw blurRad="38100" dist="38100" dir="2700000" algn="tl">
                    <a:srgbClr val="000000">
                      <a:alpha val="43137"/>
                    </a:srgbClr>
                  </a:outerShdw>
                </a:effectLst>
                <a:latin typeface="Garamond" panose="02020404030301010803" pitchFamily="18" charset="0"/>
              </a:rPr>
              <a:t> Measurement</a:t>
            </a:r>
            <a:r>
              <a:rPr lang="en-US" sz="2000" kern="1200" dirty="0" smtClean="0">
                <a:solidFill>
                  <a:prstClr val="white"/>
                </a:solidFill>
                <a:effectLst>
                  <a:glow rad="101600">
                    <a:schemeClr val="accent1">
                      <a:satMod val="175000"/>
                      <a:alpha val="40000"/>
                    </a:schemeClr>
                  </a:glow>
                  <a:outerShdw blurRad="38100" dist="38100" dir="2700000" algn="tl">
                    <a:srgbClr val="000000">
                      <a:alpha val="43137"/>
                    </a:srgbClr>
                  </a:outerShdw>
                </a:effectLst>
                <a:latin typeface="Garamond" panose="02020404030301010803" pitchFamily="18" charset="0"/>
              </a:rPr>
              <a:t>)</a:t>
            </a:r>
            <a:endParaRPr kumimoji="0" lang="en-US" sz="2000" b="0" i="0" u="none" strike="noStrike" kern="1200" cap="none" spc="0" normalizeH="0" baseline="0" noProof="0" dirty="0" smtClean="0">
              <a:ln>
                <a:noFill/>
              </a:ln>
              <a:solidFill>
                <a:prstClr val="white"/>
              </a:solidFill>
              <a:effectLst>
                <a:glow rad="101600">
                  <a:schemeClr val="accent1">
                    <a:satMod val="175000"/>
                    <a:alpha val="40000"/>
                  </a:schemeClr>
                </a:glow>
                <a:outerShdw blurRad="38100" dist="38100" dir="2700000" algn="tl">
                  <a:srgbClr val="000000">
                    <a:alpha val="43137"/>
                  </a:srgbClr>
                </a:outerShdw>
              </a:effectLst>
              <a:uLnTx/>
              <a:uFillTx/>
              <a:latin typeface="Garamond" panose="02020404030301010803" pitchFamily="18" charset="0"/>
            </a:endParaRPr>
          </a:p>
        </p:txBody>
      </p:sp>
      <p:sp>
        <p:nvSpPr>
          <p:cNvPr id="50" name="Round Diagonal Corner Rectangle 49"/>
          <p:cNvSpPr/>
          <p:nvPr/>
        </p:nvSpPr>
        <p:spPr>
          <a:xfrm rot="5400000">
            <a:off x="2352459" y="16500420"/>
            <a:ext cx="8431593" cy="2587468"/>
          </a:xfrm>
          <a:prstGeom prst="round2DiagRect">
            <a:avLst/>
          </a:prstGeom>
          <a:gradFill>
            <a:gsLst>
              <a:gs pos="0">
                <a:schemeClr val="accent6">
                  <a:tint val="100000"/>
                  <a:shade val="100000"/>
                  <a:satMod val="130000"/>
                  <a:alpha val="50000"/>
                </a:schemeClr>
              </a:gs>
              <a:gs pos="100000">
                <a:schemeClr val="accent6">
                  <a:tint val="50000"/>
                  <a:shade val="100000"/>
                  <a:satMod val="350000"/>
                </a:schemeClr>
              </a:gs>
            </a:gsLst>
          </a:gradFill>
          <a:ln w="38100"/>
        </p:spPr>
        <p:style>
          <a:lnRef idx="1">
            <a:schemeClr val="accent6"/>
          </a:lnRef>
          <a:fillRef idx="3">
            <a:schemeClr val="accent6"/>
          </a:fillRef>
          <a:effectRef idx="2">
            <a:schemeClr val="accent6"/>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smtClean="0">
              <a:ln>
                <a:noFill/>
              </a:ln>
              <a:solidFill>
                <a:prstClr val="white"/>
              </a:solidFill>
              <a:effectLst/>
              <a:uLnTx/>
              <a:uFillTx/>
              <a:latin typeface="Calibri" panose="020F0502020204030204"/>
              <a:ea typeface="+mn-ea"/>
              <a:cs typeface="+mn-cs"/>
            </a:endParaRPr>
          </a:p>
        </p:txBody>
      </p:sp>
      <p:sp>
        <p:nvSpPr>
          <p:cNvPr id="39" name="Rounded Rectangle 38"/>
          <p:cNvSpPr/>
          <p:nvPr/>
        </p:nvSpPr>
        <p:spPr>
          <a:xfrm>
            <a:off x="5607389" y="15446516"/>
            <a:ext cx="2036887" cy="1367644"/>
          </a:xfrm>
          <a:prstGeom prst="roundRect">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defRPr/>
            </a:pPr>
            <a:r>
              <a:rPr lang="en-US" sz="2000" b="1" kern="1200" dirty="0">
                <a:solidFill>
                  <a:prstClr val="white"/>
                </a:solidFill>
                <a:effectLst>
                  <a:glow rad="101600">
                    <a:schemeClr val="accent1">
                      <a:satMod val="175000"/>
                      <a:alpha val="40000"/>
                    </a:schemeClr>
                  </a:glow>
                  <a:outerShdw blurRad="38100" dist="38100" dir="2700000" algn="tl">
                    <a:srgbClr val="000000">
                      <a:alpha val="43137"/>
                    </a:srgbClr>
                  </a:outerShdw>
                </a:effectLst>
                <a:latin typeface="Garamond" panose="02020404030301010803" pitchFamily="18" charset="0"/>
              </a:rPr>
              <a:t>Run SWAT Model</a:t>
            </a:r>
          </a:p>
        </p:txBody>
      </p:sp>
      <p:sp>
        <p:nvSpPr>
          <p:cNvPr id="40" name="Rounded Rectangle 39"/>
          <p:cNvSpPr/>
          <p:nvPr/>
        </p:nvSpPr>
        <p:spPr>
          <a:xfrm>
            <a:off x="5627644" y="17084105"/>
            <a:ext cx="2036887" cy="1371662"/>
          </a:xfrm>
          <a:prstGeom prst="roundRect">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defRPr/>
            </a:pPr>
            <a:r>
              <a:rPr lang="en-US" sz="2000" b="1" kern="1200" dirty="0" smtClean="0">
                <a:solidFill>
                  <a:prstClr val="white"/>
                </a:solidFill>
                <a:effectLst>
                  <a:glow rad="101600">
                    <a:schemeClr val="accent1">
                      <a:satMod val="175000"/>
                      <a:alpha val="40000"/>
                    </a:schemeClr>
                  </a:glow>
                  <a:outerShdw blurRad="38100" dist="38100" dir="2700000" algn="tl">
                    <a:srgbClr val="000000">
                      <a:alpha val="43137"/>
                    </a:srgbClr>
                  </a:outerShdw>
                </a:effectLst>
                <a:latin typeface="Garamond" panose="02020404030301010803" pitchFamily="18" charset="0"/>
              </a:rPr>
              <a:t>Simulated</a:t>
            </a:r>
          </a:p>
          <a:p>
            <a:pPr algn="ctr">
              <a:defRPr/>
            </a:pPr>
            <a:r>
              <a:rPr lang="en-US" sz="2000" b="1" kern="1200" dirty="0" smtClean="0">
                <a:solidFill>
                  <a:prstClr val="white"/>
                </a:solidFill>
                <a:effectLst>
                  <a:glow rad="101600">
                    <a:schemeClr val="accent1">
                      <a:satMod val="175000"/>
                      <a:alpha val="40000"/>
                    </a:schemeClr>
                  </a:glow>
                  <a:outerShdw blurRad="38100" dist="38100" dir="2700000" algn="tl">
                    <a:srgbClr val="000000">
                      <a:alpha val="43137"/>
                    </a:srgbClr>
                  </a:outerShdw>
                </a:effectLst>
                <a:latin typeface="Garamond" panose="02020404030301010803" pitchFamily="18" charset="0"/>
              </a:rPr>
              <a:t>N and P Values</a:t>
            </a:r>
            <a:endParaRPr lang="en-US" sz="2000" b="1" kern="1200" dirty="0">
              <a:solidFill>
                <a:prstClr val="white"/>
              </a:solidFill>
              <a:effectLst>
                <a:glow rad="101600">
                  <a:schemeClr val="accent1">
                    <a:satMod val="175000"/>
                    <a:alpha val="40000"/>
                  </a:schemeClr>
                </a:glow>
                <a:outerShdw blurRad="38100" dist="38100" dir="2700000" algn="tl">
                  <a:srgbClr val="000000">
                    <a:alpha val="43137"/>
                  </a:srgbClr>
                </a:outerShdw>
              </a:effectLst>
              <a:latin typeface="Garamond" panose="02020404030301010803" pitchFamily="18" charset="0"/>
            </a:endParaRPr>
          </a:p>
        </p:txBody>
      </p:sp>
      <p:sp>
        <p:nvSpPr>
          <p:cNvPr id="41" name="Rounded Rectangle 40"/>
          <p:cNvSpPr/>
          <p:nvPr/>
        </p:nvSpPr>
        <p:spPr>
          <a:xfrm>
            <a:off x="5594717" y="18718225"/>
            <a:ext cx="2036887" cy="1371662"/>
          </a:xfrm>
          <a:prstGeom prst="roundRect">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defRPr/>
            </a:pPr>
            <a:r>
              <a:rPr lang="en-US" sz="2000" b="1" kern="1200" dirty="0">
                <a:solidFill>
                  <a:prstClr val="white"/>
                </a:solidFill>
                <a:effectLst>
                  <a:glow rad="101600">
                    <a:schemeClr val="accent1">
                      <a:satMod val="175000"/>
                      <a:alpha val="40000"/>
                    </a:schemeClr>
                  </a:glow>
                  <a:outerShdw blurRad="38100" dist="38100" dir="2700000" algn="tl">
                    <a:srgbClr val="000000">
                      <a:alpha val="43137"/>
                    </a:srgbClr>
                  </a:outerShdw>
                </a:effectLst>
                <a:latin typeface="Garamond" panose="02020404030301010803" pitchFamily="18" charset="0"/>
              </a:rPr>
              <a:t>Compare with </a:t>
            </a:r>
            <a:r>
              <a:rPr lang="en-US" sz="2000" b="1" i="1" kern="1200" dirty="0">
                <a:solidFill>
                  <a:prstClr val="white"/>
                </a:solidFill>
                <a:effectLst>
                  <a:glow rad="101600">
                    <a:schemeClr val="accent1">
                      <a:satMod val="175000"/>
                      <a:alpha val="40000"/>
                    </a:schemeClr>
                  </a:glow>
                  <a:outerShdw blurRad="38100" dist="38100" dir="2700000" algn="tl">
                    <a:srgbClr val="000000">
                      <a:alpha val="43137"/>
                    </a:srgbClr>
                  </a:outerShdw>
                </a:effectLst>
                <a:latin typeface="Garamond" panose="02020404030301010803" pitchFamily="18" charset="0"/>
              </a:rPr>
              <a:t>In situ </a:t>
            </a:r>
            <a:r>
              <a:rPr lang="en-US" sz="2000" b="1" kern="1200" dirty="0">
                <a:solidFill>
                  <a:prstClr val="white"/>
                </a:solidFill>
                <a:effectLst>
                  <a:glow rad="101600">
                    <a:schemeClr val="accent1">
                      <a:satMod val="175000"/>
                      <a:alpha val="40000"/>
                    </a:schemeClr>
                  </a:glow>
                  <a:outerShdw blurRad="38100" dist="38100" dir="2700000" algn="tl">
                    <a:srgbClr val="000000">
                      <a:alpha val="43137"/>
                    </a:srgbClr>
                  </a:outerShdw>
                </a:effectLst>
                <a:latin typeface="Garamond" panose="02020404030301010803" pitchFamily="18" charset="0"/>
              </a:rPr>
              <a:t>N and P values</a:t>
            </a:r>
          </a:p>
        </p:txBody>
      </p:sp>
      <p:sp>
        <p:nvSpPr>
          <p:cNvPr id="42" name="Rounded Rectangle 41"/>
          <p:cNvSpPr/>
          <p:nvPr/>
        </p:nvSpPr>
        <p:spPr>
          <a:xfrm>
            <a:off x="5585798" y="20290664"/>
            <a:ext cx="2036887" cy="1399833"/>
          </a:xfrm>
          <a:prstGeom prst="roundRect">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defRPr/>
            </a:pPr>
            <a:r>
              <a:rPr lang="en-US" sz="2000" b="1" kern="1200" dirty="0">
                <a:solidFill>
                  <a:prstClr val="white"/>
                </a:solidFill>
                <a:effectLst>
                  <a:glow rad="101600">
                    <a:schemeClr val="accent1">
                      <a:satMod val="175000"/>
                      <a:alpha val="40000"/>
                    </a:schemeClr>
                  </a:glow>
                  <a:outerShdw blurRad="38100" dist="38100" dir="2700000" algn="tl">
                    <a:srgbClr val="000000">
                      <a:alpha val="43137"/>
                    </a:srgbClr>
                  </a:outerShdw>
                </a:effectLst>
                <a:latin typeface="Garamond" panose="02020404030301010803" pitchFamily="18" charset="0"/>
              </a:rPr>
              <a:t>Adjust Parameters</a:t>
            </a:r>
          </a:p>
          <a:p>
            <a:pPr algn="ctr">
              <a:defRPr/>
            </a:pPr>
            <a:r>
              <a:rPr lang="en-US" sz="2000" b="1" kern="1200" dirty="0">
                <a:solidFill>
                  <a:prstClr val="white"/>
                </a:solidFill>
                <a:effectLst>
                  <a:glow rad="101600">
                    <a:schemeClr val="accent1">
                      <a:satMod val="175000"/>
                      <a:alpha val="40000"/>
                    </a:schemeClr>
                  </a:glow>
                  <a:outerShdw blurRad="38100" dist="38100" dir="2700000" algn="tl">
                    <a:srgbClr val="000000">
                      <a:alpha val="43137"/>
                    </a:srgbClr>
                  </a:outerShdw>
                </a:effectLst>
                <a:latin typeface="Garamond" panose="02020404030301010803" pitchFamily="18" charset="0"/>
              </a:rPr>
              <a:t>(Manual Calibration)</a:t>
            </a:r>
          </a:p>
        </p:txBody>
      </p:sp>
      <p:sp>
        <p:nvSpPr>
          <p:cNvPr id="54" name="Round Single Corner Rectangle 53"/>
          <p:cNvSpPr/>
          <p:nvPr/>
        </p:nvSpPr>
        <p:spPr>
          <a:xfrm>
            <a:off x="5533889" y="13828969"/>
            <a:ext cx="2106831" cy="1276163"/>
          </a:xfrm>
          <a:prstGeom prst="round1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2400" b="1" dirty="0">
                <a:ln/>
                <a:solidFill>
                  <a:schemeClr val="accent1">
                    <a:lumMod val="75000"/>
                  </a:schemeClr>
                </a:solidFill>
                <a:effectLst>
                  <a:glow rad="101600">
                    <a:schemeClr val="accent4">
                      <a:satMod val="175000"/>
                      <a:alpha val="40000"/>
                    </a:schemeClr>
                  </a:glow>
                  <a:outerShdw blurRad="50800" dist="38100" dir="2700000" algn="tl" rotWithShape="0">
                    <a:prstClr val="black">
                      <a:alpha val="40000"/>
                    </a:prstClr>
                  </a:outerShdw>
                </a:effectLst>
                <a:latin typeface="Garamond" panose="02020404030301010803" pitchFamily="18" charset="0"/>
              </a:rPr>
              <a:t>Calibration</a:t>
            </a:r>
          </a:p>
        </p:txBody>
      </p:sp>
      <p:sp>
        <p:nvSpPr>
          <p:cNvPr id="57" name="Text Placeholder 16"/>
          <p:cNvSpPr txBox="1">
            <a:spLocks/>
          </p:cNvSpPr>
          <p:nvPr/>
        </p:nvSpPr>
        <p:spPr>
          <a:xfrm>
            <a:off x="1065692" y="30821550"/>
            <a:ext cx="2872251" cy="1247893"/>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lnSpc>
                <a:spcPct val="100000"/>
              </a:lnSpc>
              <a:spcBef>
                <a:spcPts val="0"/>
              </a:spcBef>
            </a:pPr>
            <a:r>
              <a:rPr lang="en-US" sz="2600" dirty="0" smtClean="0">
                <a:solidFill>
                  <a:srgbClr val="767171">
                    <a:lumMod val="75000"/>
                  </a:srgbClr>
                </a:solidFill>
                <a:latin typeface="Garamond"/>
              </a:rPr>
              <a:t>Tammy Ashraf</a:t>
            </a:r>
          </a:p>
          <a:p>
            <a:pPr algn="ctr">
              <a:lnSpc>
                <a:spcPct val="100000"/>
              </a:lnSpc>
              <a:spcBef>
                <a:spcPts val="0"/>
              </a:spcBef>
            </a:pPr>
            <a:r>
              <a:rPr lang="en-US" sz="2600" dirty="0" smtClean="0">
                <a:solidFill>
                  <a:srgbClr val="767171">
                    <a:lumMod val="75000"/>
                  </a:srgbClr>
                </a:solidFill>
                <a:latin typeface="Garamond"/>
              </a:rPr>
              <a:t>Team Lead</a:t>
            </a:r>
          </a:p>
        </p:txBody>
      </p:sp>
      <p:sp>
        <p:nvSpPr>
          <p:cNvPr id="59" name="Text Placeholder 16"/>
          <p:cNvSpPr txBox="1">
            <a:spLocks/>
          </p:cNvSpPr>
          <p:nvPr/>
        </p:nvSpPr>
        <p:spPr>
          <a:xfrm>
            <a:off x="3949475" y="30822887"/>
            <a:ext cx="2872251" cy="751284"/>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lnSpc>
                <a:spcPct val="100000"/>
              </a:lnSpc>
            </a:pPr>
            <a:r>
              <a:rPr lang="en-US" sz="2600" dirty="0" smtClean="0">
                <a:solidFill>
                  <a:schemeClr val="tx1">
                    <a:lumMod val="75000"/>
                  </a:schemeClr>
                </a:solidFill>
                <a:latin typeface="Garamond"/>
              </a:rPr>
              <a:t>Elisa Ahern</a:t>
            </a:r>
          </a:p>
        </p:txBody>
      </p:sp>
      <p:sp>
        <p:nvSpPr>
          <p:cNvPr id="60" name="Text Placeholder 16"/>
          <p:cNvSpPr txBox="1">
            <a:spLocks/>
          </p:cNvSpPr>
          <p:nvPr/>
        </p:nvSpPr>
        <p:spPr>
          <a:xfrm>
            <a:off x="6890598" y="30822887"/>
            <a:ext cx="2872251" cy="751284"/>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lnSpc>
                <a:spcPct val="100000"/>
              </a:lnSpc>
            </a:pPr>
            <a:r>
              <a:rPr lang="en-US" sz="2600" dirty="0" smtClean="0">
                <a:solidFill>
                  <a:schemeClr val="tx1">
                    <a:lumMod val="75000"/>
                  </a:schemeClr>
                </a:solidFill>
                <a:latin typeface="Garamond"/>
              </a:rPr>
              <a:t>Jessica Fayne</a:t>
            </a:r>
          </a:p>
        </p:txBody>
      </p:sp>
      <p:sp>
        <p:nvSpPr>
          <p:cNvPr id="66" name="Text Placeholder 16"/>
          <p:cNvSpPr txBox="1">
            <a:spLocks/>
          </p:cNvSpPr>
          <p:nvPr/>
        </p:nvSpPr>
        <p:spPr>
          <a:xfrm>
            <a:off x="1036782" y="34019548"/>
            <a:ext cx="2872251" cy="751284"/>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lnSpc>
                <a:spcPct val="100000"/>
              </a:lnSpc>
            </a:pPr>
            <a:r>
              <a:rPr lang="en-US" sz="2600" dirty="0" smtClean="0">
                <a:solidFill>
                  <a:srgbClr val="767171">
                    <a:lumMod val="75000"/>
                  </a:srgbClr>
                </a:solidFill>
                <a:latin typeface="Garamond"/>
              </a:rPr>
              <a:t>John Fitz</a:t>
            </a:r>
          </a:p>
        </p:txBody>
      </p:sp>
      <p:sp>
        <p:nvSpPr>
          <p:cNvPr id="68" name="Text Placeholder 16"/>
          <p:cNvSpPr txBox="1">
            <a:spLocks/>
          </p:cNvSpPr>
          <p:nvPr/>
        </p:nvSpPr>
        <p:spPr>
          <a:xfrm>
            <a:off x="4007870" y="34019773"/>
            <a:ext cx="2872251" cy="751284"/>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lnSpc>
                <a:spcPct val="100000"/>
              </a:lnSpc>
            </a:pPr>
            <a:r>
              <a:rPr lang="en-US" sz="2600" dirty="0" smtClean="0">
                <a:solidFill>
                  <a:srgbClr val="767171">
                    <a:lumMod val="75000"/>
                  </a:srgbClr>
                </a:solidFill>
                <a:latin typeface="Garamond"/>
              </a:rPr>
              <a:t>Sara Lubkin</a:t>
            </a:r>
          </a:p>
        </p:txBody>
      </p:sp>
      <p:sp>
        <p:nvSpPr>
          <p:cNvPr id="91" name="Text Placeholder 16"/>
          <p:cNvSpPr txBox="1">
            <a:spLocks/>
          </p:cNvSpPr>
          <p:nvPr/>
        </p:nvSpPr>
        <p:spPr>
          <a:xfrm>
            <a:off x="7044562" y="34019548"/>
            <a:ext cx="2872251" cy="751284"/>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lnSpc>
                <a:spcPct val="100000"/>
              </a:lnSpc>
            </a:pPr>
            <a:r>
              <a:rPr lang="en-US" sz="2600" dirty="0" smtClean="0">
                <a:solidFill>
                  <a:srgbClr val="767171">
                    <a:lumMod val="75000"/>
                  </a:srgbClr>
                </a:solidFill>
                <a:latin typeface="Garamond"/>
              </a:rPr>
              <a:t>Sean McCartney</a:t>
            </a:r>
          </a:p>
        </p:txBody>
      </p:sp>
      <p:sp>
        <p:nvSpPr>
          <p:cNvPr id="92" name="Text Placeholder 16"/>
          <p:cNvSpPr txBox="1">
            <a:spLocks/>
          </p:cNvSpPr>
          <p:nvPr/>
        </p:nvSpPr>
        <p:spPr>
          <a:xfrm flipH="1">
            <a:off x="13004961" y="20588343"/>
            <a:ext cx="1114109" cy="751284"/>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lnSpc>
                <a:spcPct val="100000"/>
              </a:lnSpc>
            </a:pPr>
            <a:r>
              <a:rPr lang="en-US" sz="2600" dirty="0" smtClean="0">
                <a:solidFill>
                  <a:srgbClr val="767171">
                    <a:lumMod val="75000"/>
                  </a:srgbClr>
                </a:solidFill>
                <a:latin typeface="Garamond"/>
              </a:rPr>
              <a:t>GPM</a:t>
            </a:r>
          </a:p>
        </p:txBody>
      </p:sp>
      <p:sp>
        <p:nvSpPr>
          <p:cNvPr id="93" name="Text Placeholder 16"/>
          <p:cNvSpPr txBox="1">
            <a:spLocks/>
          </p:cNvSpPr>
          <p:nvPr/>
        </p:nvSpPr>
        <p:spPr>
          <a:xfrm flipH="1">
            <a:off x="18948243" y="19051796"/>
            <a:ext cx="1245998" cy="751284"/>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lnSpc>
                <a:spcPct val="100000"/>
              </a:lnSpc>
            </a:pPr>
            <a:r>
              <a:rPr lang="en-US" sz="2600" dirty="0" smtClean="0">
                <a:solidFill>
                  <a:schemeClr val="tx1">
                    <a:lumMod val="75000"/>
                  </a:schemeClr>
                </a:solidFill>
                <a:latin typeface="Garamond"/>
              </a:rPr>
              <a:t>TRMM</a:t>
            </a:r>
          </a:p>
        </p:txBody>
      </p:sp>
      <p:sp>
        <p:nvSpPr>
          <p:cNvPr id="95" name="Text Placeholder 16"/>
          <p:cNvSpPr txBox="1">
            <a:spLocks/>
          </p:cNvSpPr>
          <p:nvPr/>
        </p:nvSpPr>
        <p:spPr>
          <a:xfrm>
            <a:off x="12818904" y="5486738"/>
            <a:ext cx="11092246" cy="2877741"/>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347663" indent="-347663">
              <a:buClr>
                <a:srgbClr val="73A9DB"/>
              </a:buClr>
            </a:pPr>
            <a:r>
              <a:rPr lang="en-US" sz="2600" b="1" dirty="0">
                <a:solidFill>
                  <a:srgbClr val="73A9DB"/>
                </a:solidFill>
                <a:latin typeface="Garamond"/>
              </a:rPr>
              <a:t>CALIBRATE </a:t>
            </a:r>
            <a:r>
              <a:rPr lang="en-US" sz="2600" dirty="0">
                <a:solidFill>
                  <a:schemeClr val="tx1">
                    <a:lumMod val="75000"/>
                  </a:schemeClr>
                </a:solidFill>
                <a:latin typeface="Garamond"/>
              </a:rPr>
              <a:t>SWAT model using Earth observations to generate simulated </a:t>
            </a:r>
            <a:r>
              <a:rPr lang="en-US" sz="2600" dirty="0" smtClean="0">
                <a:solidFill>
                  <a:schemeClr val="tx1">
                    <a:lumMod val="75000"/>
                  </a:schemeClr>
                </a:solidFill>
                <a:latin typeface="Garamond"/>
              </a:rPr>
              <a:t>flow, nitrogen, and </a:t>
            </a:r>
            <a:r>
              <a:rPr lang="en-US" sz="2600" dirty="0">
                <a:solidFill>
                  <a:schemeClr val="tx1">
                    <a:lumMod val="75000"/>
                  </a:schemeClr>
                </a:solidFill>
                <a:latin typeface="Garamond"/>
              </a:rPr>
              <a:t>phosphorus values for Jordan Lake</a:t>
            </a:r>
          </a:p>
          <a:p>
            <a:pPr marL="347663" indent="-347663">
              <a:buClr>
                <a:srgbClr val="73A9DB"/>
              </a:buClr>
            </a:pPr>
            <a:r>
              <a:rPr lang="en-US" sz="2600" b="1" dirty="0">
                <a:solidFill>
                  <a:srgbClr val="73A9DB"/>
                </a:solidFill>
                <a:latin typeface="Garamond"/>
              </a:rPr>
              <a:t>VALIDATE </a:t>
            </a:r>
            <a:r>
              <a:rPr lang="en-US" sz="2600" dirty="0">
                <a:solidFill>
                  <a:srgbClr val="767171">
                    <a:lumMod val="75000"/>
                  </a:srgbClr>
                </a:solidFill>
                <a:latin typeface="Garamond"/>
              </a:rPr>
              <a:t>SWAT model </a:t>
            </a:r>
            <a:r>
              <a:rPr lang="en-US" sz="2600" dirty="0" smtClean="0">
                <a:solidFill>
                  <a:srgbClr val="767171">
                    <a:lumMod val="75000"/>
                  </a:srgbClr>
                </a:solidFill>
                <a:latin typeface="Garamond"/>
              </a:rPr>
              <a:t>output</a:t>
            </a:r>
          </a:p>
          <a:p>
            <a:pPr marL="347663" indent="-347663">
              <a:buClr>
                <a:srgbClr val="73A9DB"/>
              </a:buClr>
            </a:pPr>
            <a:r>
              <a:rPr lang="en-US" sz="2600" b="1" dirty="0" smtClean="0">
                <a:solidFill>
                  <a:srgbClr val="73A9DB"/>
                </a:solidFill>
                <a:latin typeface="Garamond"/>
              </a:rPr>
              <a:t>PROVIDE DECISION SUPPORT </a:t>
            </a:r>
            <a:r>
              <a:rPr lang="en-US" sz="2600" dirty="0" smtClean="0">
                <a:solidFill>
                  <a:srgbClr val="767171">
                    <a:lumMod val="75000"/>
                  </a:srgbClr>
                </a:solidFill>
                <a:latin typeface="Garamond"/>
              </a:rPr>
              <a:t>to end-user for water quality management by providing nitrogen and phosphorus data </a:t>
            </a:r>
            <a:endParaRPr lang="en-US" sz="2600" dirty="0">
              <a:solidFill>
                <a:srgbClr val="767171">
                  <a:lumMod val="75000"/>
                </a:srgbClr>
              </a:solidFill>
              <a:latin typeface="Garamond"/>
            </a:endParaRPr>
          </a:p>
        </p:txBody>
      </p:sp>
      <p:sp>
        <p:nvSpPr>
          <p:cNvPr id="94" name="Text Placeholder 16"/>
          <p:cNvSpPr txBox="1">
            <a:spLocks/>
          </p:cNvSpPr>
          <p:nvPr/>
        </p:nvSpPr>
        <p:spPr>
          <a:xfrm>
            <a:off x="12813659" y="23780523"/>
            <a:ext cx="11092246" cy="3593516"/>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342900" lvl="0" indent="-342900" defTabSz="914400">
              <a:lnSpc>
                <a:spcPct val="100000"/>
              </a:lnSpc>
              <a:spcBef>
                <a:spcPts val="0"/>
              </a:spcBef>
              <a:buClr>
                <a:srgbClr val="73A9DB"/>
              </a:buClr>
            </a:pPr>
            <a:r>
              <a:rPr lang="en-US" sz="2600" i="1" dirty="0" smtClean="0">
                <a:solidFill>
                  <a:schemeClr val="tx1">
                    <a:lumMod val="75000"/>
                  </a:schemeClr>
                </a:solidFill>
                <a:latin typeface="Garamond" panose="02020404030301010803" pitchFamily="18" charset="0"/>
              </a:rPr>
              <a:t>In situ </a:t>
            </a:r>
            <a:r>
              <a:rPr lang="en-US" sz="2600" dirty="0" smtClean="0">
                <a:solidFill>
                  <a:schemeClr val="tx1">
                    <a:lumMod val="75000"/>
                  </a:schemeClr>
                </a:solidFill>
                <a:latin typeface="Garamond" panose="02020404030301010803" pitchFamily="18" charset="0"/>
              </a:rPr>
              <a:t>flow data for Station 24 was compared with SWAT monthly flow estimates for Reach 28.</a:t>
            </a:r>
            <a:endParaRPr lang="en-US" sz="2600" dirty="0">
              <a:solidFill>
                <a:schemeClr val="tx1">
                  <a:lumMod val="75000"/>
                </a:schemeClr>
              </a:solidFill>
              <a:latin typeface="Garamond" panose="02020404030301010803" pitchFamily="18" charset="0"/>
            </a:endParaRPr>
          </a:p>
          <a:p>
            <a:pPr marL="342900" lvl="0" indent="-342900" defTabSz="914400">
              <a:lnSpc>
                <a:spcPct val="100000"/>
              </a:lnSpc>
              <a:spcBef>
                <a:spcPts val="0"/>
              </a:spcBef>
              <a:buClr>
                <a:srgbClr val="73A9DB"/>
              </a:buClr>
            </a:pPr>
            <a:endParaRPr lang="en-US" sz="2600" dirty="0">
              <a:solidFill>
                <a:schemeClr val="tx1">
                  <a:lumMod val="75000"/>
                </a:schemeClr>
              </a:solidFill>
              <a:latin typeface="Garamond" panose="02020404030301010803" pitchFamily="18" charset="0"/>
            </a:endParaRPr>
          </a:p>
          <a:p>
            <a:pPr marL="342900" indent="-342900" defTabSz="914400">
              <a:lnSpc>
                <a:spcPct val="100000"/>
              </a:lnSpc>
              <a:spcBef>
                <a:spcPts val="0"/>
              </a:spcBef>
              <a:buClr>
                <a:srgbClr val="73A9DB"/>
              </a:buClr>
            </a:pPr>
            <a:r>
              <a:rPr lang="en-US" sz="2600" dirty="0" smtClean="0">
                <a:solidFill>
                  <a:schemeClr val="tx1">
                    <a:lumMod val="75000"/>
                  </a:schemeClr>
                </a:solidFill>
                <a:latin typeface="Garamond" panose="02020404030301010803" pitchFamily="18" charset="0"/>
              </a:rPr>
              <a:t>SWAT flow estimates using NASA Earth observation </a:t>
            </a:r>
            <a:r>
              <a:rPr lang="en-US" sz="2600" dirty="0">
                <a:solidFill>
                  <a:schemeClr val="tx1">
                    <a:lumMod val="75000"/>
                  </a:schemeClr>
                </a:solidFill>
                <a:latin typeface="Garamond" panose="02020404030301010803" pitchFamily="18" charset="0"/>
              </a:rPr>
              <a:t>data show less variability </a:t>
            </a:r>
            <a:r>
              <a:rPr lang="en-US" sz="2600" dirty="0" smtClean="0">
                <a:solidFill>
                  <a:schemeClr val="tx1">
                    <a:lumMod val="75000"/>
                  </a:schemeClr>
                </a:solidFill>
                <a:latin typeface="Garamond" panose="02020404030301010803" pitchFamily="18" charset="0"/>
              </a:rPr>
              <a:t>with </a:t>
            </a:r>
            <a:r>
              <a:rPr lang="en-US" sz="2600" i="1" dirty="0" smtClean="0">
                <a:solidFill>
                  <a:schemeClr val="tx1">
                    <a:lumMod val="75000"/>
                  </a:schemeClr>
                </a:solidFill>
                <a:latin typeface="Garamond" panose="02020404030301010803" pitchFamily="18" charset="0"/>
              </a:rPr>
              <a:t>in situ </a:t>
            </a:r>
            <a:r>
              <a:rPr lang="en-US" sz="2600" dirty="0">
                <a:solidFill>
                  <a:schemeClr val="tx1">
                    <a:lumMod val="75000"/>
                  </a:schemeClr>
                </a:solidFill>
                <a:latin typeface="Garamond" panose="02020404030301010803" pitchFamily="18" charset="0"/>
              </a:rPr>
              <a:t>data ( R</a:t>
            </a:r>
            <a:r>
              <a:rPr lang="en-US" sz="2600" baseline="30000" dirty="0">
                <a:solidFill>
                  <a:schemeClr val="tx1">
                    <a:lumMod val="75000"/>
                  </a:schemeClr>
                </a:solidFill>
                <a:latin typeface="Garamond" panose="02020404030301010803" pitchFamily="18" charset="0"/>
              </a:rPr>
              <a:t>2</a:t>
            </a:r>
            <a:r>
              <a:rPr lang="en-US" sz="2600" dirty="0">
                <a:solidFill>
                  <a:schemeClr val="tx1">
                    <a:lumMod val="75000"/>
                  </a:schemeClr>
                </a:solidFill>
                <a:latin typeface="Garamond" panose="02020404030301010803" pitchFamily="18" charset="0"/>
              </a:rPr>
              <a:t> = </a:t>
            </a:r>
            <a:r>
              <a:rPr lang="en-US" sz="2600" dirty="0" smtClean="0">
                <a:solidFill>
                  <a:schemeClr val="tx1">
                    <a:lumMod val="75000"/>
                  </a:schemeClr>
                </a:solidFill>
                <a:latin typeface="Garamond" panose="02020404030301010803" pitchFamily="18" charset="0"/>
              </a:rPr>
              <a:t>0.657) </a:t>
            </a:r>
            <a:r>
              <a:rPr lang="en-US" sz="2600" dirty="0">
                <a:solidFill>
                  <a:schemeClr val="tx1">
                    <a:lumMod val="75000"/>
                  </a:schemeClr>
                </a:solidFill>
                <a:latin typeface="Garamond" panose="02020404030301010803" pitchFamily="18" charset="0"/>
              </a:rPr>
              <a:t>compared </a:t>
            </a:r>
            <a:r>
              <a:rPr lang="en-US" sz="2600" dirty="0" smtClean="0">
                <a:solidFill>
                  <a:schemeClr val="tx1">
                    <a:lumMod val="75000"/>
                  </a:schemeClr>
                </a:solidFill>
                <a:latin typeface="Garamond" panose="02020404030301010803" pitchFamily="18" charset="0"/>
              </a:rPr>
              <a:t> to SWAT flow estimates using simulated data (R</a:t>
            </a:r>
            <a:r>
              <a:rPr lang="en-US" sz="2600" baseline="30000" dirty="0" smtClean="0">
                <a:solidFill>
                  <a:schemeClr val="tx1">
                    <a:lumMod val="75000"/>
                  </a:schemeClr>
                </a:solidFill>
                <a:latin typeface="Garamond" panose="02020404030301010803" pitchFamily="18" charset="0"/>
              </a:rPr>
              <a:t>2</a:t>
            </a:r>
            <a:r>
              <a:rPr lang="en-US" sz="2600" dirty="0" smtClean="0">
                <a:solidFill>
                  <a:schemeClr val="tx1">
                    <a:lumMod val="75000"/>
                  </a:schemeClr>
                </a:solidFill>
                <a:latin typeface="Garamond" panose="02020404030301010803" pitchFamily="18" charset="0"/>
              </a:rPr>
              <a:t> </a:t>
            </a:r>
            <a:r>
              <a:rPr lang="en-US" sz="2600" dirty="0">
                <a:solidFill>
                  <a:schemeClr val="tx1">
                    <a:lumMod val="75000"/>
                  </a:schemeClr>
                </a:solidFill>
                <a:latin typeface="Garamond" panose="02020404030301010803" pitchFamily="18" charset="0"/>
              </a:rPr>
              <a:t>= </a:t>
            </a:r>
            <a:r>
              <a:rPr lang="en-US" sz="2600" dirty="0" smtClean="0">
                <a:solidFill>
                  <a:schemeClr val="tx1">
                    <a:lumMod val="75000"/>
                  </a:schemeClr>
                </a:solidFill>
                <a:latin typeface="Garamond" panose="02020404030301010803" pitchFamily="18" charset="0"/>
              </a:rPr>
              <a:t>0.0895).</a:t>
            </a:r>
          </a:p>
          <a:p>
            <a:pPr marL="342900" indent="-342900" defTabSz="914400">
              <a:lnSpc>
                <a:spcPct val="100000"/>
              </a:lnSpc>
              <a:spcBef>
                <a:spcPts val="0"/>
              </a:spcBef>
              <a:buClr>
                <a:srgbClr val="73A9DB"/>
              </a:buClr>
            </a:pPr>
            <a:endParaRPr lang="en-US" sz="2600" dirty="0">
              <a:solidFill>
                <a:schemeClr val="tx1">
                  <a:lumMod val="75000"/>
                </a:schemeClr>
              </a:solidFill>
              <a:latin typeface="Garamond" panose="02020404030301010803" pitchFamily="18" charset="0"/>
            </a:endParaRPr>
          </a:p>
          <a:p>
            <a:pPr marL="342900" lvl="0" indent="-342900" defTabSz="914400">
              <a:lnSpc>
                <a:spcPct val="100000"/>
              </a:lnSpc>
              <a:spcBef>
                <a:spcPts val="0"/>
              </a:spcBef>
              <a:buClr>
                <a:srgbClr val="73A9DB"/>
              </a:buClr>
            </a:pPr>
            <a:r>
              <a:rPr lang="en-US" sz="2600" dirty="0">
                <a:solidFill>
                  <a:schemeClr val="tx1">
                    <a:lumMod val="75000"/>
                  </a:schemeClr>
                </a:solidFill>
                <a:latin typeface="Garamond" panose="02020404030301010803" pitchFamily="18" charset="0"/>
              </a:rPr>
              <a:t>Using NASA </a:t>
            </a:r>
            <a:r>
              <a:rPr lang="en-US" sz="2600" dirty="0" smtClean="0">
                <a:solidFill>
                  <a:schemeClr val="tx1">
                    <a:lumMod val="75000"/>
                  </a:schemeClr>
                </a:solidFill>
                <a:latin typeface="Garamond" panose="02020404030301010803" pitchFamily="18" charset="0"/>
              </a:rPr>
              <a:t>Earth observation </a:t>
            </a:r>
            <a:r>
              <a:rPr lang="en-US" sz="2600" dirty="0">
                <a:solidFill>
                  <a:schemeClr val="tx1">
                    <a:lumMod val="75000"/>
                  </a:schemeClr>
                </a:solidFill>
                <a:latin typeface="Garamond" panose="02020404030301010803" pitchFamily="18" charset="0"/>
              </a:rPr>
              <a:t>data instead of simulated weather data </a:t>
            </a:r>
            <a:r>
              <a:rPr lang="en-US" sz="2600" dirty="0" smtClean="0">
                <a:solidFill>
                  <a:schemeClr val="tx1">
                    <a:lumMod val="75000"/>
                  </a:schemeClr>
                </a:solidFill>
                <a:latin typeface="Garamond" panose="02020404030301010803" pitchFamily="18" charset="0"/>
              </a:rPr>
              <a:t>significantly increased </a:t>
            </a:r>
            <a:r>
              <a:rPr lang="en-US" sz="2600" dirty="0">
                <a:solidFill>
                  <a:schemeClr val="tx1">
                    <a:lumMod val="75000"/>
                  </a:schemeClr>
                </a:solidFill>
                <a:latin typeface="Garamond" panose="02020404030301010803" pitchFamily="18" charset="0"/>
              </a:rPr>
              <a:t>the accuracy of the SWAT model.</a:t>
            </a:r>
          </a:p>
          <a:p>
            <a:pPr marL="0" lvl="0" indent="0" defTabSz="914400">
              <a:lnSpc>
                <a:spcPct val="100000"/>
              </a:lnSpc>
              <a:spcBef>
                <a:spcPts val="0"/>
              </a:spcBef>
              <a:buClr>
                <a:srgbClr val="73A9DB"/>
              </a:buClr>
              <a:buNone/>
            </a:pPr>
            <a:endParaRPr lang="en-US" sz="2600" dirty="0">
              <a:solidFill>
                <a:schemeClr val="tx1">
                  <a:lumMod val="75000"/>
                </a:schemeClr>
              </a:solidFill>
              <a:latin typeface="Garamond" panose="02020404030301010803" pitchFamily="18" charset="0"/>
            </a:endParaRPr>
          </a:p>
          <a:p>
            <a:pPr marL="342900" lvl="0" indent="-342900" defTabSz="914400">
              <a:lnSpc>
                <a:spcPct val="100000"/>
              </a:lnSpc>
              <a:spcBef>
                <a:spcPts val="0"/>
              </a:spcBef>
              <a:buClr>
                <a:srgbClr val="73A9DB"/>
              </a:buClr>
            </a:pPr>
            <a:r>
              <a:rPr lang="en-US" sz="2600" dirty="0" smtClean="0">
                <a:solidFill>
                  <a:schemeClr val="tx1">
                    <a:lumMod val="75000"/>
                  </a:schemeClr>
                </a:solidFill>
                <a:latin typeface="Garamond" panose="02020404030301010803" pitchFamily="18" charset="0"/>
              </a:rPr>
              <a:t>Future work will include comparison of nitrogen and phosphorus estimates with </a:t>
            </a:r>
            <a:r>
              <a:rPr lang="en-US" sz="2600" i="1" dirty="0" smtClean="0">
                <a:solidFill>
                  <a:schemeClr val="tx1">
                    <a:lumMod val="75000"/>
                  </a:schemeClr>
                </a:solidFill>
                <a:latin typeface="Garamond" panose="02020404030301010803" pitchFamily="18" charset="0"/>
              </a:rPr>
              <a:t>in situ </a:t>
            </a:r>
            <a:r>
              <a:rPr lang="en-US" sz="2600" dirty="0" smtClean="0">
                <a:solidFill>
                  <a:schemeClr val="tx1">
                    <a:lumMod val="75000"/>
                  </a:schemeClr>
                </a:solidFill>
                <a:latin typeface="Garamond" panose="02020404030301010803" pitchFamily="18" charset="0"/>
              </a:rPr>
              <a:t>data, calibration of model, and validation using a second time period.</a:t>
            </a:r>
            <a:endParaRPr lang="en-US" sz="2600" dirty="0">
              <a:solidFill>
                <a:schemeClr val="tx1">
                  <a:lumMod val="75000"/>
                </a:schemeClr>
              </a:solidFill>
              <a:latin typeface="Garamond" panose="02020404030301010803" pitchFamily="18" charset="0"/>
            </a:endParaRPr>
          </a:p>
        </p:txBody>
      </p:sp>
      <p:pic>
        <p:nvPicPr>
          <p:cNvPr id="2" name="Picture 1"/>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21103318" y="19179840"/>
            <a:ext cx="3263133" cy="3605672"/>
          </a:xfrm>
          <a:prstGeom prst="rect">
            <a:avLst/>
          </a:prstGeom>
        </p:spPr>
      </p:pic>
      <p:sp>
        <p:nvSpPr>
          <p:cNvPr id="3" name="TextBox 2"/>
          <p:cNvSpPr txBox="1"/>
          <p:nvPr/>
        </p:nvSpPr>
        <p:spPr>
          <a:xfrm>
            <a:off x="21593129" y="20186942"/>
            <a:ext cx="1170284" cy="507831"/>
          </a:xfrm>
          <a:prstGeom prst="rect">
            <a:avLst/>
          </a:prstGeom>
          <a:noFill/>
        </p:spPr>
        <p:txBody>
          <a:bodyPr wrap="square" rtlCol="0">
            <a:spAutoFit/>
          </a:bodyPr>
          <a:lstStyle/>
          <a:p>
            <a:r>
              <a:rPr lang="en-US" sz="2600" dirty="0" smtClean="0">
                <a:solidFill>
                  <a:schemeClr val="tx1">
                    <a:lumMod val="75000"/>
                  </a:schemeClr>
                </a:solidFill>
                <a:latin typeface="Garamond" panose="02020404030301010803" pitchFamily="18" charset="0"/>
              </a:rPr>
              <a:t>SRTM</a:t>
            </a:r>
            <a:endParaRPr lang="en-US" sz="2600" dirty="0">
              <a:solidFill>
                <a:schemeClr val="tx1">
                  <a:lumMod val="75000"/>
                </a:schemeClr>
              </a:solidFill>
              <a:latin typeface="Garamond" panose="02020404030301010803" pitchFamily="18" charset="0"/>
            </a:endParaRPr>
          </a:p>
        </p:txBody>
      </p:sp>
      <p:graphicFrame>
        <p:nvGraphicFramePr>
          <p:cNvPr id="67" name="Chart 66"/>
          <p:cNvGraphicFramePr>
            <a:graphicFrameLocks/>
          </p:cNvGraphicFramePr>
          <p:nvPr>
            <p:extLst>
              <p:ext uri="{D42A27DB-BD31-4B8C-83A1-F6EECF244321}">
                <p14:modId xmlns:p14="http://schemas.microsoft.com/office/powerpoint/2010/main" val="1118936181"/>
              </p:ext>
            </p:extLst>
          </p:nvPr>
        </p:nvGraphicFramePr>
        <p:xfrm>
          <a:off x="941627" y="22980964"/>
          <a:ext cx="5395074" cy="4740299"/>
        </p:xfrm>
        <a:graphic>
          <a:graphicData uri="http://schemas.openxmlformats.org/drawingml/2006/chart">
            <c:chart xmlns:c="http://schemas.openxmlformats.org/drawingml/2006/chart" xmlns:r="http://schemas.openxmlformats.org/officeDocument/2006/relationships" r:id="rId15"/>
          </a:graphicData>
        </a:graphic>
      </p:graphicFrame>
      <p:graphicFrame>
        <p:nvGraphicFramePr>
          <p:cNvPr id="70" name="Chart 69"/>
          <p:cNvGraphicFramePr>
            <a:graphicFrameLocks/>
          </p:cNvGraphicFramePr>
          <p:nvPr>
            <p:extLst>
              <p:ext uri="{D42A27DB-BD31-4B8C-83A1-F6EECF244321}">
                <p14:modId xmlns:p14="http://schemas.microsoft.com/office/powerpoint/2010/main" val="1105553185"/>
              </p:ext>
            </p:extLst>
          </p:nvPr>
        </p:nvGraphicFramePr>
        <p:xfrm>
          <a:off x="6568658" y="22966662"/>
          <a:ext cx="5422300" cy="4733179"/>
        </p:xfrm>
        <a:graphic>
          <a:graphicData uri="http://schemas.openxmlformats.org/drawingml/2006/chart">
            <c:chart xmlns:c="http://schemas.openxmlformats.org/drawingml/2006/chart" xmlns:r="http://schemas.openxmlformats.org/officeDocument/2006/relationships" r:id="rId16"/>
          </a:graphicData>
        </a:graphic>
      </p:graphicFrame>
      <p:pic>
        <p:nvPicPr>
          <p:cNvPr id="96" name="Picture 95"/>
          <p:cNvPicPr>
            <a:picLocks noChangeAspect="1"/>
          </p:cNvPicPr>
          <p:nvPr/>
        </p:nvPicPr>
        <p:blipFill rotWithShape="1">
          <a:blip r:embed="rId17" cstate="print">
            <a:extLst>
              <a:ext uri="{28A0092B-C50C-407E-A947-70E740481C1C}">
                <a14:useLocalDpi xmlns:a14="http://schemas.microsoft.com/office/drawing/2010/main" val="0"/>
              </a:ext>
            </a:extLst>
          </a:blip>
          <a:srcRect l="4711" t="6500" r="4818" b="6416"/>
          <a:stretch/>
        </p:blipFill>
        <p:spPr>
          <a:xfrm>
            <a:off x="12990251" y="9154585"/>
            <a:ext cx="11133110" cy="8459348"/>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DEVELOPv2 15">
      <a:dk1>
        <a:srgbClr val="767171"/>
      </a:dk1>
      <a:lt1>
        <a:srgbClr val="FFFFFF"/>
      </a:lt1>
      <a:dk2>
        <a:srgbClr val="767171"/>
      </a:dk2>
      <a:lt2>
        <a:srgbClr val="FFFFFF"/>
      </a:lt2>
      <a:accent1>
        <a:srgbClr val="2A5F7F"/>
      </a:accent1>
      <a:accent2>
        <a:srgbClr val="5D6A98"/>
      </a:accent2>
      <a:accent3>
        <a:srgbClr val="8577B7"/>
      </a:accent3>
      <a:accent4>
        <a:srgbClr val="E6CD61"/>
      </a:accent4>
      <a:accent5>
        <a:srgbClr val="D5A949"/>
      </a:accent5>
      <a:accent6>
        <a:srgbClr val="C78837"/>
      </a:accent6>
      <a:hlink>
        <a:srgbClr val="2A5F7F"/>
      </a:hlink>
      <a:folHlink>
        <a:srgbClr val="2A5F7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3954</TotalTime>
  <Words>429</Words>
  <Application>Microsoft Office PowerPoint</Application>
  <PresentationFormat>Custom</PresentationFormat>
  <Paragraphs>62</Paragraphs>
  <Slides>1</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Questrial</vt:lpstr>
      <vt:lpstr>Arial</vt:lpstr>
      <vt:lpstr>Webdings</vt:lpstr>
      <vt:lpstr>Garamond</vt:lpstr>
      <vt:lpstr>Calibri</vt:lpstr>
      <vt:lpstr>Century Gothic</vt:lpstr>
      <vt:lpstr>Office Theme</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Ashraf, Tehmina (GSFC-6170)[DEVELOP]</dc:creator>
  <cp:lastModifiedBy>McCartney, Sean (GSFC-6104)[DEVELOP]</cp:lastModifiedBy>
  <cp:revision>58</cp:revision>
  <dcterms:modified xsi:type="dcterms:W3CDTF">2016-11-10T21:02:39Z</dcterms:modified>
</cp:coreProperties>
</file>