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A9A"/>
    <a:srgbClr val="9DB23F"/>
    <a:srgbClr val="69A478"/>
    <a:srgbClr val="6CA47A"/>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577D63-C63A-F36D-12E3-0D94065B0B3D}" v="7" dt="2022-02-13T18:16:40.525"/>
    <p1510:client id="{AAE08455-01D6-8E1A-9E90-45049C604208}" v="1" dt="2022-02-10T23:05:10.731"/>
    <p1510:client id="{C1E2663F-FA15-6F99-8C3C-ED4F9509AD2B}" v="1" dt="2022-02-10T23:39:39.383"/>
    <p1510:client id="{DE5357A4-FCF8-FD73-4887-5756ED26E9BD}" v="8" dt="2022-02-10T22:36:01.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0871" autoAdjust="0"/>
  </p:normalViewPr>
  <p:slideViewPr>
    <p:cSldViewPr snapToGrid="0" showGuides="1">
      <p:cViewPr varScale="1">
        <p:scale>
          <a:sx n="112" d="100"/>
          <a:sy n="112" d="100"/>
        </p:scale>
        <p:origin x="11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B36B2056-B123-4EDB-BD44-19455DAF9B83}"/>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6109" y="1575338"/>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8A5A9A"/>
                </a:solidFill>
              </a:rPr>
              <a:t>STUDY AREA</a:t>
            </a:r>
          </a:p>
          <a:p>
            <a:pPr algn="ctr"/>
            <a:r>
              <a:rPr lang="en-US" sz="2600" b="0" spc="0" baseline="0" dirty="0">
                <a:solidFill>
                  <a:srgbClr val="8A5A9A"/>
                </a:solidFill>
              </a:rPr>
              <a:t>Health &amp; Air Quality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1336"/>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0" name="Picture 19" descr="Icon&#10;&#10;Description automatically generated">
            <a:extLst>
              <a:ext uri="{FF2B5EF4-FFF2-40B4-BE49-F238E27FC236}">
                <a16:creationId xmlns:a16="http://schemas.microsoft.com/office/drawing/2014/main" id="{CBCCA953-F0ED-4FDC-9235-C49980DB43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ACD3394B-4302-4436-8E2A-A30CE7A1584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98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8A5A9A"/>
                </a:solidFill>
              </a:rPr>
              <a:t>STUDY AREA</a:t>
            </a:r>
          </a:p>
          <a:p>
            <a:pPr algn="ctr"/>
            <a:r>
              <a:rPr lang="en-US" sz="2600" b="0" spc="0" baseline="0" dirty="0">
                <a:solidFill>
                  <a:srgbClr val="8A5A9A"/>
                </a:solidFill>
              </a:rPr>
              <a:t>Health &amp; Air Quality</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endParaRPr lang="en-US" sz="1600">
              <a:solidFill>
                <a:schemeClr val="tx1">
                  <a:lumMod val="75000"/>
                  <a:lumOff val="25000"/>
                </a:schemeClr>
              </a:solidFill>
            </a:endParaRP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endParaRPr lang="en-US" sz="1400" dirty="0">
              <a:solidFill>
                <a:schemeClr val="tx1">
                  <a:lumMod val="75000"/>
                  <a:lumOff val="2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8A5A9A"/>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8A5A9A"/>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8A5A9A"/>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8A5A9A"/>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8A5A9A"/>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8A5A9A"/>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8A5A9A"/>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8A5A9A"/>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8A5A9A"/>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8A5A9A"/>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8A5A9A"/>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8A5A9A"/>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B2E15B-4116-49BD-901E-0A2AA67BFD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D84F8E-DF30-4F06-ADC5-D5EA32005E19}">
  <ds:schemaRefs>
    <ds:schemaRef ds:uri="http://schemas.microsoft.com/office/2006/documentManagement/types"/>
    <ds:schemaRef ds:uri="http://purl.org/dc/terms/"/>
    <ds:schemaRef ds:uri="21e6a8e8-1dff-48a6-ab9b-8d556c6946c0"/>
    <ds:schemaRef ds:uri="http://schemas.openxmlformats.org/package/2006/metadata/core-properties"/>
    <ds:schemaRef ds:uri="http://purl.org/dc/elements/1.1/"/>
    <ds:schemaRef ds:uri="7df78d0b-135a-4de7-9166-7c181cd87fb4"/>
    <ds:schemaRef ds:uri="http://www.w3.org/XML/1998/namespace"/>
    <ds:schemaRef ds:uri="http://purl.org/dc/dcmityp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4228</TotalTime>
  <Words>1024</Words>
  <Application>Microsoft Office PowerPoint</Application>
  <PresentationFormat>Widescreen</PresentationFormat>
  <Paragraphs>148</Paragraphs>
  <Slides>12</Slides>
  <Notes>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181</cp:revision>
  <dcterms:created xsi:type="dcterms:W3CDTF">2019-11-12T17:46:59Z</dcterms:created>
  <dcterms:modified xsi:type="dcterms:W3CDTF">2022-02-13T18:16:50Z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