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BA3A50"/>
    <a:srgbClr val="8A5A9A"/>
    <a:srgbClr val="9DB23F"/>
    <a:srgbClr val="69A478"/>
    <a:srgbClr val="6CA47A"/>
    <a:srgbClr val="CD7143"/>
    <a:srgbClr val="CF703B"/>
    <a:srgbClr val="7EB761"/>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B36B3-2277-0C52-D5E0-621D196CBACA}" v="1" dt="2022-02-10T23:05:26.121"/>
    <p1510:client id="{3D6CC276-4A9C-0DB6-0CBE-487F2D5B9082}" v="2" dt="2022-02-10T23:35:23.226"/>
    <p1510:client id="{7DD6B451-C366-0BB4-EC5F-AD301BE35228}" v="8" dt="2022-02-13T18:06:02.772"/>
    <p1510:client id="{8FFDCC42-EB9E-F4C6-8CC2-C156E232AD82}" v="36" dt="2022-02-10T22:36:24.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71" autoAdjust="0"/>
  </p:normalViewPr>
  <p:slideViewPr>
    <p:cSldViewPr snapToGrid="0" showGuides="1">
      <p:cViewPr varScale="1">
        <p:scale>
          <a:sx n="112" d="100"/>
          <a:sy n="112" d="100"/>
        </p:scale>
        <p:origin x="11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2B49A36A-FBBB-4D73-9B56-3F166FA02A2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A1CF96B4-4C9D-4203-8D6A-F4389F4CD4B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C3664BE0-9CF3-4AB6-8E2B-80DDCA4AD41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23F45864-E121-4A8A-B0F5-2A9D2FA1615D}"/>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8392" y="156819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236F99"/>
                </a:solidFill>
              </a:rPr>
              <a:t>STUDY AREA</a:t>
            </a:r>
          </a:p>
          <a:p>
            <a:pPr algn="ctr"/>
            <a:r>
              <a:rPr lang="en-US" sz="2600" b="0" spc="0" baseline="0" dirty="0">
                <a:solidFill>
                  <a:srgbClr val="236F99"/>
                </a:solidFill>
              </a:rPr>
              <a:t>Urban Development</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192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3" name="Picture 22" descr="Icon&#10;&#10;Description automatically generated">
            <a:extLst>
              <a:ext uri="{FF2B5EF4-FFF2-40B4-BE49-F238E27FC236}">
                <a16:creationId xmlns:a16="http://schemas.microsoft.com/office/drawing/2014/main" id="{10A40A2F-AF00-4257-AAFA-800C3408E4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Icon&#10;&#10;Description automatically generated">
            <a:extLst>
              <a:ext uri="{FF2B5EF4-FFF2-40B4-BE49-F238E27FC236}">
                <a16:creationId xmlns:a16="http://schemas.microsoft.com/office/drawing/2014/main" id="{B1B37733-D8D1-4C9D-8B53-AA64156EB8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236F99"/>
                </a:solidFill>
              </a:rPr>
              <a:t>STUDY AREA</a:t>
            </a:r>
          </a:p>
          <a:p>
            <a:pPr algn="ctr"/>
            <a:r>
              <a:rPr lang="en-US" sz="2600" b="0" spc="0" baseline="0" dirty="0">
                <a:solidFill>
                  <a:srgbClr val="236F99"/>
                </a:solidFill>
              </a:rPr>
              <a:t>Urban Development</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2</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3</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4</a:t>
            </a: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49219"/>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236F99"/>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236F99"/>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236F99"/>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236F99"/>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236F99"/>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236F99"/>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236F99"/>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236F99"/>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4BE707-9C65-4EDD-8885-6F7F1F53F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6A4D79-A2EF-49C1-AF79-CCEBDA33FCF0}">
  <ds:schemaRefs>
    <ds:schemaRef ds:uri="http://schemas.microsoft.com/sharepoint/v3/contenttype/forms"/>
  </ds:schemaRefs>
</ds:datastoreItem>
</file>

<file path=customXml/itemProps3.xml><?xml version="1.0" encoding="utf-8"?>
<ds:datastoreItem xmlns:ds="http://schemas.openxmlformats.org/officeDocument/2006/customXml" ds:itemID="{9BBE941A-5EF4-437F-97EF-AB822166B493}">
  <ds:schemaRefs>
    <ds:schemaRef ds:uri="http://purl.org/dc/dcmitype/"/>
    <ds:schemaRef ds:uri="http://schemas.openxmlformats.org/package/2006/metadata/core-properties"/>
    <ds:schemaRef ds:uri="http://schemas.microsoft.com/office/2006/documentManagement/types"/>
    <ds:schemaRef ds:uri="7df78d0b-135a-4de7-9166-7c181cd87fb4"/>
    <ds:schemaRef ds:uri="http://www.w3.org/XML/1998/namespace"/>
    <ds:schemaRef ds:uri="21e6a8e8-1dff-48a6-ab9b-8d556c6946c0"/>
    <ds:schemaRef ds:uri="http://purl.org/dc/elements/1.1/"/>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4266</TotalTime>
  <Words>1022</Words>
  <Application>Microsoft Office PowerPoint</Application>
  <PresentationFormat>Widescreen</PresentationFormat>
  <Paragraphs>148</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189</cp:revision>
  <dcterms:created xsi:type="dcterms:W3CDTF">2019-11-12T17:46:59Z</dcterms:created>
  <dcterms:modified xsi:type="dcterms:W3CDTF">2022-02-13T18:06:11Z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