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57B0"/>
    <a:srgbClr val="9199A8"/>
    <a:srgbClr val="7F7F7F"/>
    <a:srgbClr val="964035"/>
    <a:srgbClr val="E9A14A"/>
    <a:srgbClr val="3E4268"/>
    <a:srgbClr val="262626"/>
    <a:srgbClr val="7FB662"/>
    <a:srgbClr val="C9E1BD"/>
    <a:srgbClr val="A3CC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26" d="100"/>
          <a:sy n="26" d="100"/>
        </p:scale>
        <p:origin x="1650"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8:43.747"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1C57B0"/>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904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0837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1C57B0"/>
                </a:solidFill>
              </a:rPr>
              <a:t>Project Subtitle </a:t>
            </a:r>
          </a:p>
          <a:p>
            <a:pPr lvl="0" algn="l"/>
            <a:r>
              <a:rPr lang="en-US" dirty="0" smtClean="0">
                <a:solidFill>
                  <a:srgbClr val="1C57B0"/>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82" name="Picture 8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04743"/>
            <a:ext cx="2057404" cy="2046184"/>
          </a:xfrm>
          <a:prstGeom prst="rect">
            <a:avLst/>
          </a:prstGeom>
        </p:spPr>
      </p:pic>
      <p:pic>
        <p:nvPicPr>
          <p:cNvPr id="83" name="Picture 8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6597"/>
            <a:ext cx="2057404" cy="2046184"/>
          </a:xfrm>
          <a:prstGeom prst="rect">
            <a:avLst/>
          </a:prstGeom>
        </p:spPr>
      </p:pic>
      <p:pic>
        <p:nvPicPr>
          <p:cNvPr id="84" name="Picture 8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6597"/>
            <a:ext cx="2057404" cy="2046184"/>
          </a:xfrm>
          <a:prstGeom prst="rect">
            <a:avLst/>
          </a:prstGeom>
        </p:spPr>
      </p:pic>
      <p:pic>
        <p:nvPicPr>
          <p:cNvPr id="85" name="Picture 8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04743"/>
            <a:ext cx="2057404" cy="2046184"/>
          </a:xfrm>
          <a:prstGeom prst="rect">
            <a:avLst/>
          </a:prstGeom>
        </p:spPr>
      </p:pic>
      <p:sp>
        <p:nvSpPr>
          <p:cNvPr id="86" name="Text Placeholder 16"/>
          <p:cNvSpPr txBox="1">
            <a:spLocks/>
          </p:cNvSpPr>
          <p:nvPr/>
        </p:nvSpPr>
        <p:spPr>
          <a:xfrm>
            <a:off x="731520" y="2799874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dirty="0" smtClean="0">
                <a:solidFill>
                  <a:schemeClr val="tx1">
                    <a:lumMod val="75000"/>
                    <a:lumOff val="25000"/>
                  </a:schemeClr>
                </a:solidFill>
              </a:rPr>
              <a:t>Use bullets.</a:t>
            </a:r>
          </a:p>
          <a:p>
            <a:pPr marL="347663" indent="-347663" algn="just">
              <a:buClr>
                <a:srgbClr val="1C57B0"/>
              </a:buClr>
            </a:pPr>
            <a:r>
              <a:rPr lang="en-US" dirty="0" smtClean="0">
                <a:solidFill>
                  <a:schemeClr val="tx1">
                    <a:lumMod val="75000"/>
                    <a:lumOff val="25000"/>
                  </a:schemeClr>
                </a:solidFill>
              </a:rPr>
              <a:t>Use complete sentences with periods.</a:t>
            </a:r>
          </a:p>
        </p:txBody>
      </p:sp>
      <p:sp>
        <p:nvSpPr>
          <p:cNvPr id="87"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b="1" dirty="0" smtClean="0">
                <a:solidFill>
                  <a:srgbClr val="1C57B0"/>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1C57B0"/>
              </a:buClr>
            </a:pPr>
            <a:r>
              <a:rPr lang="en-US" b="1" dirty="0">
                <a:solidFill>
                  <a:srgbClr val="1C57B0"/>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1C57B0"/>
              </a:buClr>
            </a:pPr>
            <a:r>
              <a:rPr lang="en-US" b="1" dirty="0">
                <a:solidFill>
                  <a:srgbClr val="1C57B0"/>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1C57B0"/>
              </a:buClr>
            </a:pPr>
            <a:r>
              <a:rPr lang="en-US" b="1" dirty="0">
                <a:solidFill>
                  <a:srgbClr val="1C57B0"/>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1C57B0"/>
              </a:buClr>
            </a:pPr>
            <a:r>
              <a:rPr lang="en-US" b="1" dirty="0">
                <a:solidFill>
                  <a:srgbClr val="1C57B0"/>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804875"/>
            <a:ext cx="1645920" cy="1645920"/>
          </a:xfrm>
          <a:prstGeom prst="ellipse">
            <a:avLst/>
          </a:prstGeom>
        </p:spPr>
      </p:pic>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Project Partners</a:t>
            </a:r>
          </a:p>
        </p:txBody>
      </p:sp>
      <p:sp>
        <p:nvSpPr>
          <p:cNvPr id="23" name="TextBox 22"/>
          <p:cNvSpPr txBox="1"/>
          <p:nvPr/>
        </p:nvSpPr>
        <p:spPr>
          <a:xfrm>
            <a:off x="881909" y="23442683"/>
            <a:ext cx="4542503"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Team Members</a:t>
            </a:r>
          </a:p>
        </p:txBody>
      </p:sp>
      <p:sp>
        <p:nvSpPr>
          <p:cNvPr id="40" name="TextBox 39"/>
          <p:cNvSpPr txBox="1"/>
          <p:nvPr/>
        </p:nvSpPr>
        <p:spPr>
          <a:xfrm>
            <a:off x="13944186" y="2793770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885222" y="24332840"/>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1C57B0"/>
                </a:solidFill>
              </a:rPr>
              <a:t>Project Subtitle </a:t>
            </a:r>
          </a:p>
          <a:p>
            <a:pPr lvl="0" algn="l"/>
            <a:r>
              <a:rPr lang="en-US" dirty="0" smtClean="0">
                <a:solidFill>
                  <a:srgbClr val="1C57B0"/>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89" name="Text Placeholder 16"/>
          <p:cNvSpPr txBox="1">
            <a:spLocks/>
          </p:cNvSpPr>
          <p:nvPr/>
        </p:nvSpPr>
        <p:spPr>
          <a:xfrm>
            <a:off x="13761306" y="29008554"/>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dirty="0" smtClean="0">
                <a:solidFill>
                  <a:schemeClr val="tx1">
                    <a:lumMod val="75000"/>
                    <a:lumOff val="25000"/>
                  </a:schemeClr>
                </a:solidFill>
              </a:rPr>
              <a:t>Use bullets.</a:t>
            </a:r>
          </a:p>
          <a:p>
            <a:pPr marL="347663" indent="-347663" algn="just">
              <a:buClr>
                <a:srgbClr val="1C57B0"/>
              </a:buClr>
            </a:pPr>
            <a:r>
              <a:rPr lang="en-US" dirty="0" smtClean="0">
                <a:solidFill>
                  <a:schemeClr val="tx1">
                    <a:lumMod val="75000"/>
                    <a:lumOff val="25000"/>
                  </a:schemeClr>
                </a:solidFill>
              </a:rPr>
              <a:t>Use complete sentences with periods.</a:t>
            </a:r>
          </a:p>
        </p:txBody>
      </p:sp>
      <p:sp>
        <p:nvSpPr>
          <p:cNvPr id="90" name="Text Placeholder 16"/>
          <p:cNvSpPr txBox="1">
            <a:spLocks/>
          </p:cNvSpPr>
          <p:nvPr/>
        </p:nvSpPr>
        <p:spPr>
          <a:xfrm>
            <a:off x="731520" y="1053298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b="1" dirty="0" smtClean="0">
                <a:solidFill>
                  <a:srgbClr val="1C57B0"/>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1C57B0"/>
              </a:buClr>
            </a:pPr>
            <a:r>
              <a:rPr lang="en-US" b="1" dirty="0">
                <a:solidFill>
                  <a:srgbClr val="1C57B0"/>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1C57B0"/>
              </a:buClr>
            </a:pPr>
            <a:r>
              <a:rPr lang="en-US" b="1" dirty="0">
                <a:solidFill>
                  <a:srgbClr val="1C57B0"/>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1C57B0"/>
              </a:buClr>
            </a:pPr>
            <a:r>
              <a:rPr lang="en-US" b="1" dirty="0">
                <a:solidFill>
                  <a:srgbClr val="1C57B0"/>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1C57B0"/>
              </a:buClr>
            </a:pPr>
            <a:r>
              <a:rPr lang="en-US" b="1" dirty="0">
                <a:solidFill>
                  <a:srgbClr val="1C57B0"/>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58" name="Text Placeholder 16"/>
          <p:cNvSpPr txBox="1">
            <a:spLocks/>
          </p:cNvSpPr>
          <p:nvPr/>
        </p:nvSpPr>
        <p:spPr>
          <a:xfrm>
            <a:off x="685631" y="2924834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60" name="Text Placeholder 16"/>
          <p:cNvSpPr txBox="1">
            <a:spLocks/>
          </p:cNvSpPr>
          <p:nvPr/>
        </p:nvSpPr>
        <p:spPr>
          <a:xfrm>
            <a:off x="3148120" y="29248341"/>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1" name="Text Placeholder 16"/>
          <p:cNvSpPr txBox="1">
            <a:spLocks/>
          </p:cNvSpPr>
          <p:nvPr/>
        </p:nvSpPr>
        <p:spPr>
          <a:xfrm>
            <a:off x="5610609" y="2924834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5" name="Text Placeholder 16"/>
          <p:cNvSpPr txBox="1">
            <a:spLocks/>
          </p:cNvSpPr>
          <p:nvPr/>
        </p:nvSpPr>
        <p:spPr>
          <a:xfrm>
            <a:off x="8182009" y="2924834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6" name="Picture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054" y="27099025"/>
            <a:ext cx="2057404" cy="2046184"/>
          </a:xfrm>
          <a:prstGeom prst="rect">
            <a:avLst/>
          </a:prstGeom>
        </p:spPr>
      </p:pic>
      <p:pic>
        <p:nvPicPr>
          <p:cNvPr id="67" name="Picture 6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5543" y="27120879"/>
            <a:ext cx="2057404" cy="2046184"/>
          </a:xfrm>
          <a:prstGeom prst="rect">
            <a:avLst/>
          </a:prstGeom>
        </p:spPr>
      </p:pic>
      <p:pic>
        <p:nvPicPr>
          <p:cNvPr id="68" name="Pictur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2987" y="27120879"/>
            <a:ext cx="2057404" cy="2046184"/>
          </a:xfrm>
          <a:prstGeom prst="rect">
            <a:avLst/>
          </a:prstGeom>
        </p:spPr>
      </p:pic>
      <p:pic>
        <p:nvPicPr>
          <p:cNvPr id="69" name="Picture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54387" y="27099025"/>
            <a:ext cx="2057404" cy="2046184"/>
          </a:xfrm>
          <a:prstGeom prst="rect">
            <a:avLst/>
          </a:prstGeom>
        </p:spPr>
      </p:pic>
      <p:pic>
        <p:nvPicPr>
          <p:cNvPr id="70" name="Picture 69"/>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298796" y="27299157"/>
            <a:ext cx="1645920" cy="1645920"/>
          </a:xfrm>
          <a:prstGeom prst="ellipse">
            <a:avLst/>
          </a:prstGeom>
        </p:spPr>
      </p:pic>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1C57B0"/>
                </a:solidFill>
              </a:rPr>
              <a:t>Project Subtitle </a:t>
            </a:r>
          </a:p>
          <a:p>
            <a:pPr lvl="0" algn="l"/>
            <a:r>
              <a:rPr lang="en-US" dirty="0" smtClean="0">
                <a:solidFill>
                  <a:srgbClr val="1C57B0"/>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dirty="0" smtClean="0">
                <a:solidFill>
                  <a:schemeClr val="tx1">
                    <a:lumMod val="75000"/>
                    <a:lumOff val="25000"/>
                  </a:schemeClr>
                </a:solidFill>
              </a:rPr>
              <a:t>Use bullets.</a:t>
            </a:r>
          </a:p>
          <a:p>
            <a:pPr marL="347663" indent="-347663" algn="just">
              <a:buClr>
                <a:srgbClr val="1C57B0"/>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b="1" dirty="0" smtClean="0">
                <a:solidFill>
                  <a:srgbClr val="1C57B0"/>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1C57B0"/>
              </a:buClr>
            </a:pPr>
            <a:r>
              <a:rPr lang="en-US" b="1" dirty="0">
                <a:solidFill>
                  <a:srgbClr val="1C57B0"/>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1C57B0"/>
              </a:buClr>
            </a:pPr>
            <a:r>
              <a:rPr lang="en-US" b="1" dirty="0">
                <a:solidFill>
                  <a:srgbClr val="1C57B0"/>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1C57B0"/>
              </a:buClr>
            </a:pPr>
            <a:r>
              <a:rPr lang="en-US" b="1" dirty="0">
                <a:solidFill>
                  <a:srgbClr val="1C57B0"/>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1C57B0"/>
              </a:buClr>
            </a:pPr>
            <a:r>
              <a:rPr lang="en-US" b="1" dirty="0">
                <a:solidFill>
                  <a:srgbClr val="1C57B0"/>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60"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6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2"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3"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4" name="Picture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04743"/>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6597"/>
            <a:ext cx="2057404" cy="2046184"/>
          </a:xfrm>
          <a:prstGeom prst="rect">
            <a:avLst/>
          </a:prstGeom>
        </p:spPr>
      </p:pic>
      <p:pic>
        <p:nvPicPr>
          <p:cNvPr id="66" name="Picture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6597"/>
            <a:ext cx="2057404" cy="2046184"/>
          </a:xfrm>
          <a:prstGeom prst="rect">
            <a:avLst/>
          </a:prstGeom>
        </p:spPr>
      </p:pic>
      <p:pic>
        <p:nvPicPr>
          <p:cNvPr id="67" name="Picture 6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04743"/>
            <a:ext cx="2057404" cy="2046184"/>
          </a:xfrm>
          <a:prstGeom prst="rect">
            <a:avLst/>
          </a:prstGeom>
        </p:spPr>
      </p:pic>
      <p:pic>
        <p:nvPicPr>
          <p:cNvPr id="68" name="Picture 6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804875"/>
            <a:ext cx="1645920" cy="1645920"/>
          </a:xfrm>
          <a:prstGeom prst="ellipse">
            <a:avLst/>
          </a:prstGeom>
        </p:spPr>
      </p:pic>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858</TotalTime>
  <Words>1905</Words>
  <Application>Microsoft Office PowerPoint</Application>
  <PresentationFormat>Custom</PresentationFormat>
  <Paragraphs>169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92</cp:revision>
  <dcterms:created xsi:type="dcterms:W3CDTF">2017-06-02T16:06:25Z</dcterms:created>
  <dcterms:modified xsi:type="dcterms:W3CDTF">2018-02-23T16:40:27Z</dcterms:modified>
</cp:coreProperties>
</file>