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6" r:id="rId2"/>
    <p:sldId id="257"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36" userDrawn="1">
          <p15:clr>
            <a:srgbClr val="A4A3A4"/>
          </p15:clr>
        </p15:guide>
        <p15:guide id="2" pos="576" userDrawn="1">
          <p15:clr>
            <a:srgbClr val="A4A3A4"/>
          </p15:clr>
        </p15:guide>
        <p15:guide id="3" orient="horz" pos="21864" userDrawn="1">
          <p15:clr>
            <a:srgbClr val="A4A3A4"/>
          </p15:clr>
        </p15:guide>
        <p15:guide id="4" pos="16704" userDrawn="1">
          <p15:clr>
            <a:srgbClr val="A4A3A4"/>
          </p15:clr>
        </p15:guide>
        <p15:guide id="5" pos="15288" userDrawn="1">
          <p15:clr>
            <a:srgbClr val="A4A3A4"/>
          </p15:clr>
        </p15:guide>
        <p15:guide id="6" orient="horz" pos="21312" userDrawn="1">
          <p15:clr>
            <a:srgbClr val="A4A3A4"/>
          </p15:clr>
        </p15:guide>
        <p15:guide id="7" pos="7752" userDrawn="1">
          <p15:clr>
            <a:srgbClr val="A4A3A4"/>
          </p15:clr>
        </p15:guide>
        <p15:guide id="8" pos="8088" userDrawn="1">
          <p15:clr>
            <a:srgbClr val="A4A3A4"/>
          </p15:clr>
        </p15:guide>
        <p15:guide id="9" pos="15624" userDrawn="1">
          <p15:clr>
            <a:srgbClr val="A4A3A4"/>
          </p15:clr>
        </p15:guide>
        <p15:guide id="10" orient="horz" pos="2400" userDrawn="1">
          <p15:clr>
            <a:srgbClr val="A4A3A4"/>
          </p15:clr>
        </p15:guide>
        <p15:guide id="11" orient="horz"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achary Bengtsson" initials="ZB" lastIdx="24" clrIdx="0">
    <p:extLst>
      <p:ext uri="{19B8F6BF-5375-455C-9EA6-DF929625EA0E}">
        <p15:presenceInfo xmlns:p15="http://schemas.microsoft.com/office/powerpoint/2012/main" userId="aeeb08e5e1ff0e8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38754"/>
    <a:srgbClr val="7DB761"/>
    <a:srgbClr val="3F4268"/>
    <a:srgbClr val="964135"/>
    <a:srgbClr val="42ACCE"/>
    <a:srgbClr val="000000"/>
    <a:srgbClr val="E97844"/>
    <a:srgbClr val="EBA34C"/>
    <a:srgbClr val="9299A8"/>
    <a:srgbClr val="2559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436" autoAdjust="0"/>
    <p:restoredTop sz="94583" autoAdjust="0"/>
  </p:normalViewPr>
  <p:slideViewPr>
    <p:cSldViewPr snapToGrid="0" showGuides="1">
      <p:cViewPr>
        <p:scale>
          <a:sx n="40" d="100"/>
          <a:sy n="40" d="100"/>
        </p:scale>
        <p:origin x="648" y="144"/>
      </p:cViewPr>
      <p:guideLst>
        <p:guide orient="horz" pos="2736"/>
        <p:guide pos="576"/>
        <p:guide orient="horz" pos="21864"/>
        <p:guide pos="16704"/>
        <p:guide pos="15288"/>
        <p:guide orient="horz" pos="21312"/>
        <p:guide pos="7752"/>
        <p:guide pos="8088"/>
        <p:guide pos="15624"/>
        <p:guide orient="horz" pos="2400"/>
        <p:guide orient="horz" pos="504"/>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1-26T19:15:14.501" idx="2">
    <p:pos x="11257" y="340"/>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19:17:54.237" idx="3">
    <p:pos x="16292" y="6045"/>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19:18:28.386" idx="4">
    <p:pos x="3411" y="257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19:19:30.743" idx="5">
    <p:pos x="10959" y="2635"/>
    <p:text>The standard DEVELOP bullet style is symbol #52 in the Webdings font.</p:text>
    <p:extLst>
      <p:ext uri="{C676402C-5697-4E1C-873F-D02D1690AC5C}">
        <p15:threadingInfo xmlns:p15="http://schemas.microsoft.com/office/powerpoint/2012/main" timeZoneBias="480"/>
      </p:ext>
    </p:extLst>
  </p:cm>
  <p:cm authorId="1" dt="2020-01-26T19:22:07.490" idx="6">
    <p:pos x="11202" y="5563"/>
    <p:text>Here's where you can find pictures of the satellites:</p:text>
    <p:extLst>
      <p:ext uri="{C676402C-5697-4E1C-873F-D02D1690AC5C}">
        <p15:threadingInfo xmlns:p15="http://schemas.microsoft.com/office/powerpoint/2012/main" timeZoneBias="480"/>
      </p:ext>
    </p:extLst>
  </p:cm>
  <p:cm authorId="1" dt="2020-01-26T19:23:34.816" idx="7">
    <p:pos x="11202" y="5659"/>
    <p:text>http://www.devpedia.developexchange.com/dp/index.php?title=List_of_Satellite_Pictures</p:text>
    <p:extLst>
      <p:ext uri="{C676402C-5697-4E1C-873F-D02D1690AC5C}">
        <p15:threadingInfo xmlns:p15="http://schemas.microsoft.com/office/powerpoint/2012/main" timeZoneBias="480">
          <p15:parentCm authorId="1" idx="6"/>
        </p15:threadingInfo>
      </p:ext>
    </p:extLst>
  </p:cm>
  <p:cm authorId="1" dt="2020-01-26T19:24:35.173" idx="8">
    <p:pos x="3438" y="18695"/>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19:25:06.168" idx="9">
    <p:pos x="3438" y="18791"/>
    <p:text>https://support.office.com/en-us/article/Crop-a-picture-to-fit-in-a-shape-1CE8CF89-6A19-4EE4-82CA-4F8E81469590</p:text>
    <p:extLst>
      <p:ext uri="{C676402C-5697-4E1C-873F-D02D1690AC5C}">
        <p15:threadingInfo xmlns:p15="http://schemas.microsoft.com/office/powerpoint/2012/main" timeZoneBias="480">
          <p15:parentCm authorId="1" idx="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1-26T19:12:09.529" idx="1">
    <p:pos x="10725" y="302"/>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01:44.052" idx="10">
    <p:pos x="16300" y="789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02:11.989" idx="11">
    <p:pos x="3694" y="263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02:48.104" idx="12">
    <p:pos x="3669" y="5368"/>
    <p:text>The standard DEVELOP bullet style is symbol #52 in the Webdings font.</p:text>
    <p:extLst>
      <p:ext uri="{C676402C-5697-4E1C-873F-D02D1690AC5C}">
        <p15:threadingInfo xmlns:p15="http://schemas.microsoft.com/office/powerpoint/2012/main" timeZoneBias="480"/>
      </p:ext>
    </p:extLst>
  </p:cm>
  <p:cm authorId="1" dt="2020-01-26T20:03:22.528" idx="13">
    <p:pos x="11532" y="8675"/>
    <p:text>Here's where you can find pictures of the satellites:</p:text>
    <p:extLst>
      <p:ext uri="{C676402C-5697-4E1C-873F-D02D1690AC5C}">
        <p15:threadingInfo xmlns:p15="http://schemas.microsoft.com/office/powerpoint/2012/main" timeZoneBias="480"/>
      </p:ext>
    </p:extLst>
  </p:cm>
  <p:cm authorId="1" dt="2020-01-26T20:04:53.258" idx="14">
    <p:pos x="11532" y="8771"/>
    <p:text>http://www.devpedia.developexchange.com/dp/index.php?title=List_of_Satellite_Pictures</p:text>
    <p:extLst>
      <p:ext uri="{C676402C-5697-4E1C-873F-D02D1690AC5C}">
        <p15:threadingInfo xmlns:p15="http://schemas.microsoft.com/office/powerpoint/2012/main" timeZoneBias="480">
          <p15:parentCm authorId="1" idx="13"/>
        </p15:threadingInfo>
      </p:ext>
    </p:extLst>
  </p:cm>
  <p:cm authorId="1" dt="2020-01-26T20:05:17.771" idx="15">
    <p:pos x="10972" y="18597"/>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05:50.912" idx="16">
    <p:pos x="10972" y="18693"/>
    <p:text>https://support.office.com/en-us/article/Crop-a-picture-to-fit-in-a-shape-1CE8CF89-6A19-4EE4-82CA-4F8E81469590</p:text>
    <p:extLst>
      <p:ext uri="{C676402C-5697-4E1C-873F-D02D1690AC5C}">
        <p15:threadingInfo xmlns:p15="http://schemas.microsoft.com/office/powerpoint/2012/main" timeZoneBias="480">
          <p15:parentCm authorId="1" idx="15"/>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01-26T20:09:12.522" idx="17">
    <p:pos x="11000" y="277"/>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480"/>
      </p:ext>
    </p:extLst>
  </p:cm>
  <p:cm authorId="1" dt="2020-01-26T20:10:04.686" idx="18">
    <p:pos x="16376" y="8142"/>
    <p:text>Short title should be in 100pt font. Only shrink the text size if short title cannot fit in provided text box.</p:text>
    <p:extLst>
      <p:ext uri="{C676402C-5697-4E1C-873F-D02D1690AC5C}">
        <p15:threadingInfo xmlns:p15="http://schemas.microsoft.com/office/powerpoint/2012/main" timeZoneBias="480"/>
      </p:ext>
    </p:extLst>
  </p:cm>
  <p:cm authorId="1" dt="2020-01-26T20:11:01.648" idx="19">
    <p:pos x="3318" y="265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480"/>
      </p:ext>
    </p:extLst>
  </p:cm>
  <p:cm authorId="1" dt="2020-01-26T20:11:23.319" idx="20">
    <p:pos x="3544" y="5629"/>
    <p:text>The standard DEVELOP bullet style is symbol #52 in the Webdings font.</p:text>
    <p:extLst>
      <p:ext uri="{C676402C-5697-4E1C-873F-D02D1690AC5C}">
        <p15:threadingInfo xmlns:p15="http://schemas.microsoft.com/office/powerpoint/2012/main" timeZoneBias="480"/>
      </p:ext>
    </p:extLst>
  </p:cm>
  <p:cm authorId="1" dt="2020-01-26T20:12:34.592" idx="21">
    <p:pos x="4195" y="16379"/>
    <p:text>Here's where you can find pictures of the satellites:</p:text>
    <p:extLst>
      <p:ext uri="{C676402C-5697-4E1C-873F-D02D1690AC5C}">
        <p15:threadingInfo xmlns:p15="http://schemas.microsoft.com/office/powerpoint/2012/main" timeZoneBias="480"/>
      </p:ext>
    </p:extLst>
  </p:cm>
  <p:cm authorId="1" dt="2020-01-26T20:13:11.606" idx="22">
    <p:pos x="4195" y="16475"/>
    <p:text>http://www.devpedia.developexchange.com/dp/index.php?title=List_of_Satellite_Pictures</p:text>
    <p:extLst>
      <p:ext uri="{C676402C-5697-4E1C-873F-D02D1690AC5C}">
        <p15:threadingInfo xmlns:p15="http://schemas.microsoft.com/office/powerpoint/2012/main" timeZoneBias="480">
          <p15:parentCm authorId="1" idx="21"/>
        </p15:threadingInfo>
      </p:ext>
    </p:extLst>
  </p:cm>
  <p:cm authorId="1" dt="2020-01-26T20:13:29.598" idx="23">
    <p:pos x="3759" y="1856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480"/>
      </p:ext>
    </p:extLst>
  </p:cm>
  <p:cm authorId="1" dt="2020-01-26T20:13:51.350" idx="24">
    <p:pos x="3759" y="18662"/>
    <p:text>https://support.office.com/en-us/article/Crop-a-picture-to-fit-in-a-shape-1CE8CF89-6A19-4EE4-82CA-4F8E81469590</p:text>
    <p:extLst>
      <p:ext uri="{C676402C-5697-4E1C-873F-D02D1690AC5C}">
        <p15:threadingInfo xmlns:p15="http://schemas.microsoft.com/office/powerpoint/2012/main" timeZoneBias="480">
          <p15:parentCm authorId="1" idx="23"/>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51386A-B15A-3243-A0A7-BDAC8A819EA5}" type="datetimeFigureOut">
              <a:rPr lang="en-US" smtClean="0"/>
              <a:t>1/26/20</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3BBA6-68B4-3749-88C7-4DF9C2CA250F}" type="slidenum">
              <a:rPr lang="en-US" smtClean="0"/>
              <a:t>‹#›</a:t>
            </a:fld>
            <a:endParaRPr lang="en-US"/>
          </a:p>
        </p:txBody>
      </p:sp>
    </p:spTree>
    <p:extLst>
      <p:ext uri="{BB962C8B-B14F-4D97-AF65-F5344CB8AC3E}">
        <p14:creationId xmlns:p14="http://schemas.microsoft.com/office/powerpoint/2010/main" val="2442440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043BBA6-68B4-3749-88C7-4DF9C2CA250F}" type="slidenum">
              <a:rPr lang="en-US" smtClean="0"/>
              <a:t>2</a:t>
            </a:fld>
            <a:endParaRPr lang="en-US"/>
          </a:p>
        </p:txBody>
      </p:sp>
    </p:spTree>
    <p:extLst>
      <p:ext uri="{BB962C8B-B14F-4D97-AF65-F5344CB8AC3E}">
        <p14:creationId xmlns:p14="http://schemas.microsoft.com/office/powerpoint/2010/main" val="4000012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mplat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66643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ounded Rectangle 21">
            <a:extLst>
              <a:ext uri="{FF2B5EF4-FFF2-40B4-BE49-F238E27FC236}">
                <a16:creationId xmlns:a16="http://schemas.microsoft.com/office/drawing/2014/main" id="{38947084-B209-B748-AFDA-9D26608A3DB3}"/>
              </a:ext>
            </a:extLst>
          </p:cNvPr>
          <p:cNvSpPr/>
          <p:nvPr userDrawn="1"/>
        </p:nvSpPr>
        <p:spPr>
          <a:xfrm>
            <a:off x="889000" y="796043"/>
            <a:ext cx="25649384" cy="3544543"/>
          </a:xfrm>
          <a:prstGeom prst="round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sp>
        <p:nvSpPr>
          <p:cNvPr id="23" name="Rounded Rectangle 22">
            <a:extLst>
              <a:ext uri="{FF2B5EF4-FFF2-40B4-BE49-F238E27FC236}">
                <a16:creationId xmlns:a16="http://schemas.microsoft.com/office/drawing/2014/main" id="{D5FD6CB7-6BEB-0A47-8A2D-EE028F10FB0A}"/>
              </a:ext>
            </a:extLst>
          </p:cNvPr>
          <p:cNvSpPr/>
          <p:nvPr userDrawn="1"/>
        </p:nvSpPr>
        <p:spPr>
          <a:xfrm>
            <a:off x="889000" y="34730896"/>
            <a:ext cx="25632420" cy="1362503"/>
          </a:xfrm>
          <a:prstGeom prst="round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lumMod val="75000"/>
                  <a:lumOff val="25000"/>
                </a:schemeClr>
              </a:solidFill>
            </a:endParaRPr>
          </a:p>
        </p:txBody>
      </p:sp>
      <p:pic>
        <p:nvPicPr>
          <p:cNvPr id="24" name="Picture 23">
            <a:extLst>
              <a:ext uri="{FF2B5EF4-FFF2-40B4-BE49-F238E27FC236}">
                <a16:creationId xmlns:a16="http://schemas.microsoft.com/office/drawing/2014/main" id="{62E315C8-5267-7946-BDF4-6B5BA9CB53B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621697" y="35118394"/>
            <a:ext cx="4103991" cy="638661"/>
          </a:xfrm>
          <a:prstGeom prst="rect">
            <a:avLst/>
          </a:prstGeom>
        </p:spPr>
      </p:pic>
      <p:sp>
        <p:nvSpPr>
          <p:cNvPr id="25" name="Rounded Rectangle 24">
            <a:extLst>
              <a:ext uri="{FF2B5EF4-FFF2-40B4-BE49-F238E27FC236}">
                <a16:creationId xmlns:a16="http://schemas.microsoft.com/office/drawing/2014/main" id="{92B92B01-D5A1-0949-BDA9-28AA92B574D6}"/>
              </a:ext>
            </a:extLst>
          </p:cNvPr>
          <p:cNvSpPr/>
          <p:nvPr userDrawn="1"/>
        </p:nvSpPr>
        <p:spPr>
          <a:xfrm>
            <a:off x="22352000" y="33899900"/>
            <a:ext cx="4169419" cy="1901400"/>
          </a:xfrm>
          <a:prstGeom prst="round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4C78B1AD-7432-4043-B505-659CC396EB55}"/>
              </a:ext>
            </a:extLst>
          </p:cNvPr>
          <p:cNvSpPr txBox="1"/>
          <p:nvPr userDrawn="1"/>
        </p:nvSpPr>
        <p:spPr>
          <a:xfrm>
            <a:off x="22174200" y="33899900"/>
            <a:ext cx="4138676" cy="830997"/>
          </a:xfrm>
          <a:prstGeom prst="rect">
            <a:avLst/>
          </a:prstGeom>
          <a:noFill/>
        </p:spPr>
        <p:txBody>
          <a:bodyPr wrap="square" rtlCol="0">
            <a:spAutoFit/>
          </a:bodyPr>
          <a:lstStyle/>
          <a:p>
            <a:pPr algn="r"/>
            <a:r>
              <a:rPr lang="en-US" sz="4800" spc="200" baseline="0" dirty="0">
                <a:solidFill>
                  <a:schemeClr val="bg1"/>
                </a:solidFill>
                <a:latin typeface="Century Gothic" panose="020B0502020202020204" pitchFamily="34" charset="0"/>
              </a:rPr>
              <a:t>Spring 2020</a:t>
            </a:r>
          </a:p>
        </p:txBody>
      </p:sp>
      <p:cxnSp>
        <p:nvCxnSpPr>
          <p:cNvPr id="27" name="Straight Connector 26">
            <a:extLst>
              <a:ext uri="{FF2B5EF4-FFF2-40B4-BE49-F238E27FC236}">
                <a16:creationId xmlns:a16="http://schemas.microsoft.com/office/drawing/2014/main" id="{418FFC53-08CF-5F42-B19D-08DA53814E12}"/>
              </a:ext>
            </a:extLst>
          </p:cNvPr>
          <p:cNvCxnSpPr/>
          <p:nvPr userDrawn="1"/>
        </p:nvCxnSpPr>
        <p:spPr>
          <a:xfrm>
            <a:off x="27813000" y="32533797"/>
            <a:ext cx="0" cy="584200"/>
          </a:xfrm>
          <a:prstGeom prst="line">
            <a:avLst/>
          </a:prstGeom>
          <a:ln w="38100">
            <a:solidFill>
              <a:schemeClr val="bg1"/>
            </a:solidFill>
          </a:ln>
        </p:spPr>
        <p:style>
          <a:lnRef idx="2">
            <a:schemeClr val="accent6"/>
          </a:lnRef>
          <a:fillRef idx="0">
            <a:schemeClr val="accent6"/>
          </a:fillRef>
          <a:effectRef idx="1">
            <a:schemeClr val="accent6"/>
          </a:effectRef>
          <a:fontRef idx="minor">
            <a:schemeClr val="tx1"/>
          </a:fontRef>
        </p:style>
      </p:cxnSp>
      <p:sp>
        <p:nvSpPr>
          <p:cNvPr id="28" name="Rectangle 27">
            <a:extLst>
              <a:ext uri="{FF2B5EF4-FFF2-40B4-BE49-F238E27FC236}">
                <a16:creationId xmlns:a16="http://schemas.microsoft.com/office/drawing/2014/main" id="{53B6461B-8373-FD40-9C73-82480E4FAC32}"/>
              </a:ext>
            </a:extLst>
          </p:cNvPr>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29" name="Picture 28">
            <a:extLst>
              <a:ext uri="{FF2B5EF4-FFF2-40B4-BE49-F238E27FC236}">
                <a16:creationId xmlns:a16="http://schemas.microsoft.com/office/drawing/2014/main" id="{A952E025-715C-1249-B5A4-29FDA63172F8}"/>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1322324" y="1274438"/>
            <a:ext cx="2587752" cy="2587752"/>
          </a:xfrm>
          <a:prstGeom prst="rect">
            <a:avLst/>
          </a:prstGeom>
        </p:spPr>
      </p:pic>
      <p:sp>
        <p:nvSpPr>
          <p:cNvPr id="30" name="Rounded Rectangle 29">
            <a:extLst>
              <a:ext uri="{FF2B5EF4-FFF2-40B4-BE49-F238E27FC236}">
                <a16:creationId xmlns:a16="http://schemas.microsoft.com/office/drawing/2014/main" id="{4486819C-15B9-4C40-8CC6-2C861208A179}"/>
              </a:ext>
            </a:extLst>
          </p:cNvPr>
          <p:cNvSpPr/>
          <p:nvPr userDrawn="1"/>
        </p:nvSpPr>
        <p:spPr>
          <a:xfrm>
            <a:off x="4343400" y="301605"/>
            <a:ext cx="22628308" cy="354454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1" name="Picture 30">
            <a:extLst>
              <a:ext uri="{FF2B5EF4-FFF2-40B4-BE49-F238E27FC236}">
                <a16:creationId xmlns:a16="http://schemas.microsoft.com/office/drawing/2014/main" id="{F87504F3-D8BD-864D-9B07-A0CC7E4F74F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3895568" y="1251175"/>
            <a:ext cx="2587752" cy="2141364"/>
          </a:xfrm>
          <a:prstGeom prst="rect">
            <a:avLst/>
          </a:prstGeom>
        </p:spPr>
      </p:pic>
    </p:spTree>
    <p:extLst>
      <p:ext uri="{BB962C8B-B14F-4D97-AF65-F5344CB8AC3E}">
        <p14:creationId xmlns:p14="http://schemas.microsoft.com/office/powerpoint/2010/main" val="1302527213"/>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8754"/>
                </a:solidFill>
              </a:rPr>
              <a:t>Study Area</a:t>
            </a:r>
            <a:r>
              <a:rPr lang="en-US" sz="10000" dirty="0">
                <a:solidFill>
                  <a:srgbClr val="238754"/>
                </a:solidFill>
              </a:rPr>
              <a:t> Ecological Forecasting</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38754"/>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38754"/>
                </a:solidFill>
              </a:rPr>
              <a:t>Project Long Title</a:t>
            </a:r>
          </a:p>
        </p:txBody>
      </p:sp>
      <p:sp>
        <p:nvSpPr>
          <p:cNvPr id="9"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rgbClr val="964135"/>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0" name="TextBox 9">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Objectives</a:t>
            </a:r>
          </a:p>
        </p:txBody>
      </p:sp>
      <p:sp>
        <p:nvSpPr>
          <p:cNvPr id="11"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2" name="TextBox 11">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238754"/>
                </a:solidFill>
                <a:latin typeface="Century Gothic" panose="020B0502020202020204" pitchFamily="34" charset="0"/>
              </a:rPr>
              <a:t>Methodology</a:t>
            </a:r>
          </a:p>
        </p:txBody>
      </p:sp>
      <p:sp>
        <p:nvSpPr>
          <p:cNvPr id="13"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4" name="TextBox 13">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238754"/>
                </a:solidFill>
                <a:latin typeface="Century Gothic" panose="020B0502020202020204" pitchFamily="34" charset="0"/>
              </a:rPr>
              <a:t>Study Area</a:t>
            </a:r>
          </a:p>
        </p:txBody>
      </p:sp>
      <p:sp>
        <p:nvSpPr>
          <p:cNvPr id="15" name="Text Placeholder 16">
            <a:extLst>
              <a:ext uri="{FF2B5EF4-FFF2-40B4-BE49-F238E27FC236}">
                <a16:creationId xmlns:a16="http://schemas.microsoft.com/office/drawing/2014/main" id="{F2EF5CAE-71C5-8D41-9864-3A6A4186E419}"/>
              </a:ext>
            </a:extLst>
          </p:cNvPr>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6" name="TextBox 15">
            <a:extLst>
              <a:ext uri="{FF2B5EF4-FFF2-40B4-BE49-F238E27FC236}">
                <a16:creationId xmlns:a16="http://schemas.microsoft.com/office/drawing/2014/main" id="{98B028C0-78EC-7644-B072-D1D53DAED941}"/>
              </a:ext>
            </a:extLst>
          </p:cNvPr>
          <p:cNvSpPr txBox="1"/>
          <p:nvPr/>
        </p:nvSpPr>
        <p:spPr>
          <a:xfrm>
            <a:off x="12743140" y="9321880"/>
            <a:ext cx="5272597"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Earth Observations</a:t>
            </a:r>
          </a:p>
        </p:txBody>
      </p:sp>
      <p:sp>
        <p:nvSpPr>
          <p:cNvPr id="17"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8" name="TextBox 17">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Results</a:t>
            </a:r>
          </a:p>
        </p:txBody>
      </p:sp>
      <p:sp>
        <p:nvSpPr>
          <p:cNvPr id="19"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0" name="TextBox 19">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Conclusions</a:t>
            </a:r>
          </a:p>
        </p:txBody>
      </p:sp>
      <p:sp>
        <p:nvSpPr>
          <p:cNvPr id="21"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Acknowledgements</a:t>
            </a:r>
          </a:p>
        </p:txBody>
      </p:sp>
      <p:sp>
        <p:nvSpPr>
          <p:cNvPr id="23"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4" name="TextBox 23">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Project Partners</a:t>
            </a:r>
          </a:p>
        </p:txBody>
      </p:sp>
      <p:sp>
        <p:nvSpPr>
          <p:cNvPr id="25" name="TextBox 24">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238754"/>
                </a:solidFill>
                <a:latin typeface="Century Gothic" panose="020B0502020202020204" pitchFamily="34" charset="0"/>
              </a:rPr>
              <a:t>Team Members</a:t>
            </a:r>
          </a:p>
        </p:txBody>
      </p:sp>
      <p:sp>
        <p:nvSpPr>
          <p:cNvPr id="26" name="TextBox 25">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7" name="TextBox 26">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8" name="TextBox 27">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grpSp>
        <p:nvGrpSpPr>
          <p:cNvPr id="4" name="Group 3">
            <a:extLst>
              <a:ext uri="{FF2B5EF4-FFF2-40B4-BE49-F238E27FC236}">
                <a16:creationId xmlns:a16="http://schemas.microsoft.com/office/drawing/2014/main" id="{C39793B9-6EE8-DB41-9CC0-20B9472493DF}"/>
              </a:ext>
            </a:extLst>
          </p:cNvPr>
          <p:cNvGrpSpPr/>
          <p:nvPr/>
        </p:nvGrpSpPr>
        <p:grpSpPr>
          <a:xfrm>
            <a:off x="844023" y="30808368"/>
            <a:ext cx="2834640" cy="3083109"/>
            <a:chOff x="844023" y="30808368"/>
            <a:chExt cx="2834640" cy="3083109"/>
          </a:xfrm>
        </p:grpSpPr>
        <p:pic>
          <p:nvPicPr>
            <p:cNvPr id="30" name="Picture 29">
              <a:extLst>
                <a:ext uri="{FF2B5EF4-FFF2-40B4-BE49-F238E27FC236}">
                  <a16:creationId xmlns:a16="http://schemas.microsoft.com/office/drawing/2014/main" id="{4F1F6FE7-28D2-2D41-BA13-97CD0F2AA32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09054" y="30808368"/>
              <a:ext cx="2104577" cy="2092620"/>
            </a:xfrm>
            <a:prstGeom prst="rect">
              <a:avLst/>
            </a:prstGeom>
          </p:spPr>
        </p:pic>
        <p:sp>
          <p:nvSpPr>
            <p:cNvPr id="31"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43" name="Group 42">
            <a:extLst>
              <a:ext uri="{FF2B5EF4-FFF2-40B4-BE49-F238E27FC236}">
                <a16:creationId xmlns:a16="http://schemas.microsoft.com/office/drawing/2014/main" id="{1A04C0EC-893E-3145-8FF7-8B4997059FAE}"/>
              </a:ext>
            </a:extLst>
          </p:cNvPr>
          <p:cNvGrpSpPr/>
          <p:nvPr/>
        </p:nvGrpSpPr>
        <p:grpSpPr>
          <a:xfrm>
            <a:off x="6683239" y="30808368"/>
            <a:ext cx="2834640" cy="2667610"/>
            <a:chOff x="6683239" y="30808368"/>
            <a:chExt cx="2834640" cy="2667610"/>
          </a:xfrm>
        </p:grpSpPr>
        <p:pic>
          <p:nvPicPr>
            <p:cNvPr id="33" name="Picture 32">
              <a:extLst>
                <a:ext uri="{FF2B5EF4-FFF2-40B4-BE49-F238E27FC236}">
                  <a16:creationId xmlns:a16="http://schemas.microsoft.com/office/drawing/2014/main" id="{3BD048A3-05C6-0742-96C3-1226CFDEA383}"/>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48270" y="30808368"/>
              <a:ext cx="2104577" cy="2092620"/>
            </a:xfrm>
            <a:prstGeom prst="rect">
              <a:avLst/>
            </a:prstGeom>
          </p:spPr>
        </p:pic>
        <p:sp>
          <p:nvSpPr>
            <p:cNvPr id="34"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44" name="Group 43">
            <a:extLst>
              <a:ext uri="{FF2B5EF4-FFF2-40B4-BE49-F238E27FC236}">
                <a16:creationId xmlns:a16="http://schemas.microsoft.com/office/drawing/2014/main" id="{01218170-AC9F-C341-BA77-3DD07C007A64}"/>
              </a:ext>
            </a:extLst>
          </p:cNvPr>
          <p:cNvGrpSpPr/>
          <p:nvPr/>
        </p:nvGrpSpPr>
        <p:grpSpPr>
          <a:xfrm>
            <a:off x="9602847" y="30808368"/>
            <a:ext cx="2834640" cy="2667610"/>
            <a:chOff x="9602847" y="30808368"/>
            <a:chExt cx="2834640" cy="2667610"/>
          </a:xfrm>
        </p:grpSpPr>
        <p:pic>
          <p:nvPicPr>
            <p:cNvPr id="36" name="Picture 35">
              <a:extLst>
                <a:ext uri="{FF2B5EF4-FFF2-40B4-BE49-F238E27FC236}">
                  <a16:creationId xmlns:a16="http://schemas.microsoft.com/office/drawing/2014/main" id="{C6CB98C4-7418-3F4C-800A-1A96C50604A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67878" y="30808368"/>
              <a:ext cx="2104577" cy="2092620"/>
            </a:xfrm>
            <a:prstGeom prst="rect">
              <a:avLst/>
            </a:prstGeom>
          </p:spPr>
        </p:pic>
        <p:sp>
          <p:nvSpPr>
            <p:cNvPr id="37"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 name="Group 5">
            <a:extLst>
              <a:ext uri="{FF2B5EF4-FFF2-40B4-BE49-F238E27FC236}">
                <a16:creationId xmlns:a16="http://schemas.microsoft.com/office/drawing/2014/main" id="{71A91A3E-DCD5-E64E-BEF0-66B1A37C16A6}"/>
              </a:ext>
            </a:extLst>
          </p:cNvPr>
          <p:cNvGrpSpPr/>
          <p:nvPr/>
        </p:nvGrpSpPr>
        <p:grpSpPr>
          <a:xfrm>
            <a:off x="3763631" y="30808368"/>
            <a:ext cx="2834640" cy="2667610"/>
            <a:chOff x="3763631" y="30808368"/>
            <a:chExt cx="2834640" cy="2667610"/>
          </a:xfrm>
        </p:grpSpPr>
        <p:pic>
          <p:nvPicPr>
            <p:cNvPr id="39" name="Picture 38">
              <a:extLst>
                <a:ext uri="{FF2B5EF4-FFF2-40B4-BE49-F238E27FC236}">
                  <a16:creationId xmlns:a16="http://schemas.microsoft.com/office/drawing/2014/main" id="{67AB84A0-DE18-EF4F-A975-6AC62151024B}"/>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28662" y="30808368"/>
              <a:ext cx="2104577" cy="2092620"/>
            </a:xfrm>
            <a:prstGeom prst="rect">
              <a:avLst/>
            </a:prstGeom>
          </p:spPr>
        </p:pic>
        <p:sp>
          <p:nvSpPr>
            <p:cNvPr id="40"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41"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42" name="TextBox 41">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Abstract</a:t>
            </a:r>
          </a:p>
        </p:txBody>
      </p:sp>
    </p:spTree>
    <p:extLst>
      <p:ext uri="{BB962C8B-B14F-4D97-AF65-F5344CB8AC3E}">
        <p14:creationId xmlns:p14="http://schemas.microsoft.com/office/powerpoint/2010/main" val="3969510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8754"/>
                </a:solidFill>
              </a:rPr>
              <a:t>Study Area</a:t>
            </a:r>
            <a:r>
              <a:rPr lang="en-US" sz="10000" dirty="0">
                <a:solidFill>
                  <a:srgbClr val="238754"/>
                </a:solidFill>
              </a:rPr>
              <a:t> Ecological Forecasting</a:t>
            </a:r>
          </a:p>
        </p:txBody>
      </p:sp>
      <p:sp>
        <p:nvSpPr>
          <p:cNvPr id="7" name="TextBox 6">
            <a:extLst>
              <a:ext uri="{FF2B5EF4-FFF2-40B4-BE49-F238E27FC236}">
                <a16:creationId xmlns:a16="http://schemas.microsoft.com/office/drawing/2014/main" id="{CCC7B32D-56A6-A142-9D9D-634BA508AE2E}"/>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38754"/>
                </a:solidFill>
                <a:latin typeface="Century Gothic" panose="020B0502020202020204" pitchFamily="34" charset="0"/>
              </a:rPr>
              <a:t>Node Location</a:t>
            </a:r>
          </a:p>
        </p:txBody>
      </p:sp>
      <p:sp>
        <p:nvSpPr>
          <p:cNvPr id="8" name="Text Placeholder 42">
            <a:extLst>
              <a:ext uri="{FF2B5EF4-FFF2-40B4-BE49-F238E27FC236}">
                <a16:creationId xmlns:a16="http://schemas.microsoft.com/office/drawing/2014/main" id="{DB94A2AB-67B7-7042-8EA0-DE68E3BB3DB9}"/>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38754"/>
                </a:solidFill>
              </a:rPr>
              <a:t>Project Long Title</a:t>
            </a:r>
          </a:p>
        </p:txBody>
      </p:sp>
      <p:sp>
        <p:nvSpPr>
          <p:cNvPr id="35" name="TextBox 34">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Abstract</a:t>
            </a:r>
          </a:p>
        </p:txBody>
      </p:sp>
      <p:sp>
        <p:nvSpPr>
          <p:cNvPr id="38"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rgbClr val="23875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43" name="TextBox 42">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Objectives</a:t>
            </a:r>
          </a:p>
        </p:txBody>
      </p:sp>
      <p:sp>
        <p:nvSpPr>
          <p:cNvPr id="44"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45" name="TextBox 44">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Methodology</a:t>
            </a:r>
          </a:p>
        </p:txBody>
      </p:sp>
      <p:sp>
        <p:nvSpPr>
          <p:cNvPr id="46"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47" name="TextBox 46">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Study Area</a:t>
            </a:r>
          </a:p>
        </p:txBody>
      </p:sp>
      <p:sp>
        <p:nvSpPr>
          <p:cNvPr id="48"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49" name="TextBox 48">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Earth Observations</a:t>
            </a:r>
          </a:p>
        </p:txBody>
      </p:sp>
      <p:sp>
        <p:nvSpPr>
          <p:cNvPr id="50"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51" name="TextBox 50">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Results</a:t>
            </a:r>
          </a:p>
        </p:txBody>
      </p:sp>
      <p:sp>
        <p:nvSpPr>
          <p:cNvPr id="52"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53" name="TextBox 52">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Conclusions</a:t>
            </a:r>
          </a:p>
        </p:txBody>
      </p:sp>
      <p:sp>
        <p:nvSpPr>
          <p:cNvPr id="54"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55" name="TextBox 54">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Acknowledgements</a:t>
            </a:r>
          </a:p>
        </p:txBody>
      </p:sp>
      <p:sp>
        <p:nvSpPr>
          <p:cNvPr id="56"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57" name="TextBox 56">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Project Partners</a:t>
            </a:r>
          </a:p>
        </p:txBody>
      </p:sp>
      <p:sp>
        <p:nvSpPr>
          <p:cNvPr id="58" name="TextBox 57">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Team Members</a:t>
            </a:r>
          </a:p>
        </p:txBody>
      </p:sp>
      <p:sp>
        <p:nvSpPr>
          <p:cNvPr id="59" name="TextBox 58">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238754"/>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60"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61" name="Group 60">
            <a:extLst>
              <a:ext uri="{FF2B5EF4-FFF2-40B4-BE49-F238E27FC236}">
                <a16:creationId xmlns:a16="http://schemas.microsoft.com/office/drawing/2014/main" id="{5764061B-7865-DC4F-8D0F-0699FE65B175}"/>
              </a:ext>
            </a:extLst>
          </p:cNvPr>
          <p:cNvGrpSpPr/>
          <p:nvPr/>
        </p:nvGrpSpPr>
        <p:grpSpPr>
          <a:xfrm>
            <a:off x="12724635" y="30814899"/>
            <a:ext cx="2834640" cy="3083109"/>
            <a:chOff x="844023" y="30808368"/>
            <a:chExt cx="2834640" cy="3083109"/>
          </a:xfrm>
        </p:grpSpPr>
        <p:pic>
          <p:nvPicPr>
            <p:cNvPr id="62" name="Picture 61">
              <a:extLst>
                <a:ext uri="{FF2B5EF4-FFF2-40B4-BE49-F238E27FC236}">
                  <a16:creationId xmlns:a16="http://schemas.microsoft.com/office/drawing/2014/main" id="{9227DD6D-EFCD-774D-AFF6-788B780E21FE}"/>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209054" y="30808368"/>
              <a:ext cx="2104577" cy="2092620"/>
            </a:xfrm>
            <a:prstGeom prst="rect">
              <a:avLst/>
            </a:prstGeom>
          </p:spPr>
        </p:pic>
        <p:sp>
          <p:nvSpPr>
            <p:cNvPr id="63" name="Text Placeholder 16">
              <a:extLst>
                <a:ext uri="{FF2B5EF4-FFF2-40B4-BE49-F238E27FC236}">
                  <a16:creationId xmlns:a16="http://schemas.microsoft.com/office/drawing/2014/main" id="{DD8CBF97-F41D-5647-940A-3EA90AE9F8CB}"/>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64" name="Group 63">
            <a:extLst>
              <a:ext uri="{FF2B5EF4-FFF2-40B4-BE49-F238E27FC236}">
                <a16:creationId xmlns:a16="http://schemas.microsoft.com/office/drawing/2014/main" id="{FE180A63-260E-B840-8F81-C36B2FCA0479}"/>
              </a:ext>
            </a:extLst>
          </p:cNvPr>
          <p:cNvGrpSpPr/>
          <p:nvPr/>
        </p:nvGrpSpPr>
        <p:grpSpPr>
          <a:xfrm>
            <a:off x="18563851" y="30814899"/>
            <a:ext cx="2834640" cy="2667610"/>
            <a:chOff x="6683239" y="30808368"/>
            <a:chExt cx="2834640" cy="2667610"/>
          </a:xfrm>
        </p:grpSpPr>
        <p:pic>
          <p:nvPicPr>
            <p:cNvPr id="65" name="Picture 64">
              <a:extLst>
                <a:ext uri="{FF2B5EF4-FFF2-40B4-BE49-F238E27FC236}">
                  <a16:creationId xmlns:a16="http://schemas.microsoft.com/office/drawing/2014/main" id="{19B9D57D-565B-5840-824D-81BEE26ACC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7048270" y="30808368"/>
              <a:ext cx="2104577" cy="2092620"/>
            </a:xfrm>
            <a:prstGeom prst="rect">
              <a:avLst/>
            </a:prstGeom>
          </p:spPr>
        </p:pic>
        <p:sp>
          <p:nvSpPr>
            <p:cNvPr id="66" name="Text Placeholder 16">
              <a:extLst>
                <a:ext uri="{FF2B5EF4-FFF2-40B4-BE49-F238E27FC236}">
                  <a16:creationId xmlns:a16="http://schemas.microsoft.com/office/drawing/2014/main" id="{4229E517-2A8A-194C-8893-AE6D7BCD84EA}"/>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67" name="Group 66">
            <a:extLst>
              <a:ext uri="{FF2B5EF4-FFF2-40B4-BE49-F238E27FC236}">
                <a16:creationId xmlns:a16="http://schemas.microsoft.com/office/drawing/2014/main" id="{6B2E7D8F-EB2A-6349-A909-EAB995DA1F75}"/>
              </a:ext>
            </a:extLst>
          </p:cNvPr>
          <p:cNvGrpSpPr/>
          <p:nvPr/>
        </p:nvGrpSpPr>
        <p:grpSpPr>
          <a:xfrm>
            <a:off x="21483459" y="30814899"/>
            <a:ext cx="2834640" cy="2667610"/>
            <a:chOff x="9602847" y="30808368"/>
            <a:chExt cx="2834640" cy="2667610"/>
          </a:xfrm>
        </p:grpSpPr>
        <p:pic>
          <p:nvPicPr>
            <p:cNvPr id="68" name="Picture 67">
              <a:extLst>
                <a:ext uri="{FF2B5EF4-FFF2-40B4-BE49-F238E27FC236}">
                  <a16:creationId xmlns:a16="http://schemas.microsoft.com/office/drawing/2014/main" id="{25C5D880-463B-8F43-88AA-73D384CF171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9967878" y="30808368"/>
              <a:ext cx="2104577" cy="2092620"/>
            </a:xfrm>
            <a:prstGeom prst="rect">
              <a:avLst/>
            </a:prstGeom>
          </p:spPr>
        </p:pic>
        <p:sp>
          <p:nvSpPr>
            <p:cNvPr id="69" name="Text Placeholder 16">
              <a:extLst>
                <a:ext uri="{FF2B5EF4-FFF2-40B4-BE49-F238E27FC236}">
                  <a16:creationId xmlns:a16="http://schemas.microsoft.com/office/drawing/2014/main" id="{72AD1070-77F2-DB4E-A24A-218CBB2D6BFC}"/>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70" name="Group 69">
            <a:extLst>
              <a:ext uri="{FF2B5EF4-FFF2-40B4-BE49-F238E27FC236}">
                <a16:creationId xmlns:a16="http://schemas.microsoft.com/office/drawing/2014/main" id="{B6A1F3F3-0291-D147-BE22-2699D5E7322F}"/>
              </a:ext>
            </a:extLst>
          </p:cNvPr>
          <p:cNvGrpSpPr/>
          <p:nvPr/>
        </p:nvGrpSpPr>
        <p:grpSpPr>
          <a:xfrm>
            <a:off x="15644243" y="30814899"/>
            <a:ext cx="2834640" cy="2667610"/>
            <a:chOff x="3763631" y="30808368"/>
            <a:chExt cx="2834640" cy="2667610"/>
          </a:xfrm>
        </p:grpSpPr>
        <p:pic>
          <p:nvPicPr>
            <p:cNvPr id="71" name="Picture 70">
              <a:extLst>
                <a:ext uri="{FF2B5EF4-FFF2-40B4-BE49-F238E27FC236}">
                  <a16:creationId xmlns:a16="http://schemas.microsoft.com/office/drawing/2014/main" id="{12EBB14C-3C90-844C-ADBB-19F674D041E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128662" y="30808368"/>
              <a:ext cx="2104577" cy="2092620"/>
            </a:xfrm>
            <a:prstGeom prst="rect">
              <a:avLst/>
            </a:prstGeom>
          </p:spPr>
        </p:pic>
        <p:sp>
          <p:nvSpPr>
            <p:cNvPr id="72" name="Text Placeholder 16">
              <a:extLst>
                <a:ext uri="{FF2B5EF4-FFF2-40B4-BE49-F238E27FC236}">
                  <a16:creationId xmlns:a16="http://schemas.microsoft.com/office/drawing/2014/main" id="{CC6544D5-6C7E-9446-AF0D-195CE4259DE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06989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2">
            <a:extLst>
              <a:ext uri="{FF2B5EF4-FFF2-40B4-BE49-F238E27FC236}">
                <a16:creationId xmlns:a16="http://schemas.microsoft.com/office/drawing/2014/main" id="{39FE2893-1C96-B042-8A82-4C0986FA18D0}"/>
              </a:ext>
            </a:extLst>
          </p:cNvPr>
          <p:cNvSpPr txBox="1">
            <a:spLocks/>
          </p:cNvSpPr>
          <p:nvPr/>
        </p:nvSpPr>
        <p:spPr>
          <a:xfrm>
            <a:off x="4704381" y="876299"/>
            <a:ext cx="18362865" cy="2507653"/>
          </a:xfrm>
          <a:prstGeom prst="rect">
            <a:avLst/>
          </a:prstGeom>
        </p:spPr>
        <p:txBody>
          <a:bodyPr anchor="ctr">
            <a:norm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chemeClr val="accent1"/>
                </a:solidFill>
                <a:latin typeface="Century Gothic" panose="020B0502020202020204" pitchFamily="34" charset="0"/>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a:solidFill>
                  <a:schemeClr val="tx1"/>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238754"/>
                </a:solidFill>
              </a:rPr>
              <a:t>Project Long Title</a:t>
            </a:r>
          </a:p>
        </p:txBody>
      </p:sp>
      <p:sp>
        <p:nvSpPr>
          <p:cNvPr id="3" name="Text Placeholder 16">
            <a:extLst>
              <a:ext uri="{FF2B5EF4-FFF2-40B4-BE49-F238E27FC236}">
                <a16:creationId xmlns:a16="http://schemas.microsoft.com/office/drawing/2014/main" id="{D1BB1AA8-0C8F-5142-8FB0-D7E0443163BF}"/>
              </a:ext>
            </a:extLst>
          </p:cNvPr>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rgbClr val="23875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4" name="TextBox 3">
            <a:extLst>
              <a:ext uri="{FF2B5EF4-FFF2-40B4-BE49-F238E27FC236}">
                <a16:creationId xmlns:a16="http://schemas.microsoft.com/office/drawing/2014/main" id="{F461F4A6-B0A1-F94D-9B1A-350BFCC58258}"/>
              </a:ext>
            </a:extLst>
          </p:cNvPr>
          <p:cNvSpPr txBox="1"/>
          <p:nvPr/>
        </p:nvSpPr>
        <p:spPr>
          <a:xfrm>
            <a:off x="868453" y="9224166"/>
            <a:ext cx="312777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Objectives</a:t>
            </a:r>
          </a:p>
        </p:txBody>
      </p:sp>
      <p:sp>
        <p:nvSpPr>
          <p:cNvPr id="5" name="Text Placeholder 16">
            <a:extLst>
              <a:ext uri="{FF2B5EF4-FFF2-40B4-BE49-F238E27FC236}">
                <a16:creationId xmlns:a16="http://schemas.microsoft.com/office/drawing/2014/main" id="{95576DA8-B261-5D4C-9B65-BE45EAD2C963}"/>
              </a:ext>
            </a:extLst>
          </p:cNvPr>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6" name="TextBox 5">
            <a:extLst>
              <a:ext uri="{FF2B5EF4-FFF2-40B4-BE49-F238E27FC236}">
                <a16:creationId xmlns:a16="http://schemas.microsoft.com/office/drawing/2014/main" id="{51E74282-7E98-634C-BCA9-98E8AF130381}"/>
              </a:ext>
            </a:extLst>
          </p:cNvPr>
          <p:cNvSpPr txBox="1"/>
          <p:nvPr/>
        </p:nvSpPr>
        <p:spPr>
          <a:xfrm>
            <a:off x="868453" y="16801277"/>
            <a:ext cx="3849131"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Methodology</a:t>
            </a:r>
          </a:p>
        </p:txBody>
      </p:sp>
      <p:sp>
        <p:nvSpPr>
          <p:cNvPr id="7" name="Text Placeholder 16">
            <a:extLst>
              <a:ext uri="{FF2B5EF4-FFF2-40B4-BE49-F238E27FC236}">
                <a16:creationId xmlns:a16="http://schemas.microsoft.com/office/drawing/2014/main" id="{F7335F98-F3CC-3F4A-BEA0-DFBE99C3E9A0}"/>
              </a:ext>
            </a:extLst>
          </p:cNvPr>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D7C93331-9387-7541-AE4D-9D57E670F84F}"/>
              </a:ext>
            </a:extLst>
          </p:cNvPr>
          <p:cNvSpPr txBox="1"/>
          <p:nvPr/>
        </p:nvSpPr>
        <p:spPr>
          <a:xfrm>
            <a:off x="12779280" y="4484915"/>
            <a:ext cx="317266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Study Area</a:t>
            </a:r>
          </a:p>
        </p:txBody>
      </p:sp>
      <p:sp>
        <p:nvSpPr>
          <p:cNvPr id="9" name="Text Placeholder 16">
            <a:extLst>
              <a:ext uri="{FF2B5EF4-FFF2-40B4-BE49-F238E27FC236}">
                <a16:creationId xmlns:a16="http://schemas.microsoft.com/office/drawing/2014/main" id="{343DADD0-C036-894A-8C0B-83C828399490}"/>
              </a:ext>
            </a:extLst>
          </p:cNvPr>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0" name="TextBox 9">
            <a:extLst>
              <a:ext uri="{FF2B5EF4-FFF2-40B4-BE49-F238E27FC236}">
                <a16:creationId xmlns:a16="http://schemas.microsoft.com/office/drawing/2014/main" id="{96F987B6-BE64-C344-9064-B1B6DF11D86E}"/>
              </a:ext>
            </a:extLst>
          </p:cNvPr>
          <p:cNvSpPr txBox="1"/>
          <p:nvPr/>
        </p:nvSpPr>
        <p:spPr>
          <a:xfrm>
            <a:off x="868453" y="26486192"/>
            <a:ext cx="5272597"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Earth Observations</a:t>
            </a:r>
          </a:p>
        </p:txBody>
      </p:sp>
      <p:sp>
        <p:nvSpPr>
          <p:cNvPr id="11" name="Text Placeholder 16">
            <a:extLst>
              <a:ext uri="{FF2B5EF4-FFF2-40B4-BE49-F238E27FC236}">
                <a16:creationId xmlns:a16="http://schemas.microsoft.com/office/drawing/2014/main" id="{DFD112C6-E950-8647-BF0A-8ACCC9B87989}"/>
              </a:ext>
            </a:extLst>
          </p:cNvPr>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2" name="TextBox 11">
            <a:extLst>
              <a:ext uri="{FF2B5EF4-FFF2-40B4-BE49-F238E27FC236}">
                <a16:creationId xmlns:a16="http://schemas.microsoft.com/office/drawing/2014/main" id="{D3872167-73BA-8D44-BE8A-29C8582D23B5}"/>
              </a:ext>
            </a:extLst>
          </p:cNvPr>
          <p:cNvSpPr txBox="1"/>
          <p:nvPr/>
        </p:nvSpPr>
        <p:spPr>
          <a:xfrm>
            <a:off x="12779280" y="13705246"/>
            <a:ext cx="2012089"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Results</a:t>
            </a:r>
          </a:p>
        </p:txBody>
      </p:sp>
      <p:sp>
        <p:nvSpPr>
          <p:cNvPr id="13" name="Text Placeholder 16">
            <a:extLst>
              <a:ext uri="{FF2B5EF4-FFF2-40B4-BE49-F238E27FC236}">
                <a16:creationId xmlns:a16="http://schemas.microsoft.com/office/drawing/2014/main" id="{0A6E89A2-539C-3A4D-AF17-5EFCA8CC6FEB}"/>
              </a:ext>
            </a:extLst>
          </p:cNvPr>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14" name="TextBox 13">
            <a:extLst>
              <a:ext uri="{FF2B5EF4-FFF2-40B4-BE49-F238E27FC236}">
                <a16:creationId xmlns:a16="http://schemas.microsoft.com/office/drawing/2014/main" id="{7A25BF8B-CB0F-604D-9258-AC98FCB0C35C}"/>
              </a:ext>
            </a:extLst>
          </p:cNvPr>
          <p:cNvSpPr txBox="1"/>
          <p:nvPr/>
        </p:nvSpPr>
        <p:spPr>
          <a:xfrm>
            <a:off x="12779280" y="20036436"/>
            <a:ext cx="3486852"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Conclusions</a:t>
            </a:r>
          </a:p>
        </p:txBody>
      </p:sp>
      <p:sp>
        <p:nvSpPr>
          <p:cNvPr id="15" name="Text Placeholder 16">
            <a:extLst>
              <a:ext uri="{FF2B5EF4-FFF2-40B4-BE49-F238E27FC236}">
                <a16:creationId xmlns:a16="http://schemas.microsoft.com/office/drawing/2014/main" id="{4A5D5BF3-34BE-7042-8449-2B1779D44BE7}"/>
              </a:ext>
            </a:extLst>
          </p:cNvPr>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16" name="TextBox 15">
            <a:extLst>
              <a:ext uri="{FF2B5EF4-FFF2-40B4-BE49-F238E27FC236}">
                <a16:creationId xmlns:a16="http://schemas.microsoft.com/office/drawing/2014/main" id="{5AB7CB3B-78BB-164E-9472-31A828D552A8}"/>
              </a:ext>
            </a:extLst>
          </p:cNvPr>
          <p:cNvSpPr txBox="1"/>
          <p:nvPr/>
        </p:nvSpPr>
        <p:spPr>
          <a:xfrm>
            <a:off x="12779280" y="29869891"/>
            <a:ext cx="5687776"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Acknowledgements</a:t>
            </a:r>
          </a:p>
        </p:txBody>
      </p:sp>
      <p:sp>
        <p:nvSpPr>
          <p:cNvPr id="17" name="Text Placeholder 16">
            <a:extLst>
              <a:ext uri="{FF2B5EF4-FFF2-40B4-BE49-F238E27FC236}">
                <a16:creationId xmlns:a16="http://schemas.microsoft.com/office/drawing/2014/main" id="{64E2D0B3-1096-2643-9138-1A2528C95DED}"/>
              </a:ext>
            </a:extLst>
          </p:cNvPr>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18" name="TextBox 17">
            <a:extLst>
              <a:ext uri="{FF2B5EF4-FFF2-40B4-BE49-F238E27FC236}">
                <a16:creationId xmlns:a16="http://schemas.microsoft.com/office/drawing/2014/main" id="{85845ADB-039B-C041-A675-F81766BDDAB0}"/>
              </a:ext>
            </a:extLst>
          </p:cNvPr>
          <p:cNvSpPr txBox="1"/>
          <p:nvPr/>
        </p:nvSpPr>
        <p:spPr>
          <a:xfrm>
            <a:off x="12779280" y="26396045"/>
            <a:ext cx="4403770"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Project Partners</a:t>
            </a:r>
          </a:p>
        </p:txBody>
      </p:sp>
      <p:sp>
        <p:nvSpPr>
          <p:cNvPr id="19" name="TextBox 18">
            <a:extLst>
              <a:ext uri="{FF2B5EF4-FFF2-40B4-BE49-F238E27FC236}">
                <a16:creationId xmlns:a16="http://schemas.microsoft.com/office/drawing/2014/main" id="{70798959-7EF3-8647-BC04-67950CCDB391}"/>
              </a:ext>
            </a:extLst>
          </p:cNvPr>
          <p:cNvSpPr txBox="1"/>
          <p:nvPr/>
        </p:nvSpPr>
        <p:spPr>
          <a:xfrm>
            <a:off x="868453" y="29869891"/>
            <a:ext cx="4542503"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Team Members</a:t>
            </a:r>
          </a:p>
        </p:txBody>
      </p:sp>
      <p:sp>
        <p:nvSpPr>
          <p:cNvPr id="20" name="TextBox 19">
            <a:extLst>
              <a:ext uri="{FF2B5EF4-FFF2-40B4-BE49-F238E27FC236}">
                <a16:creationId xmlns:a16="http://schemas.microsoft.com/office/drawing/2014/main" id="{8812C238-D026-D44F-8289-CEFE748F729B}"/>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238754"/>
                </a:solidFill>
                <a:latin typeface="Century Gothic" panose="020B0502020202020204" pitchFamily="34" charset="0"/>
              </a:rPr>
              <a:t>Abstract</a:t>
            </a:r>
          </a:p>
        </p:txBody>
      </p:sp>
      <p:sp>
        <p:nvSpPr>
          <p:cNvPr id="21" name="Text Placeholder 16">
            <a:extLst>
              <a:ext uri="{FF2B5EF4-FFF2-40B4-BE49-F238E27FC236}">
                <a16:creationId xmlns:a16="http://schemas.microsoft.com/office/drawing/2014/main" id="{BEB8D2B4-C79C-1E44-AF85-357F0A584F09}"/>
              </a:ext>
            </a:extLst>
          </p:cNvPr>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grpSp>
        <p:nvGrpSpPr>
          <p:cNvPr id="22" name="Group 21">
            <a:extLst>
              <a:ext uri="{FF2B5EF4-FFF2-40B4-BE49-F238E27FC236}">
                <a16:creationId xmlns:a16="http://schemas.microsoft.com/office/drawing/2014/main" id="{D7793216-FD53-BF46-9DBF-4D11F90ED67F}"/>
              </a:ext>
            </a:extLst>
          </p:cNvPr>
          <p:cNvGrpSpPr/>
          <p:nvPr/>
        </p:nvGrpSpPr>
        <p:grpSpPr>
          <a:xfrm>
            <a:off x="844023" y="30808368"/>
            <a:ext cx="2834640" cy="3083109"/>
            <a:chOff x="844023" y="30808368"/>
            <a:chExt cx="2834640" cy="3083109"/>
          </a:xfrm>
        </p:grpSpPr>
        <p:pic>
          <p:nvPicPr>
            <p:cNvPr id="23" name="Picture 22">
              <a:extLst>
                <a:ext uri="{FF2B5EF4-FFF2-40B4-BE49-F238E27FC236}">
                  <a16:creationId xmlns:a16="http://schemas.microsoft.com/office/drawing/2014/main" id="{BBA190BF-4B30-7C42-B78E-2FF0A661008D}"/>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209054" y="30808368"/>
              <a:ext cx="2104577" cy="2092620"/>
            </a:xfrm>
            <a:prstGeom prst="rect">
              <a:avLst/>
            </a:prstGeom>
          </p:spPr>
        </p:pic>
        <p:sp>
          <p:nvSpPr>
            <p:cNvPr id="24" name="Text Placeholder 16">
              <a:extLst>
                <a:ext uri="{FF2B5EF4-FFF2-40B4-BE49-F238E27FC236}">
                  <a16:creationId xmlns:a16="http://schemas.microsoft.com/office/drawing/2014/main" id="{E9C9CDF7-D426-474B-B6B0-DE6ECB6B6270}"/>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grpSp>
      <p:grpSp>
        <p:nvGrpSpPr>
          <p:cNvPr id="25" name="Group 24">
            <a:extLst>
              <a:ext uri="{FF2B5EF4-FFF2-40B4-BE49-F238E27FC236}">
                <a16:creationId xmlns:a16="http://schemas.microsoft.com/office/drawing/2014/main" id="{ABC9AE9A-CFA5-2F48-860B-B0FA6B292E7B}"/>
              </a:ext>
            </a:extLst>
          </p:cNvPr>
          <p:cNvGrpSpPr/>
          <p:nvPr/>
        </p:nvGrpSpPr>
        <p:grpSpPr>
          <a:xfrm>
            <a:off x="6683239" y="30808368"/>
            <a:ext cx="2834640" cy="2667610"/>
            <a:chOff x="6683239" y="30808368"/>
            <a:chExt cx="2834640" cy="2667610"/>
          </a:xfrm>
        </p:grpSpPr>
        <p:pic>
          <p:nvPicPr>
            <p:cNvPr id="26" name="Picture 25">
              <a:extLst>
                <a:ext uri="{FF2B5EF4-FFF2-40B4-BE49-F238E27FC236}">
                  <a16:creationId xmlns:a16="http://schemas.microsoft.com/office/drawing/2014/main" id="{42531159-9459-E04D-BA9A-2C9EBEE7A93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048270" y="30808368"/>
              <a:ext cx="2104577" cy="2092620"/>
            </a:xfrm>
            <a:prstGeom prst="rect">
              <a:avLst/>
            </a:prstGeom>
          </p:spPr>
        </p:pic>
        <p:sp>
          <p:nvSpPr>
            <p:cNvPr id="27" name="Text Placeholder 16">
              <a:extLst>
                <a:ext uri="{FF2B5EF4-FFF2-40B4-BE49-F238E27FC236}">
                  <a16:creationId xmlns:a16="http://schemas.microsoft.com/office/drawing/2014/main" id="{FDECC81D-68AA-374C-955E-75ADACF2421E}"/>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28" name="Group 27">
            <a:extLst>
              <a:ext uri="{FF2B5EF4-FFF2-40B4-BE49-F238E27FC236}">
                <a16:creationId xmlns:a16="http://schemas.microsoft.com/office/drawing/2014/main" id="{2FB1BC42-7A4A-9E4C-BB13-B21CB5233A13}"/>
              </a:ext>
            </a:extLst>
          </p:cNvPr>
          <p:cNvGrpSpPr/>
          <p:nvPr/>
        </p:nvGrpSpPr>
        <p:grpSpPr>
          <a:xfrm>
            <a:off x="9602847" y="30808368"/>
            <a:ext cx="2834640" cy="2667610"/>
            <a:chOff x="9602847" y="30808368"/>
            <a:chExt cx="2834640" cy="2667610"/>
          </a:xfrm>
        </p:grpSpPr>
        <p:pic>
          <p:nvPicPr>
            <p:cNvPr id="29" name="Picture 28">
              <a:extLst>
                <a:ext uri="{FF2B5EF4-FFF2-40B4-BE49-F238E27FC236}">
                  <a16:creationId xmlns:a16="http://schemas.microsoft.com/office/drawing/2014/main" id="{1FF76306-41E7-3448-B73B-548CD775EC3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9967878" y="30808368"/>
              <a:ext cx="2104577" cy="2092620"/>
            </a:xfrm>
            <a:prstGeom prst="rect">
              <a:avLst/>
            </a:prstGeom>
          </p:spPr>
        </p:pic>
        <p:sp>
          <p:nvSpPr>
            <p:cNvPr id="30" name="Text Placeholder 16">
              <a:extLst>
                <a:ext uri="{FF2B5EF4-FFF2-40B4-BE49-F238E27FC236}">
                  <a16:creationId xmlns:a16="http://schemas.microsoft.com/office/drawing/2014/main" id="{DBC2788F-0BC3-734A-B360-017356B93250}"/>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grpSp>
        <p:nvGrpSpPr>
          <p:cNvPr id="31" name="Group 30">
            <a:extLst>
              <a:ext uri="{FF2B5EF4-FFF2-40B4-BE49-F238E27FC236}">
                <a16:creationId xmlns:a16="http://schemas.microsoft.com/office/drawing/2014/main" id="{1B490869-7166-B542-BB54-B3249A3DD551}"/>
              </a:ext>
            </a:extLst>
          </p:cNvPr>
          <p:cNvGrpSpPr/>
          <p:nvPr/>
        </p:nvGrpSpPr>
        <p:grpSpPr>
          <a:xfrm>
            <a:off x="3763631" y="30808368"/>
            <a:ext cx="2834640" cy="2667610"/>
            <a:chOff x="3763631" y="30808368"/>
            <a:chExt cx="2834640" cy="2667610"/>
          </a:xfrm>
        </p:grpSpPr>
        <p:pic>
          <p:nvPicPr>
            <p:cNvPr id="32" name="Picture 31">
              <a:extLst>
                <a:ext uri="{FF2B5EF4-FFF2-40B4-BE49-F238E27FC236}">
                  <a16:creationId xmlns:a16="http://schemas.microsoft.com/office/drawing/2014/main" id="{1DA6ADFA-2AB8-AC4F-9F61-7D4FA864F90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4128662" y="30808368"/>
              <a:ext cx="2104577" cy="2092620"/>
            </a:xfrm>
            <a:prstGeom prst="rect">
              <a:avLst/>
            </a:prstGeom>
          </p:spPr>
        </p:pic>
        <p:sp>
          <p:nvSpPr>
            <p:cNvPr id="33" name="Text Placeholder 16">
              <a:extLst>
                <a:ext uri="{FF2B5EF4-FFF2-40B4-BE49-F238E27FC236}">
                  <a16:creationId xmlns:a16="http://schemas.microsoft.com/office/drawing/2014/main" id="{B794248D-F3A5-EA46-88BB-40142AA7CEAE}"/>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grpSp>
      <p:sp>
        <p:nvSpPr>
          <p:cNvPr id="34" name="Title 3">
            <a:extLst>
              <a:ext uri="{FF2B5EF4-FFF2-40B4-BE49-F238E27FC236}">
                <a16:creationId xmlns:a16="http://schemas.microsoft.com/office/drawing/2014/main" id="{660F2F49-31BC-9B4F-9162-AE9E22711292}"/>
              </a:ext>
            </a:extLst>
          </p:cNvPr>
          <p:cNvSpPr txBox="1">
            <a:spLocks/>
          </p:cNvSpPr>
          <p:nvPr/>
        </p:nvSpPr>
        <p:spPr>
          <a:xfrm>
            <a:off x="24925421" y="4735287"/>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238754"/>
                </a:solidFill>
              </a:rPr>
              <a:t>Study Area</a:t>
            </a:r>
            <a:r>
              <a:rPr lang="en-US" sz="10000" dirty="0">
                <a:solidFill>
                  <a:srgbClr val="238754"/>
                </a:solidFill>
              </a:rPr>
              <a:t> Ecological Forecasting</a:t>
            </a:r>
          </a:p>
        </p:txBody>
      </p:sp>
      <p:sp>
        <p:nvSpPr>
          <p:cNvPr id="35" name="TextBox 34">
            <a:extLst>
              <a:ext uri="{FF2B5EF4-FFF2-40B4-BE49-F238E27FC236}">
                <a16:creationId xmlns:a16="http://schemas.microsoft.com/office/drawing/2014/main" id="{9698ACE8-D9C3-E041-95B1-AE339252A38B}"/>
              </a:ext>
            </a:extLst>
          </p:cNvPr>
          <p:cNvSpPr txBox="1"/>
          <p:nvPr/>
        </p:nvSpPr>
        <p:spPr>
          <a:xfrm>
            <a:off x="12340815" y="33930797"/>
            <a:ext cx="9752076" cy="830997"/>
          </a:xfrm>
          <a:prstGeom prst="rect">
            <a:avLst/>
          </a:prstGeom>
          <a:noFill/>
        </p:spPr>
        <p:txBody>
          <a:bodyPr wrap="square" rtlCol="0">
            <a:spAutoFit/>
          </a:bodyPr>
          <a:lstStyle/>
          <a:p>
            <a:pPr algn="r"/>
            <a:r>
              <a:rPr lang="en-US" sz="4800" dirty="0">
                <a:solidFill>
                  <a:srgbClr val="238754"/>
                </a:solidFill>
                <a:latin typeface="Century Gothic" panose="020B0502020202020204" pitchFamily="34" charset="0"/>
              </a:rPr>
              <a:t>Node Location</a:t>
            </a:r>
          </a:p>
        </p:txBody>
      </p:sp>
    </p:spTree>
    <p:extLst>
      <p:ext uri="{BB962C8B-B14F-4D97-AF65-F5344CB8AC3E}">
        <p14:creationId xmlns:p14="http://schemas.microsoft.com/office/powerpoint/2010/main" val="36317526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595</TotalTime>
  <Words>1244</Words>
  <Application>Microsoft Macintosh PowerPoint</Application>
  <PresentationFormat>Custom</PresentationFormat>
  <Paragraphs>120</Paragraphs>
  <Slides>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vt:i4>
      </vt:variant>
    </vt:vector>
  </HeadingPairs>
  <TitlesOfParts>
    <vt:vector size="10" baseType="lpstr">
      <vt:lpstr>Arial</vt:lpstr>
      <vt:lpstr>Calibri</vt:lpstr>
      <vt:lpstr>Calibri Light</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Zachary Bengtsson</cp:lastModifiedBy>
  <cp:revision>37</cp:revision>
  <dcterms:created xsi:type="dcterms:W3CDTF">2019-11-06T20:00:51Z</dcterms:created>
  <dcterms:modified xsi:type="dcterms:W3CDTF">2020-01-27T06:23:33Z</dcterms:modified>
</cp:coreProperties>
</file>