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75" r:id="rId2"/>
    <p:sldId id="278" r:id="rId3"/>
    <p:sldId id="279" r:id="rId4"/>
    <p:sldId id="280" r:id="rId5"/>
    <p:sldId id="286" r:id="rId6"/>
    <p:sldId id="281" r:id="rId7"/>
    <p:sldId id="282" r:id="rId8"/>
    <p:sldId id="283" r:id="rId9"/>
    <p:sldId id="285" r:id="rId10"/>
    <p:sldId id="28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494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7845"/>
    <a:srgbClr val="EAA24A"/>
    <a:srgbClr val="586991"/>
    <a:srgbClr val="7DB862"/>
    <a:srgbClr val="FFFFFF"/>
    <a:srgbClr val="E9A149"/>
    <a:srgbClr val="333333"/>
    <a:srgbClr val="F4901A"/>
    <a:srgbClr val="FFFFF5"/>
    <a:srgbClr val="FFFF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09" autoAdjust="0"/>
    <p:restoredTop sz="90794" autoAdjust="0"/>
  </p:normalViewPr>
  <p:slideViewPr>
    <p:cSldViewPr snapToGrid="0">
      <p:cViewPr varScale="1">
        <p:scale>
          <a:sx n="75" d="100"/>
          <a:sy n="75" d="100"/>
        </p:scale>
        <p:origin x="90" y="624"/>
      </p:cViewPr>
      <p:guideLst>
        <p:guide orient="horz"/>
        <p:guide pos="4944"/>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Your project VPS Image should be placed behind the top aperture shape. An example shape has been placed in this position for your reference. Delete the example VPS image, insert your image, right click your image and select the “Send to Back” option. Position and adjust the size of your image so that it lines up with the provided margin rulers.</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a:t>
            </a:fld>
            <a:endParaRPr lang="en-US"/>
          </a:p>
        </p:txBody>
      </p:sp>
    </p:spTree>
    <p:extLst>
      <p:ext uri="{BB962C8B-B14F-4D97-AF65-F5344CB8AC3E}">
        <p14:creationId xmlns:p14="http://schemas.microsoft.com/office/powerpoint/2010/main" val="159561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endParaRPr lang="en-US" baseline="0" dirty="0" smtClean="0"/>
          </a:p>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2058287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1437073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4043897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1111641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3229916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1296474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3835018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9</a:t>
            </a:fld>
            <a:endParaRPr lang="en-US"/>
          </a:p>
        </p:txBody>
      </p:sp>
    </p:spTree>
    <p:extLst>
      <p:ext uri="{BB962C8B-B14F-4D97-AF65-F5344CB8AC3E}">
        <p14:creationId xmlns:p14="http://schemas.microsoft.com/office/powerpoint/2010/main" val="30200442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Authors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3751" y="238125"/>
            <a:ext cx="870608" cy="741586"/>
          </a:xfrm>
          <a:prstGeom prst="rect">
            <a:avLst/>
          </a:prstGeom>
        </p:spPr>
      </p:pic>
      <p:sp>
        <p:nvSpPr>
          <p:cNvPr id="8" name="TextBox 7"/>
          <p:cNvSpPr txBox="1"/>
          <p:nvPr userDrawn="1"/>
        </p:nvSpPr>
        <p:spPr>
          <a:xfrm>
            <a:off x="8047038" y="442912"/>
            <a:ext cx="1962150" cy="415498"/>
          </a:xfrm>
          <a:prstGeom prst="rect">
            <a:avLst/>
          </a:prstGeom>
          <a:noFill/>
        </p:spPr>
        <p:txBody>
          <a:bodyPr wrap="square" rtlCol="0">
            <a:spAutoFit/>
          </a:bodyPr>
          <a:lstStyle/>
          <a:p>
            <a:pPr algn="r"/>
            <a:r>
              <a:rPr lang="en-US" sz="1050" dirty="0" smtClean="0">
                <a:latin typeface="Arial" panose="020B0604020202020204" pitchFamily="34" charset="0"/>
                <a:cs typeface="Arial" panose="020B0604020202020204" pitchFamily="34" charset="0"/>
              </a:rPr>
              <a:t>National</a:t>
            </a:r>
            <a:r>
              <a:rPr lang="en-US" sz="1050" baseline="0" dirty="0" smtClean="0">
                <a:latin typeface="Arial" panose="020B0604020202020204" pitchFamily="34" charset="0"/>
                <a:cs typeface="Arial" panose="020B0604020202020204" pitchFamily="34" charset="0"/>
              </a:rPr>
              <a:t> Aeronautics and</a:t>
            </a:r>
          </a:p>
          <a:p>
            <a:pPr algn="r"/>
            <a:r>
              <a:rPr lang="en-US" sz="1050" baseline="0" dirty="0" smtClean="0">
                <a:latin typeface="Arial" panose="020B0604020202020204" pitchFamily="34" charset="0"/>
                <a:cs typeface="Arial" panose="020B0604020202020204" pitchFamily="34" charset="0"/>
              </a:rPr>
              <a:t>Space Administration</a:t>
            </a:r>
            <a:endParaRPr lang="en-US" sz="1050" dirty="0">
              <a:latin typeface="Arial" panose="020B0604020202020204" pitchFamily="34" charset="0"/>
              <a:cs typeface="Arial" panose="020B0604020202020204" pitchFamily="34" charset="0"/>
            </a:endParaRPr>
          </a:p>
        </p:txBody>
      </p:sp>
      <p:cxnSp>
        <p:nvCxnSpPr>
          <p:cNvPr id="9" name="Straight Connector 8"/>
          <p:cNvCxnSpPr/>
          <p:nvPr userDrawn="1"/>
        </p:nvCxnSpPr>
        <p:spPr>
          <a:xfrm>
            <a:off x="10475913" y="304800"/>
            <a:ext cx="0" cy="6169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298913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108192" y="750018"/>
            <a:ext cx="5303520" cy="1627632"/>
          </a:xfrm>
          <a:prstGeom prst="rect">
            <a:avLst/>
          </a:prstGeom>
        </p:spPr>
        <p:txBody>
          <a:bodyPr anchor="ct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987552" y="675560"/>
            <a:ext cx="4145280" cy="1830106"/>
          </a:xfrm>
          <a:prstGeom prst="rect">
            <a:avLst/>
          </a:prstGeom>
        </p:spPr>
        <p:txBody>
          <a:bodyPr anchor="ctr">
            <a:noAutofit/>
          </a:bodyPr>
          <a:lstStyle>
            <a:lvl1pPr marL="0" indent="0" algn="r">
              <a:buNone/>
              <a:defRPr sz="4800" b="1" baseline="0">
                <a:solidFill>
                  <a:srgbClr val="EA7845"/>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12192000" cy="3429000"/>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8253984" y="3154680"/>
            <a:ext cx="3060192" cy="274320"/>
          </a:xfrm>
          <a:prstGeom prst="rect">
            <a:avLst/>
          </a:prstGeom>
        </p:spPr>
        <p:txBody>
          <a:bodyPr>
            <a:normAutofit/>
          </a:bodyPr>
          <a:lstStyle>
            <a:lvl1pPr marL="0" indent="0" algn="r">
              <a:buNone/>
              <a:defRPr sz="1200" baseline="0">
                <a:solidFill>
                  <a:schemeClr val="bg2">
                    <a:lumMod val="65000"/>
                  </a:schemeClr>
                </a:solidFill>
                <a:latin typeface="Century Gothic" panose="020B0502020202020204" pitchFamily="34" charset="0"/>
              </a:defRPr>
            </a:lvl1pPr>
          </a:lstStyle>
          <a:p>
            <a:pPr lvl="0"/>
            <a:r>
              <a:rPr lang="en-US" sz="1200" dirty="0" smtClean="0"/>
              <a:t>Image Credit: Source</a:t>
            </a:r>
            <a:endParaRPr lang="en-US" dirty="0"/>
          </a:p>
        </p:txBody>
      </p:sp>
      <p:cxnSp>
        <p:nvCxnSpPr>
          <p:cNvPr id="9" name="Straight Connector 8"/>
          <p:cNvCxnSpPr/>
          <p:nvPr userDrawn="1"/>
        </p:nvCxnSpPr>
        <p:spPr>
          <a:xfrm>
            <a:off x="5572125" y="750018"/>
            <a:ext cx="0" cy="1627632"/>
          </a:xfrm>
          <a:prstGeom prst="line">
            <a:avLst/>
          </a:prstGeom>
        </p:spPr>
        <p:style>
          <a:lnRef idx="1">
            <a:schemeClr val="accent3"/>
          </a:lnRef>
          <a:fillRef idx="0">
            <a:schemeClr val="accent3"/>
          </a:fillRef>
          <a:effectRef idx="0">
            <a:schemeClr val="accent3"/>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5"/>
          </a:xfrm>
          <a:prstGeom prst="rect">
            <a:avLst/>
          </a:prstGeom>
        </p:spPr>
      </p:pic>
    </p:spTree>
    <p:extLst>
      <p:ext uri="{BB962C8B-B14F-4D97-AF65-F5344CB8AC3E}">
        <p14:creationId xmlns:p14="http://schemas.microsoft.com/office/powerpoint/2010/main" val="123548131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999744" y="2255520"/>
            <a:ext cx="10204704" cy="3706368"/>
          </a:xfrm>
          <a:prstGeom prst="rect">
            <a:avLst/>
          </a:prstGeom>
        </p:spPr>
        <p:txBody>
          <a:bodyPr>
            <a:normAutofit/>
          </a:bodyPr>
          <a:lstStyle>
            <a:lvl1pPr marL="0" indent="0" algn="ctr">
              <a:buNone/>
              <a:defRPr sz="4800" b="0" baseline="0">
                <a:solidFill>
                  <a:schemeClr val="tx1">
                    <a:lumMod val="50000"/>
                    <a:lumOff val="50000"/>
                  </a:schemeClr>
                </a:solidFill>
                <a:latin typeface="Century Gothic" panose="020B0502020202020204" pitchFamily="34" charset="0"/>
              </a:defRPr>
            </a:lvl1pPr>
          </a:lstStyle>
          <a:p>
            <a:pPr lvl="0"/>
            <a:r>
              <a:rPr lang="en-US" dirty="0" smtClean="0"/>
              <a:t>Spell out the components</a:t>
            </a:r>
            <a:endParaRPr lang="en-US" dirty="0"/>
          </a:p>
        </p:txBody>
      </p:sp>
      <p:sp>
        <p:nvSpPr>
          <p:cNvPr id="6" name="Rectangle 5"/>
          <p:cNvSpPr/>
          <p:nvPr userDrawn="1"/>
        </p:nvSpPr>
        <p:spPr>
          <a:xfrm>
            <a:off x="0" y="388649"/>
            <a:ext cx="12192000" cy="840076"/>
          </a:xfrm>
          <a:prstGeom prst="rect">
            <a:avLst/>
          </a:prstGeom>
          <a:solidFill>
            <a:srgbClr val="EA78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8" name="TextBox 7"/>
          <p:cNvSpPr txBox="1"/>
          <p:nvPr userDrawn="1"/>
        </p:nvSpPr>
        <p:spPr>
          <a:xfrm>
            <a:off x="2743199" y="397728"/>
            <a:ext cx="8461249" cy="830997"/>
          </a:xfrm>
          <a:prstGeom prst="rect">
            <a:avLst/>
          </a:prstGeom>
          <a:noFill/>
        </p:spPr>
        <p:txBody>
          <a:bodyPr wrap="square" rtlCol="0">
            <a:spAutoFit/>
          </a:bodyPr>
          <a:lstStyle/>
          <a:p>
            <a:pPr algn="ctr"/>
            <a:r>
              <a:rPr lang="en-US" sz="4800" dirty="0" smtClean="0">
                <a:solidFill>
                  <a:schemeClr val="bg1"/>
                </a:solidFill>
                <a:latin typeface="Century Gothic" panose="020B0502020202020204" pitchFamily="34" charset="0"/>
              </a:rPr>
              <a:t>Acronym</a:t>
            </a:r>
            <a:endParaRPr lang="en-US" sz="4800" dirty="0">
              <a:solidFill>
                <a:schemeClr val="bg1"/>
              </a:solidFill>
              <a:latin typeface="Century Gothic" panose="020B0502020202020204" pitchFamily="34" charset="0"/>
            </a:endParaRPr>
          </a:p>
        </p:txBody>
      </p:sp>
      <p:sp>
        <p:nvSpPr>
          <p:cNvPr id="9" name="Oval 8"/>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6"/>
            <a:ext cx="12192000" cy="107095"/>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5" y="190427"/>
            <a:ext cx="1236519" cy="1236519"/>
          </a:xfrm>
          <a:prstGeom prst="rect">
            <a:avLst/>
          </a:prstGeom>
        </p:spPr>
      </p:pic>
    </p:spTree>
    <p:extLst>
      <p:ext uri="{BB962C8B-B14F-4D97-AF65-F5344CB8AC3E}">
        <p14:creationId xmlns:p14="http://schemas.microsoft.com/office/powerpoint/2010/main" val="13826518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6"/>
            <a:ext cx="12192000" cy="107095"/>
          </a:xfrm>
          <a:prstGeom prst="rect">
            <a:avLst/>
          </a:prstGeom>
        </p:spPr>
      </p:pic>
    </p:spTree>
    <p:extLst>
      <p:ext uri="{BB962C8B-B14F-4D97-AF65-F5344CB8AC3E}">
        <p14:creationId xmlns:p14="http://schemas.microsoft.com/office/powerpoint/2010/main" val="21822795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ft Image Right Text Slide">
    <p:spTree>
      <p:nvGrpSpPr>
        <p:cNvPr id="1" name=""/>
        <p:cNvGrpSpPr/>
        <p:nvPr/>
      </p:nvGrpSpPr>
      <p:grpSpPr>
        <a:xfrm>
          <a:off x="0" y="0"/>
          <a:ext cx="0" cy="0"/>
          <a:chOff x="0" y="0"/>
          <a:chExt cx="0" cy="0"/>
        </a:xfrm>
      </p:grpSpPr>
      <p:sp>
        <p:nvSpPr>
          <p:cNvPr id="4" name="Rectangle 3"/>
          <p:cNvSpPr/>
          <p:nvPr userDrawn="1"/>
        </p:nvSpPr>
        <p:spPr>
          <a:xfrm>
            <a:off x="0" y="388649"/>
            <a:ext cx="12192000" cy="840076"/>
          </a:xfrm>
          <a:prstGeom prst="rect">
            <a:avLst/>
          </a:prstGeom>
          <a:solidFill>
            <a:srgbClr val="EA78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Oval 1"/>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latin typeface="Century Gothic" panose="020B0502020202020204" pitchFamily="34" charset="0"/>
              </a:defRPr>
            </a:lvl1pPr>
          </a:lstStyle>
          <a:p>
            <a:pPr lvl="0"/>
            <a:r>
              <a:rPr lang="en-US" dirty="0" smtClean="0"/>
              <a:t>Body Text Here</a:t>
            </a:r>
            <a:endParaRPr lang="en-US" dirty="0"/>
          </a:p>
        </p:txBody>
      </p:sp>
      <p:sp>
        <p:nvSpPr>
          <p:cNvPr id="26"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27"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6"/>
            <a:ext cx="12192000" cy="107095"/>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5" y="190427"/>
            <a:ext cx="1236519" cy="1236519"/>
          </a:xfrm>
          <a:prstGeom prst="rect">
            <a:avLst/>
          </a:prstGeom>
        </p:spPr>
      </p:pic>
    </p:spTree>
    <p:extLst>
      <p:ext uri="{BB962C8B-B14F-4D97-AF65-F5344CB8AC3E}">
        <p14:creationId xmlns:p14="http://schemas.microsoft.com/office/powerpoint/2010/main" val="102761838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7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Acknowledgements Slide - Logo">
    <p:spTree>
      <p:nvGrpSpPr>
        <p:cNvPr id="1" name=""/>
        <p:cNvGrpSpPr/>
        <p:nvPr/>
      </p:nvGrpSpPr>
      <p:grpSpPr>
        <a:xfrm>
          <a:off x="0" y="0"/>
          <a:ext cx="0" cy="0"/>
          <a:chOff x="0" y="0"/>
          <a:chExt cx="0" cy="0"/>
        </a:xfrm>
      </p:grpSpPr>
      <p:sp>
        <p:nvSpPr>
          <p:cNvPr id="4" name="Rectangle 3"/>
          <p:cNvSpPr/>
          <p:nvPr userDrawn="1"/>
        </p:nvSpPr>
        <p:spPr>
          <a:xfrm>
            <a:off x="0" y="388649"/>
            <a:ext cx="12192000" cy="840076"/>
          </a:xfrm>
          <a:prstGeom prst="rect">
            <a:avLst/>
          </a:prstGeom>
          <a:solidFill>
            <a:srgbClr val="EA78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Oval 1"/>
          <p:cNvSpPr/>
          <p:nvPr userDrawn="1"/>
        </p:nvSpPr>
        <p:spPr>
          <a:xfrm>
            <a:off x="10313901"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9836" y="239654"/>
            <a:ext cx="1124648" cy="1138066"/>
          </a:xfrm>
          <a:prstGeom prst="rect">
            <a:avLst/>
          </a:prstGeom>
        </p:spPr>
      </p:pic>
      <p:sp>
        <p:nvSpPr>
          <p:cNvPr id="15" name="TextBox 14"/>
          <p:cNvSpPr txBox="1"/>
          <p:nvPr userDrawn="1"/>
        </p:nvSpPr>
        <p:spPr>
          <a:xfrm>
            <a:off x="717899" y="366406"/>
            <a:ext cx="8878104" cy="830997"/>
          </a:xfrm>
          <a:prstGeom prst="rect">
            <a:avLst/>
          </a:prstGeom>
          <a:noFill/>
        </p:spPr>
        <p:txBody>
          <a:bodyPr wrap="square" rtlCol="0">
            <a:spAutoFit/>
          </a:bodyPr>
          <a:lstStyle/>
          <a:p>
            <a:r>
              <a:rPr lang="en-US" sz="4800" b="0" dirty="0" smtClean="0">
                <a:solidFill>
                  <a:schemeClr val="bg1"/>
                </a:solidFill>
                <a:latin typeface="Century Gothic" panose="020B0502020202020204" pitchFamily="34" charset="0"/>
              </a:rPr>
              <a:t>Acknowledgements</a:t>
            </a:r>
            <a:endParaRPr lang="en-US" sz="4800" b="0" dirty="0">
              <a:solidFill>
                <a:schemeClr val="bg1"/>
              </a:solidFill>
              <a:latin typeface="Century Gothic" panose="020B0502020202020204" pitchFamily="34" charset="0"/>
            </a:endParaRPr>
          </a:p>
        </p:txBody>
      </p:sp>
      <p:sp>
        <p:nvSpPr>
          <p:cNvPr id="16" name="Text Placeholder 4"/>
          <p:cNvSpPr>
            <a:spLocks noGrp="1"/>
          </p:cNvSpPr>
          <p:nvPr>
            <p:ph type="body" sz="quarter" idx="10" hasCustomPrompt="1"/>
          </p:nvPr>
        </p:nvSpPr>
        <p:spPr>
          <a:xfrm>
            <a:off x="761611" y="2056134"/>
            <a:ext cx="10732874" cy="704088"/>
          </a:xfrm>
          <a:prstGeom prst="rect">
            <a:avLst/>
          </a:prstGeom>
        </p:spPr>
        <p:txBody>
          <a:bodyPr>
            <a:normAutofit/>
          </a:bodyPr>
          <a:lstStyle>
            <a:lvl1pPr marL="0" indent="0">
              <a:buNone/>
              <a:defRPr sz="2000" baseline="0">
                <a:solidFill>
                  <a:schemeClr val="bg2">
                    <a:lumMod val="50000"/>
                  </a:schemeClr>
                </a:solidFill>
              </a:defRPr>
            </a:lvl1pPr>
          </a:lstStyle>
          <a:p>
            <a:pPr lvl="0"/>
            <a:r>
              <a:rPr lang="en-US" dirty="0" smtClean="0"/>
              <a:t>Name, Affiliation</a:t>
            </a:r>
          </a:p>
        </p:txBody>
      </p:sp>
      <p:sp>
        <p:nvSpPr>
          <p:cNvPr id="24" name="Text Placeholder 4"/>
          <p:cNvSpPr>
            <a:spLocks noGrp="1"/>
          </p:cNvSpPr>
          <p:nvPr>
            <p:ph type="body" sz="quarter" idx="11" hasCustomPrompt="1"/>
          </p:nvPr>
        </p:nvSpPr>
        <p:spPr>
          <a:xfrm>
            <a:off x="761610" y="3646687"/>
            <a:ext cx="10732874" cy="704088"/>
          </a:xfrm>
          <a:prstGeom prst="rect">
            <a:avLst/>
          </a:prstGeom>
        </p:spPr>
        <p:txBody>
          <a:bodyPr>
            <a:normAutofit/>
          </a:bodyPr>
          <a:lstStyle>
            <a:lvl1pPr marL="0" indent="0">
              <a:buNone/>
              <a:defRPr sz="2000" baseline="0">
                <a:solidFill>
                  <a:schemeClr val="bg2">
                    <a:lumMod val="50000"/>
                  </a:schemeClr>
                </a:solidFill>
              </a:defRPr>
            </a:lvl1pPr>
          </a:lstStyle>
          <a:p>
            <a:pPr lvl="0"/>
            <a:r>
              <a:rPr lang="en-US" dirty="0" smtClean="0"/>
              <a:t>Name, Affiliation</a:t>
            </a:r>
          </a:p>
        </p:txBody>
      </p:sp>
      <p:sp>
        <p:nvSpPr>
          <p:cNvPr id="26" name="Text Placeholder 4"/>
          <p:cNvSpPr>
            <a:spLocks noGrp="1"/>
          </p:cNvSpPr>
          <p:nvPr>
            <p:ph type="body" sz="quarter" idx="12" hasCustomPrompt="1"/>
          </p:nvPr>
        </p:nvSpPr>
        <p:spPr>
          <a:xfrm>
            <a:off x="761611" y="5263567"/>
            <a:ext cx="10732873" cy="704088"/>
          </a:xfrm>
          <a:prstGeom prst="rect">
            <a:avLst/>
          </a:prstGeom>
        </p:spPr>
        <p:txBody>
          <a:bodyPr>
            <a:normAutofit/>
          </a:bodyPr>
          <a:lstStyle>
            <a:lvl1pPr marL="0" indent="0">
              <a:buNone/>
              <a:defRPr sz="2000" baseline="0">
                <a:solidFill>
                  <a:schemeClr val="bg2">
                    <a:lumMod val="50000"/>
                  </a:schemeClr>
                </a:solidFill>
              </a:defRPr>
            </a:lvl1pPr>
          </a:lstStyle>
          <a:p>
            <a:pPr lvl="0"/>
            <a:r>
              <a:rPr lang="en-US" dirty="0" smtClean="0"/>
              <a:t>Name, Affiliation</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750906"/>
            <a:ext cx="12192000" cy="107095"/>
          </a:xfrm>
          <a:prstGeom prst="rect">
            <a:avLst/>
          </a:prstGeom>
        </p:spPr>
      </p:pic>
      <p:sp>
        <p:nvSpPr>
          <p:cNvPr id="13" name="contract info"/>
          <p:cNvSpPr/>
          <p:nvPr userDrawn="1"/>
        </p:nvSpPr>
        <p:spPr>
          <a:xfrm>
            <a:off x="0" y="6371233"/>
            <a:ext cx="12192000"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800" i="1" dirty="0" smtClean="0"/>
              <a:t>This material is based upon work supported by NASA through contract </a:t>
            </a:r>
            <a:r>
              <a:rPr lang="en-US" sz="800" i="1" dirty="0" smtClean="0"/>
              <a:t>NNL16AA05C </a:t>
            </a:r>
            <a:r>
              <a:rPr lang="en-US" sz="800" i="1" dirty="0" smtClean="0"/>
              <a:t>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6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404649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Left text, Right image">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94944" y="1676400"/>
            <a:ext cx="4791456" cy="4780280"/>
          </a:xfrm>
          <a:prstGeom prst="rect">
            <a:avLst/>
          </a:prstGeom>
        </p:spPr>
        <p:txBody>
          <a:bodyPr>
            <a:normAutofit/>
          </a:bodyPr>
          <a:lstStyle>
            <a:lvl1pPr marL="0" indent="0">
              <a:buNone/>
              <a:defRPr sz="2000" baseline="0">
                <a:latin typeface="Century Gothic" panose="020B0502020202020204" pitchFamily="34" charset="0"/>
              </a:defRPr>
            </a:lvl1pPr>
          </a:lstStyle>
          <a:p>
            <a:pPr lvl="0"/>
            <a:r>
              <a:rPr lang="en-US" dirty="0" smtClean="0"/>
              <a:t>Body Text Here</a:t>
            </a:r>
            <a:endParaRPr lang="en-US" dirty="0"/>
          </a:p>
        </p:txBody>
      </p:sp>
      <p:sp>
        <p:nvSpPr>
          <p:cNvPr id="15" name="Imagery"/>
          <p:cNvSpPr>
            <a:spLocks noGrp="1"/>
          </p:cNvSpPr>
          <p:nvPr>
            <p:ph type="pic" sz="quarter" idx="12" hasCustomPrompt="1"/>
          </p:nvPr>
        </p:nvSpPr>
        <p:spPr>
          <a:xfrm>
            <a:off x="6096000" y="1228722"/>
            <a:ext cx="6096000" cy="5629278"/>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096000" y="6456680"/>
            <a:ext cx="2657856" cy="274320"/>
          </a:xfrm>
          <a:prstGeom prst="rect">
            <a:avLst/>
          </a:prstGeom>
        </p:spPr>
        <p:txBody>
          <a:bodyPr>
            <a:normAutofit/>
          </a:bodyPr>
          <a:lstStyle>
            <a:lvl1pPr marL="0" indent="0">
              <a:buNone/>
              <a:defRPr sz="1200" baseline="0">
                <a:latin typeface="Century Gothic" panose="020B0502020202020204" pitchFamily="34" charset="0"/>
              </a:defRPr>
            </a:lvl1pPr>
          </a:lstStyle>
          <a:p>
            <a:pPr lvl="0"/>
            <a:r>
              <a:rPr lang="en-US" sz="1200" dirty="0" smtClean="0"/>
              <a:t>Image Credit: Source</a:t>
            </a:r>
            <a:endParaRPr lang="en-US" dirty="0"/>
          </a:p>
        </p:txBody>
      </p:sp>
      <p:sp>
        <p:nvSpPr>
          <p:cNvPr id="8" name="Rectangle 7"/>
          <p:cNvSpPr/>
          <p:nvPr userDrawn="1"/>
        </p:nvSpPr>
        <p:spPr>
          <a:xfrm>
            <a:off x="0" y="388649"/>
            <a:ext cx="12192000" cy="840076"/>
          </a:xfrm>
          <a:prstGeom prst="rect">
            <a:avLst/>
          </a:prstGeom>
          <a:solidFill>
            <a:srgbClr val="EA78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Oval 10"/>
          <p:cNvSpPr/>
          <p:nvPr userDrawn="1"/>
        </p:nvSpPr>
        <p:spPr>
          <a:xfrm>
            <a:off x="103234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6"/>
            <a:ext cx="12192000" cy="107095"/>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3426" y="190426"/>
            <a:ext cx="1236519" cy="1236519"/>
          </a:xfrm>
          <a:prstGeom prst="rect">
            <a:avLst/>
          </a:prstGeom>
        </p:spPr>
      </p:pic>
    </p:spTree>
    <p:extLst>
      <p:ext uri="{BB962C8B-B14F-4D97-AF65-F5344CB8AC3E}">
        <p14:creationId xmlns:p14="http://schemas.microsoft.com/office/powerpoint/2010/main" val="413591667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Right text, Left image">
    <p:spTree>
      <p:nvGrpSpPr>
        <p:cNvPr id="1" name=""/>
        <p:cNvGrpSpPr/>
        <p:nvPr/>
      </p:nvGrpSpPr>
      <p:grpSpPr>
        <a:xfrm>
          <a:off x="0" y="0"/>
          <a:ext cx="0" cy="0"/>
          <a:chOff x="0" y="0"/>
          <a:chExt cx="0" cy="0"/>
        </a:xfrm>
      </p:grpSpPr>
      <p:sp>
        <p:nvSpPr>
          <p:cNvPr id="8" name="Rectangle 7"/>
          <p:cNvSpPr/>
          <p:nvPr userDrawn="1"/>
        </p:nvSpPr>
        <p:spPr>
          <a:xfrm>
            <a:off x="0" y="388649"/>
            <a:ext cx="12192000" cy="840076"/>
          </a:xfrm>
          <a:prstGeom prst="rect">
            <a:avLst/>
          </a:prstGeom>
          <a:solidFill>
            <a:srgbClr val="EA78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Oval 10"/>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latin typeface="Century Gothic" panose="020B0502020202020204" pitchFamily="34" charset="0"/>
              </a:defRPr>
            </a:lvl1pPr>
          </a:lstStyle>
          <a:p>
            <a:pPr lvl="0"/>
            <a:r>
              <a:rPr lang="en-US" dirty="0" smtClean="0"/>
              <a:t>Body Text Here</a:t>
            </a:r>
            <a:endParaRPr lang="en-US" dirty="0"/>
          </a:p>
        </p:txBody>
      </p:sp>
      <p:sp>
        <p:nvSpPr>
          <p:cNvPr id="18"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9"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6"/>
            <a:ext cx="12192000" cy="107095"/>
          </a:xfrm>
          <a:prstGeom prst="rect">
            <a:avLst/>
          </a:prstGeom>
        </p:spPr>
      </p:pic>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5" y="190427"/>
            <a:ext cx="1236519" cy="1236519"/>
          </a:xfrm>
          <a:prstGeom prst="rect">
            <a:avLst/>
          </a:prstGeom>
        </p:spPr>
      </p:pic>
    </p:spTree>
    <p:extLst>
      <p:ext uri="{BB962C8B-B14F-4D97-AF65-F5344CB8AC3E}">
        <p14:creationId xmlns:p14="http://schemas.microsoft.com/office/powerpoint/2010/main" val="30121351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ottom text, Top image B">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768096" y="4814316"/>
            <a:ext cx="10643616" cy="1444752"/>
          </a:xfrm>
          <a:prstGeom prst="rect">
            <a:avLst/>
          </a:prstGeom>
        </p:spPr>
        <p:txBody>
          <a:bodyPr>
            <a:normAutofit/>
          </a:bodyPr>
          <a:lstStyle>
            <a:lvl1pPr marL="0" indent="0">
              <a:buNone/>
              <a:defRPr sz="2000" baseline="0">
                <a:latin typeface="Century Gothic" panose="020B0502020202020204" pitchFamily="34" charset="0"/>
              </a:defRPr>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68096" y="3954780"/>
            <a:ext cx="10643616" cy="704088"/>
          </a:xfrm>
          <a:prstGeom prst="rect">
            <a:avLst/>
          </a:prstGeom>
        </p:spPr>
        <p:txBody>
          <a:bodyPr>
            <a:noAutofit/>
          </a:bodyPr>
          <a:lstStyle>
            <a:lvl1pPr marL="0" indent="0" algn="l">
              <a:buNone/>
              <a:defRPr sz="4000" b="1" baseline="0">
                <a:solidFill>
                  <a:srgbClr val="EA7845"/>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117987"/>
            <a:ext cx="12192000" cy="319302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8253984" y="3429000"/>
            <a:ext cx="3060192" cy="274320"/>
          </a:xfrm>
          <a:prstGeom prst="rect">
            <a:avLst/>
          </a:prstGeom>
        </p:spPr>
        <p:txBody>
          <a:bodyPr>
            <a:normAutofit/>
          </a:bodyPr>
          <a:lstStyle>
            <a:lvl1pPr marL="0" indent="0" algn="r">
              <a:buNone/>
              <a:defRPr sz="1200" baseline="0">
                <a:solidFill>
                  <a:schemeClr val="bg2">
                    <a:lumMod val="65000"/>
                  </a:schemeClr>
                </a:solidFill>
                <a:latin typeface="Century Gothic" panose="020B0502020202020204" pitchFamily="34" charset="0"/>
              </a:defRPr>
            </a:lvl1pPr>
          </a:lstStyle>
          <a:p>
            <a:pPr lvl="0"/>
            <a:r>
              <a:rPr lang="en-US" sz="1200" dirty="0" smtClean="0"/>
              <a:t>Image Credit: Source</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5"/>
          </a:xfrm>
          <a:prstGeom prst="rect">
            <a:avLst/>
          </a:prstGeom>
        </p:spPr>
      </p:pic>
    </p:spTree>
    <p:extLst>
      <p:ext uri="{BB962C8B-B14F-4D97-AF65-F5344CB8AC3E}">
        <p14:creationId xmlns:p14="http://schemas.microsoft.com/office/powerpoint/2010/main" val="31477333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Emphasize key points">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096000" y="4709160"/>
            <a:ext cx="5266944" cy="704088"/>
          </a:xfrm>
          <a:prstGeom prst="rect">
            <a:avLst/>
          </a:prstGeom>
        </p:spPr>
        <p:txBody>
          <a:bodyPr anchor="ctr">
            <a:normAutofit/>
          </a:bodyPr>
          <a:lstStyle>
            <a:lvl1pPr marL="0" indent="0">
              <a:buNone/>
              <a:defRPr sz="2000" baseline="0">
                <a:latin typeface="Century Gothic" panose="020B0502020202020204" pitchFamily="34" charset="0"/>
              </a:defRPr>
            </a:lvl1pPr>
          </a:lstStyle>
          <a:p>
            <a:pPr lvl="0"/>
            <a:r>
              <a:rPr lang="en-US" dirty="0" smtClean="0"/>
              <a:t>Point elaboration</a:t>
            </a:r>
            <a:endParaRPr lang="en-US" dirty="0"/>
          </a:p>
        </p:txBody>
      </p:sp>
      <p:sp>
        <p:nvSpPr>
          <p:cNvPr id="4" name="Text Placeholder 3"/>
          <p:cNvSpPr>
            <a:spLocks noGrp="1"/>
          </p:cNvSpPr>
          <p:nvPr>
            <p:ph type="body" sz="quarter" idx="15" hasCustomPrompt="1"/>
          </p:nvPr>
        </p:nvSpPr>
        <p:spPr>
          <a:xfrm>
            <a:off x="792480" y="2115312"/>
            <a:ext cx="4754880" cy="768096"/>
          </a:xfrm>
          <a:prstGeom prst="rect">
            <a:avLst/>
          </a:prstGeom>
        </p:spPr>
        <p:txBody>
          <a:bodyPr anchor="ctr">
            <a:normAutofit/>
          </a:bodyPr>
          <a:lstStyle>
            <a:lvl1pPr marL="0" indent="0" algn="r">
              <a:buNone/>
              <a:defRPr sz="4400" b="0" baseline="0">
                <a:solidFill>
                  <a:srgbClr val="EA7845"/>
                </a:solidFill>
                <a:latin typeface="Century Gothic" panose="020B0502020202020204" pitchFamily="34" charset="0"/>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6096000" y="2103120"/>
            <a:ext cx="5266944" cy="704088"/>
          </a:xfrm>
          <a:prstGeom prst="rect">
            <a:avLst/>
          </a:prstGeom>
        </p:spPr>
        <p:txBody>
          <a:bodyPr anchor="ctr">
            <a:normAutofit/>
          </a:bodyPr>
          <a:lstStyle>
            <a:lvl1pPr marL="0" indent="0">
              <a:buNone/>
              <a:defRPr sz="2000" baseline="0">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792480" y="4721352"/>
            <a:ext cx="4754880" cy="768096"/>
          </a:xfrm>
          <a:prstGeom prst="rect">
            <a:avLst/>
          </a:prstGeom>
        </p:spPr>
        <p:txBody>
          <a:bodyPr anchor="ctr">
            <a:normAutofit/>
          </a:bodyPr>
          <a:lstStyle>
            <a:lvl1pPr marL="0" indent="0" algn="r">
              <a:buNone/>
              <a:defRPr sz="3600" b="0" baseline="0">
                <a:solidFill>
                  <a:srgbClr val="EA7845"/>
                </a:solidFill>
                <a:latin typeface="Century Gothic" panose="020B0502020202020204" pitchFamily="34" charset="0"/>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792480" y="3418332"/>
            <a:ext cx="4754880" cy="768096"/>
          </a:xfrm>
          <a:prstGeom prst="rect">
            <a:avLst/>
          </a:prstGeom>
        </p:spPr>
        <p:txBody>
          <a:bodyPr anchor="ctr">
            <a:normAutofit/>
          </a:bodyPr>
          <a:lstStyle>
            <a:lvl1pPr marL="0" indent="0" algn="r">
              <a:buNone/>
              <a:defRPr sz="4400" b="0" baseline="0">
                <a:solidFill>
                  <a:srgbClr val="EA7845"/>
                </a:solidFill>
                <a:latin typeface="Century Gothic" panose="020B0502020202020204" pitchFamily="34" charset="0"/>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6096000" y="3406140"/>
            <a:ext cx="5266944" cy="704088"/>
          </a:xfrm>
          <a:prstGeom prst="rect">
            <a:avLst/>
          </a:prstGeom>
        </p:spPr>
        <p:txBody>
          <a:bodyPr anchor="ctr">
            <a:normAutofit/>
          </a:bodyPr>
          <a:lstStyle>
            <a:lvl1pPr marL="0" indent="0">
              <a:buNone/>
              <a:defRPr sz="2000" baseline="0">
                <a:latin typeface="Century Gothic" panose="020B0502020202020204" pitchFamily="34" charset="0"/>
              </a:defRPr>
            </a:lvl1pPr>
          </a:lstStyle>
          <a:p>
            <a:pPr lvl="0"/>
            <a:r>
              <a:rPr lang="en-US" dirty="0" smtClean="0"/>
              <a:t>Point elaboration</a:t>
            </a:r>
            <a:endParaRPr lang="en-US" dirty="0"/>
          </a:p>
        </p:txBody>
      </p:sp>
      <p:sp>
        <p:nvSpPr>
          <p:cNvPr id="16" name="Rectangle 15"/>
          <p:cNvSpPr/>
          <p:nvPr userDrawn="1"/>
        </p:nvSpPr>
        <p:spPr>
          <a:xfrm>
            <a:off x="0" y="388649"/>
            <a:ext cx="12192000" cy="840076"/>
          </a:xfrm>
          <a:prstGeom prst="rect">
            <a:avLst/>
          </a:prstGeom>
          <a:solidFill>
            <a:srgbClr val="EA78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8" name="Oval 17"/>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6"/>
            <a:ext cx="12192000" cy="107095"/>
          </a:xfrm>
          <a:prstGeom prst="rect">
            <a:avLst/>
          </a:prstGeom>
        </p:spPr>
      </p:pic>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5" y="190427"/>
            <a:ext cx="1236519" cy="1236519"/>
          </a:xfrm>
          <a:prstGeom prst="rect">
            <a:avLst/>
          </a:prstGeom>
        </p:spPr>
      </p:pic>
    </p:spTree>
    <p:extLst>
      <p:ext uri="{BB962C8B-B14F-4D97-AF65-F5344CB8AC3E}">
        <p14:creationId xmlns:p14="http://schemas.microsoft.com/office/powerpoint/2010/main" val="139928508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15" name="Imagery"/>
          <p:cNvSpPr>
            <a:spLocks noGrp="1"/>
          </p:cNvSpPr>
          <p:nvPr>
            <p:ph type="pic" sz="quarter" idx="12" hasCustomPrompt="1"/>
          </p:nvPr>
        </p:nvSpPr>
        <p:spPr>
          <a:xfrm>
            <a:off x="0" y="117988"/>
            <a:ext cx="12192000" cy="3311012"/>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8253984" y="3429000"/>
            <a:ext cx="3060192" cy="274320"/>
          </a:xfrm>
          <a:prstGeom prst="rect">
            <a:avLst/>
          </a:prstGeo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
        <p:nvSpPr>
          <p:cNvPr id="9" name="Section Body Text"/>
          <p:cNvSpPr>
            <a:spLocks noGrp="1"/>
          </p:cNvSpPr>
          <p:nvPr>
            <p:ph type="body" sz="quarter" idx="11" hasCustomPrompt="1"/>
          </p:nvPr>
        </p:nvSpPr>
        <p:spPr>
          <a:xfrm>
            <a:off x="6010656" y="4540968"/>
            <a:ext cx="5303520" cy="1627632"/>
          </a:xfrm>
          <a:prstGeom prst="rect">
            <a:avLst/>
          </a:prstGeom>
        </p:spPr>
        <p:txBody>
          <a:bodyPr anchor="ct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4" hasCustomPrompt="1"/>
          </p:nvPr>
        </p:nvSpPr>
        <p:spPr>
          <a:xfrm>
            <a:off x="890016" y="4466510"/>
            <a:ext cx="4145280" cy="1830106"/>
          </a:xfrm>
          <a:prstGeom prst="rect">
            <a:avLst/>
          </a:prstGeom>
        </p:spPr>
        <p:txBody>
          <a:bodyPr anchor="ctr">
            <a:noAutofit/>
          </a:bodyPr>
          <a:lstStyle>
            <a:lvl1pPr marL="0" indent="0" algn="r">
              <a:buNone/>
              <a:defRPr sz="4800" b="1" baseline="0">
                <a:solidFill>
                  <a:srgbClr val="EA7845"/>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cxnSp>
        <p:nvCxnSpPr>
          <p:cNvPr id="11" name="Straight Connector 10"/>
          <p:cNvCxnSpPr/>
          <p:nvPr userDrawn="1"/>
        </p:nvCxnSpPr>
        <p:spPr>
          <a:xfrm>
            <a:off x="5474589" y="4540968"/>
            <a:ext cx="0" cy="1627632"/>
          </a:xfrm>
          <a:prstGeom prst="line">
            <a:avLst/>
          </a:prstGeom>
        </p:spPr>
        <p:style>
          <a:lnRef idx="1">
            <a:schemeClr val="accent3"/>
          </a:lnRef>
          <a:fillRef idx="0">
            <a:schemeClr val="accent3"/>
          </a:fillRef>
          <a:effectRef idx="0">
            <a:schemeClr val="accent3"/>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5"/>
          </a:xfrm>
          <a:prstGeom prst="rect">
            <a:avLst/>
          </a:prstGeom>
        </p:spPr>
      </p:pic>
    </p:spTree>
    <p:extLst>
      <p:ext uri="{BB962C8B-B14F-4D97-AF65-F5344CB8AC3E}">
        <p14:creationId xmlns:p14="http://schemas.microsoft.com/office/powerpoint/2010/main" val="420617004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631815"/>
      </p:ext>
    </p:extLst>
  </p:cSld>
  <p:clrMap bg1="lt1" tx1="dk1" bg2="lt2" tx2="dk2" accent1="accent1" accent2="accent2" accent3="accent3" accent4="accent4" accent5="accent5" accent6="accent6" hlink="hlink" folHlink="folHlink"/>
  <p:sldLayoutIdLst>
    <p:sldLayoutId id="2147483674" r:id="rId1"/>
    <p:sldLayoutId id="2147483673" r:id="rId2"/>
    <p:sldLayoutId id="2147483692" r:id="rId3"/>
    <p:sldLayoutId id="2147483684" r:id="rId4"/>
    <p:sldLayoutId id="2147483685" r:id="rId5"/>
    <p:sldLayoutId id="2147483686" r:id="rId6"/>
    <p:sldLayoutId id="2147483687" r:id="rId7"/>
    <p:sldLayoutId id="2147483688" r:id="rId8"/>
    <p:sldLayoutId id="2147483664" r:id="rId9"/>
    <p:sldLayoutId id="2147483665" r:id="rId10"/>
    <p:sldLayoutId id="2147483668"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5975" y="-1"/>
            <a:ext cx="5762549" cy="4583423"/>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674" y="-1"/>
            <a:ext cx="8134274" cy="6927575"/>
          </a:xfrm>
          <a:prstGeom prst="rect">
            <a:avLst/>
          </a:prstGeom>
        </p:spPr>
      </p:pic>
      <p:sp>
        <p:nvSpPr>
          <p:cNvPr id="18" name="Text Placeholder 18"/>
          <p:cNvSpPr txBox="1">
            <a:spLocks/>
          </p:cNvSpPr>
          <p:nvPr/>
        </p:nvSpPr>
        <p:spPr>
          <a:xfrm>
            <a:off x="8416031" y="2650346"/>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2</a:t>
            </a:r>
            <a:endParaRPr lang="en-US" dirty="0">
              <a:solidFill>
                <a:schemeClr val="bg2">
                  <a:lumMod val="50000"/>
                </a:schemeClr>
              </a:solidFill>
              <a:latin typeface="Century Gothic" panose="020B0502020202020204" pitchFamily="34" charset="0"/>
            </a:endParaRPr>
          </a:p>
        </p:txBody>
      </p:sp>
      <p:sp>
        <p:nvSpPr>
          <p:cNvPr id="19" name="Text Placeholder 19"/>
          <p:cNvSpPr txBox="1">
            <a:spLocks/>
          </p:cNvSpPr>
          <p:nvPr/>
        </p:nvSpPr>
        <p:spPr>
          <a:xfrm>
            <a:off x="8416031" y="3057183"/>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3</a:t>
            </a:r>
            <a:endParaRPr lang="en-US" dirty="0">
              <a:solidFill>
                <a:schemeClr val="bg2">
                  <a:lumMod val="50000"/>
                </a:schemeClr>
              </a:solidFill>
              <a:latin typeface="Century Gothic" panose="020B0502020202020204" pitchFamily="34" charset="0"/>
            </a:endParaRPr>
          </a:p>
        </p:txBody>
      </p:sp>
      <p:sp>
        <p:nvSpPr>
          <p:cNvPr id="20" name="Text Placeholder 20"/>
          <p:cNvSpPr txBox="1">
            <a:spLocks/>
          </p:cNvSpPr>
          <p:nvPr/>
        </p:nvSpPr>
        <p:spPr>
          <a:xfrm>
            <a:off x="8416031" y="3456472"/>
            <a:ext cx="3204840" cy="374665"/>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4</a:t>
            </a:r>
            <a:endParaRPr lang="en-US" dirty="0">
              <a:solidFill>
                <a:schemeClr val="bg2">
                  <a:lumMod val="50000"/>
                </a:schemeClr>
              </a:solidFill>
              <a:latin typeface="Century Gothic" panose="020B0502020202020204" pitchFamily="34" charset="0"/>
            </a:endParaRPr>
          </a:p>
        </p:txBody>
      </p:sp>
      <p:sp>
        <p:nvSpPr>
          <p:cNvPr id="21" name="Text Placeholder 21"/>
          <p:cNvSpPr txBox="1">
            <a:spLocks/>
          </p:cNvSpPr>
          <p:nvPr/>
        </p:nvSpPr>
        <p:spPr>
          <a:xfrm>
            <a:off x="8416031" y="3858808"/>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5</a:t>
            </a:r>
            <a:endParaRPr lang="en-US" dirty="0">
              <a:solidFill>
                <a:schemeClr val="bg2">
                  <a:lumMod val="50000"/>
                </a:schemeClr>
              </a:solidFill>
              <a:latin typeface="Century Gothic" panose="020B0502020202020204" pitchFamily="34" charset="0"/>
            </a:endParaRPr>
          </a:p>
        </p:txBody>
      </p:sp>
      <p:sp>
        <p:nvSpPr>
          <p:cNvPr id="22" name="Text Placeholder 22"/>
          <p:cNvSpPr txBox="1">
            <a:spLocks/>
          </p:cNvSpPr>
          <p:nvPr/>
        </p:nvSpPr>
        <p:spPr>
          <a:xfrm>
            <a:off x="8416031" y="4255811"/>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6</a:t>
            </a:r>
            <a:endParaRPr lang="en-US" dirty="0">
              <a:solidFill>
                <a:schemeClr val="bg2">
                  <a:lumMod val="50000"/>
                </a:schemeClr>
              </a:solidFill>
              <a:latin typeface="Century Gothic" panose="020B0502020202020204" pitchFamily="34" charset="0"/>
            </a:endParaRPr>
          </a:p>
        </p:txBody>
      </p:sp>
      <p:sp>
        <p:nvSpPr>
          <p:cNvPr id="13" name="TextBox 12"/>
          <p:cNvSpPr txBox="1"/>
          <p:nvPr/>
        </p:nvSpPr>
        <p:spPr>
          <a:xfrm>
            <a:off x="849148" y="3441170"/>
            <a:ext cx="5982662" cy="523220"/>
          </a:xfrm>
          <a:prstGeom prst="rect">
            <a:avLst/>
          </a:prstGeom>
          <a:noFill/>
        </p:spPr>
        <p:txBody>
          <a:bodyPr wrap="square" rtlCol="0">
            <a:spAutoFit/>
          </a:bodyPr>
          <a:lstStyle/>
          <a:p>
            <a:pPr algn="ctr"/>
            <a:r>
              <a:rPr lang="en-US" sz="2800" b="1" dirty="0">
                <a:solidFill>
                  <a:schemeClr val="bg1"/>
                </a:solidFill>
                <a:latin typeface="Century Gothic" panose="020B0502020202020204" pitchFamily="34" charset="0"/>
              </a:rPr>
              <a:t>PROJECT SHORT </a:t>
            </a:r>
            <a:r>
              <a:rPr lang="en-US" sz="2800" b="1" dirty="0" smtClean="0">
                <a:solidFill>
                  <a:schemeClr val="bg1"/>
                </a:solidFill>
                <a:latin typeface="Century Gothic" panose="020B0502020202020204" pitchFamily="34" charset="0"/>
              </a:rPr>
              <a:t>TITLE (ALL CAPS)</a:t>
            </a:r>
            <a:endParaRPr lang="en-US" sz="2800" dirty="0"/>
          </a:p>
        </p:txBody>
      </p:sp>
      <p:sp>
        <p:nvSpPr>
          <p:cNvPr id="15" name="Text Placeholder 17"/>
          <p:cNvSpPr txBox="1">
            <a:spLocks/>
          </p:cNvSpPr>
          <p:nvPr/>
        </p:nvSpPr>
        <p:spPr>
          <a:xfrm>
            <a:off x="8416031" y="1829157"/>
            <a:ext cx="3204840" cy="69792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solidFill>
                  <a:schemeClr val="bg2">
                    <a:lumMod val="50000"/>
                  </a:schemeClr>
                </a:solidFill>
                <a:latin typeface="Century Gothic" panose="020B0502020202020204" pitchFamily="34" charset="0"/>
              </a:rPr>
              <a:t>Team Member 1 (Project Lead)</a:t>
            </a:r>
            <a:endParaRPr lang="en-US" sz="2400" dirty="0">
              <a:solidFill>
                <a:schemeClr val="bg2">
                  <a:lumMod val="50000"/>
                </a:schemeClr>
              </a:solidFill>
              <a:latin typeface="Century Gothic" panose="020B0502020202020204" pitchFamily="34" charset="0"/>
            </a:endParaRPr>
          </a:p>
        </p:txBody>
      </p:sp>
      <p:sp>
        <p:nvSpPr>
          <p:cNvPr id="10" name="TextBox 9"/>
          <p:cNvSpPr txBox="1"/>
          <p:nvPr/>
        </p:nvSpPr>
        <p:spPr>
          <a:xfrm>
            <a:off x="0" y="130628"/>
            <a:ext cx="2987040" cy="2492990"/>
          </a:xfrm>
          <a:prstGeom prst="rect">
            <a:avLst/>
          </a:prstGeom>
          <a:solidFill>
            <a:srgbClr val="FFFFFF"/>
          </a:solidFill>
          <a:ln>
            <a:solidFill>
              <a:srgbClr val="FF0000"/>
            </a:solidFill>
          </a:ln>
        </p:spPr>
        <p:txBody>
          <a:bodyPr wrap="square" rtlCol="0">
            <a:spAutoFit/>
          </a:bodyPr>
          <a:lstStyle/>
          <a:p>
            <a:r>
              <a:rPr lang="en-US" sz="1200" dirty="0" smtClean="0">
                <a:solidFill>
                  <a:srgbClr val="FF0000"/>
                </a:solidFill>
              </a:rPr>
              <a:t>Your project Website Image should be placed behind the top aperture shape. An example shape has been placed in this position for your reference. Delete the example Website image, insert your image, right click your image and select the “Send to Back” option. Position and adjust the size of your image so that it lines up with the provided margin rulers.</a:t>
            </a:r>
            <a:endParaRPr lang="en-US" sz="1200" dirty="0">
              <a:solidFill>
                <a:srgbClr val="FF0000"/>
              </a:solidFill>
            </a:endParaRPr>
          </a:p>
          <a:p>
            <a:endParaRPr lang="en-US" sz="1200" dirty="0">
              <a:solidFill>
                <a:srgbClr val="FF0000"/>
              </a:solidFill>
            </a:endParaRPr>
          </a:p>
          <a:p>
            <a:r>
              <a:rPr lang="en-US" sz="1200" b="1" dirty="0">
                <a:solidFill>
                  <a:srgbClr val="FF0000"/>
                </a:solidFill>
              </a:rPr>
              <a:t>Delete this text box.</a:t>
            </a:r>
          </a:p>
        </p:txBody>
      </p:sp>
      <p:sp>
        <p:nvSpPr>
          <p:cNvPr id="16" name="Title 16"/>
          <p:cNvSpPr txBox="1">
            <a:spLocks/>
          </p:cNvSpPr>
          <p:nvPr/>
        </p:nvSpPr>
        <p:spPr>
          <a:xfrm>
            <a:off x="977431" y="3964390"/>
            <a:ext cx="5726097" cy="98135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smtClean="0">
                <a:solidFill>
                  <a:schemeClr val="bg1"/>
                </a:solidFill>
                <a:latin typeface="Century Gothic" panose="020B0502020202020204" pitchFamily="34" charset="0"/>
              </a:rPr>
              <a:t>Long Title Goes Here (Title Case)</a:t>
            </a:r>
            <a:endParaRPr lang="en-US" sz="2400" dirty="0">
              <a:solidFill>
                <a:schemeClr val="bg1"/>
              </a:solidFill>
              <a:latin typeface="Century Gothic" panose="020B0502020202020204" pitchFamily="34" charset="0"/>
            </a:endParaRPr>
          </a:p>
        </p:txBody>
      </p:sp>
      <p:sp>
        <p:nvSpPr>
          <p:cNvPr id="17" name="TextBox 16"/>
          <p:cNvSpPr txBox="1"/>
          <p:nvPr/>
        </p:nvSpPr>
        <p:spPr>
          <a:xfrm>
            <a:off x="8159262" y="5551464"/>
            <a:ext cx="3663331" cy="1169551"/>
          </a:xfrm>
          <a:prstGeom prst="rect">
            <a:avLst/>
          </a:prstGeom>
          <a:noFill/>
        </p:spPr>
        <p:txBody>
          <a:bodyPr wrap="square" rtlCol="0">
            <a:spAutoFit/>
          </a:bodyPr>
          <a:lstStyle/>
          <a:p>
            <a:pPr algn="r"/>
            <a:r>
              <a:rPr lang="en-US" sz="1400" b="1" dirty="0" smtClean="0"/>
              <a:t>Spell Out Team Location (ex. Maricopa County Department of Public Health and Arizona State University)</a:t>
            </a:r>
          </a:p>
          <a:p>
            <a:pPr algn="r"/>
            <a:endParaRPr lang="en-US" sz="1400" b="1" dirty="0" smtClean="0"/>
          </a:p>
          <a:p>
            <a:pPr algn="r"/>
            <a:r>
              <a:rPr lang="en-US" sz="1400" i="1" dirty="0" smtClean="0"/>
              <a:t>2017 Spring</a:t>
            </a:r>
            <a:endParaRPr lang="en-US" sz="1400" i="1"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902455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5"/>
          <p:cNvPicPr>
            <a:picLocks noChangeAspect="1"/>
          </p:cNvPicPr>
          <p:nvPr/>
        </p:nvPicPr>
        <p:blipFill rotWithShape="1">
          <a:blip r:embed="rId3">
            <a:extLst>
              <a:ext uri="{28A0092B-C50C-407E-A947-70E740481C1C}">
                <a14:useLocalDpi xmlns:a14="http://schemas.microsoft.com/office/drawing/2010/main" val="0"/>
              </a:ext>
            </a:extLst>
          </a:blip>
          <a:srcRect l="19877" r="19877" b="19861"/>
          <a:stretch/>
        </p:blipFill>
        <p:spPr>
          <a:xfrm>
            <a:off x="5935042" y="1228725"/>
            <a:ext cx="6256958" cy="5511799"/>
          </a:xfrm>
          <a:prstGeom prst="rect">
            <a:avLst/>
          </a:prstGeom>
        </p:spPr>
      </p:pic>
      <p:sp>
        <p:nvSpPr>
          <p:cNvPr id="2" name="Text Placeholder 1"/>
          <p:cNvSpPr>
            <a:spLocks noGrp="1"/>
          </p:cNvSpPr>
          <p:nvPr>
            <p:ph type="body" sz="quarter" idx="13"/>
          </p:nvPr>
        </p:nvSpPr>
        <p:spPr>
          <a:xfrm>
            <a:off x="576072" y="5828665"/>
            <a:ext cx="4948428" cy="580390"/>
          </a:xfrm>
          <a:prstGeom prst="rect">
            <a:avLst/>
          </a:prstGeom>
        </p:spPr>
        <p:txBody>
          <a:bodyPr>
            <a:noAutofit/>
          </a:bodyPr>
          <a:lstStyle/>
          <a:p>
            <a:pPr algn="l"/>
            <a:r>
              <a:rPr lang="en-US" dirty="0" smtClean="0">
                <a:solidFill>
                  <a:schemeClr val="bg2">
                    <a:lumMod val="50000"/>
                  </a:schemeClr>
                </a:solidFill>
              </a:rPr>
              <a:t>The slides provided in the template are just a starting point for teams.  Feel free to expand upon these topics, alter the headings, and change the order of the slides to fit your needs.</a:t>
            </a:r>
          </a:p>
        </p:txBody>
      </p:sp>
      <p:sp>
        <p:nvSpPr>
          <p:cNvPr id="18" name="Text Placeholder 1"/>
          <p:cNvSpPr>
            <a:spLocks noGrp="1"/>
          </p:cNvSpPr>
          <p:nvPr>
            <p:ph type="body" sz="quarter" idx="4294967295"/>
          </p:nvPr>
        </p:nvSpPr>
        <p:spPr>
          <a:xfrm>
            <a:off x="492125" y="1666240"/>
            <a:ext cx="4756150" cy="4086225"/>
          </a:xfrm>
          <a:prstGeom prst="rect">
            <a:avLst/>
          </a:prstGeom>
        </p:spPr>
        <p:txBody>
          <a:bodyPr>
            <a:noAutofit/>
          </a:bodyPr>
          <a:lstStyle/>
          <a:p>
            <a:pPr marL="342900" indent="-342900">
              <a:spcBef>
                <a:spcPts val="200"/>
              </a:spcBef>
              <a:buClr>
                <a:srgbClr val="EA7845"/>
              </a:buClr>
              <a:buFont typeface="Webdings" panose="05030102010509060703" pitchFamily="18" charset="2"/>
              <a:buChar char="4"/>
            </a:pPr>
            <a:r>
              <a:rPr lang="en-US" sz="2000" dirty="0" smtClean="0">
                <a:solidFill>
                  <a:schemeClr val="bg2">
                    <a:lumMod val="50000"/>
                  </a:schemeClr>
                </a:solidFill>
              </a:rPr>
              <a:t>Study area</a:t>
            </a:r>
          </a:p>
          <a:p>
            <a:pPr marL="342900" indent="-342900">
              <a:spcBef>
                <a:spcPts val="200"/>
              </a:spcBef>
              <a:buClr>
                <a:srgbClr val="EA7845"/>
              </a:buClr>
              <a:buFont typeface="Webdings" panose="05030102010509060703" pitchFamily="18" charset="2"/>
              <a:buChar char="4"/>
            </a:pPr>
            <a:r>
              <a:rPr lang="en-US" sz="2000" dirty="0" smtClean="0">
                <a:solidFill>
                  <a:schemeClr val="bg2">
                    <a:lumMod val="50000"/>
                  </a:schemeClr>
                </a:solidFill>
              </a:rPr>
              <a:t>Study period</a:t>
            </a:r>
          </a:p>
          <a:p>
            <a:pPr marL="342900" indent="-342900">
              <a:spcBef>
                <a:spcPts val="200"/>
              </a:spcBef>
              <a:buClr>
                <a:srgbClr val="EA7845"/>
              </a:buClr>
              <a:buFont typeface="Webdings" panose="05030102010509060703" pitchFamily="18" charset="2"/>
              <a:buChar char="4"/>
            </a:pPr>
            <a:r>
              <a:rPr lang="en-US" sz="2000" dirty="0" smtClean="0">
                <a:solidFill>
                  <a:schemeClr val="bg2">
                    <a:lumMod val="50000"/>
                  </a:schemeClr>
                </a:solidFill>
              </a:rPr>
              <a:t>Objectives</a:t>
            </a:r>
          </a:p>
          <a:p>
            <a:pPr marL="342900" indent="-342900">
              <a:spcBef>
                <a:spcPts val="200"/>
              </a:spcBef>
              <a:buClr>
                <a:srgbClr val="EA7845"/>
              </a:buClr>
              <a:buFont typeface="Webdings" panose="05030102010509060703" pitchFamily="18" charset="2"/>
              <a:buChar char="4"/>
            </a:pPr>
            <a:r>
              <a:rPr lang="en-US" sz="2000" dirty="0" smtClean="0">
                <a:solidFill>
                  <a:schemeClr val="bg2">
                    <a:lumMod val="50000"/>
                  </a:schemeClr>
                </a:solidFill>
              </a:rPr>
              <a:t>Community concerns</a:t>
            </a:r>
          </a:p>
          <a:p>
            <a:pPr marL="342900" indent="-342900">
              <a:spcBef>
                <a:spcPts val="200"/>
              </a:spcBef>
              <a:buClr>
                <a:srgbClr val="EA7845"/>
              </a:buClr>
              <a:buFont typeface="Webdings" panose="05030102010509060703" pitchFamily="18" charset="2"/>
              <a:buChar char="4"/>
            </a:pPr>
            <a:r>
              <a:rPr lang="en-US" sz="2000" dirty="0" smtClean="0">
                <a:solidFill>
                  <a:schemeClr val="bg2">
                    <a:lumMod val="50000"/>
                  </a:schemeClr>
                </a:solidFill>
              </a:rPr>
              <a:t>NASA satellites/sensors used</a:t>
            </a:r>
          </a:p>
          <a:p>
            <a:pPr marL="342900" indent="-342900">
              <a:spcBef>
                <a:spcPts val="200"/>
              </a:spcBef>
              <a:buClr>
                <a:srgbClr val="EA7845"/>
              </a:buClr>
              <a:buFont typeface="Webdings" panose="05030102010509060703" pitchFamily="18" charset="2"/>
              <a:buChar char="4"/>
            </a:pPr>
            <a:r>
              <a:rPr lang="en-US" sz="2000" dirty="0" smtClean="0">
                <a:solidFill>
                  <a:schemeClr val="bg2">
                    <a:lumMod val="50000"/>
                  </a:schemeClr>
                </a:solidFill>
              </a:rPr>
              <a:t>Methodology</a:t>
            </a:r>
          </a:p>
          <a:p>
            <a:pPr marL="342900" indent="-342900">
              <a:spcBef>
                <a:spcPts val="200"/>
              </a:spcBef>
              <a:buClr>
                <a:srgbClr val="EA7845"/>
              </a:buClr>
              <a:buFont typeface="Webdings" panose="05030102010509060703" pitchFamily="18" charset="2"/>
              <a:buChar char="4"/>
            </a:pPr>
            <a:r>
              <a:rPr lang="en-US" sz="2000" dirty="0" smtClean="0">
                <a:solidFill>
                  <a:schemeClr val="bg2">
                    <a:lumMod val="50000"/>
                  </a:schemeClr>
                </a:solidFill>
              </a:rPr>
              <a:t>Results</a:t>
            </a:r>
          </a:p>
          <a:p>
            <a:pPr marL="342900" indent="-342900">
              <a:spcBef>
                <a:spcPts val="200"/>
              </a:spcBef>
              <a:buClr>
                <a:srgbClr val="EA7845"/>
              </a:buClr>
              <a:buFont typeface="Webdings" panose="05030102010509060703" pitchFamily="18" charset="2"/>
              <a:buChar char="4"/>
            </a:pPr>
            <a:r>
              <a:rPr lang="en-US" sz="2000" dirty="0" smtClean="0">
                <a:solidFill>
                  <a:schemeClr val="bg2">
                    <a:lumMod val="50000"/>
                  </a:schemeClr>
                </a:solidFill>
              </a:rPr>
              <a:t>Conclusions</a:t>
            </a:r>
          </a:p>
          <a:p>
            <a:pPr marL="342900" indent="-342900">
              <a:spcBef>
                <a:spcPts val="200"/>
              </a:spcBef>
              <a:buClr>
                <a:srgbClr val="EA7845"/>
              </a:buClr>
              <a:buFont typeface="Webdings" panose="05030102010509060703" pitchFamily="18" charset="2"/>
              <a:buChar char="4"/>
            </a:pPr>
            <a:r>
              <a:rPr lang="en-US" sz="2000" dirty="0" smtClean="0">
                <a:solidFill>
                  <a:schemeClr val="bg2">
                    <a:lumMod val="50000"/>
                  </a:schemeClr>
                </a:solidFill>
              </a:rPr>
              <a:t>Errors &amp; uncertainties</a:t>
            </a:r>
          </a:p>
          <a:p>
            <a:pPr marL="342900" indent="-342900">
              <a:spcBef>
                <a:spcPts val="200"/>
              </a:spcBef>
              <a:buClr>
                <a:srgbClr val="EA7845"/>
              </a:buClr>
              <a:buFont typeface="Webdings" panose="05030102010509060703" pitchFamily="18" charset="2"/>
              <a:buChar char="4"/>
            </a:pPr>
            <a:r>
              <a:rPr lang="en-US" sz="2000" dirty="0" smtClean="0">
                <a:solidFill>
                  <a:schemeClr val="bg2">
                    <a:lumMod val="50000"/>
                  </a:schemeClr>
                </a:solidFill>
              </a:rPr>
              <a:t>Future work</a:t>
            </a:r>
          </a:p>
          <a:p>
            <a:pPr marL="342900" indent="-342900">
              <a:spcBef>
                <a:spcPts val="200"/>
              </a:spcBef>
              <a:buClr>
                <a:srgbClr val="EA7845"/>
              </a:buClr>
              <a:buFont typeface="Webdings" panose="05030102010509060703" pitchFamily="18" charset="2"/>
              <a:buChar char="4"/>
            </a:pPr>
            <a:r>
              <a:rPr lang="en-US" sz="2000" dirty="0" smtClean="0">
                <a:solidFill>
                  <a:schemeClr val="bg2">
                    <a:lumMod val="50000"/>
                  </a:schemeClr>
                </a:solidFill>
              </a:rPr>
              <a:t>Acknowledgements</a:t>
            </a:r>
          </a:p>
          <a:p>
            <a:pPr marL="342900" indent="-342900">
              <a:spcBef>
                <a:spcPts val="200"/>
              </a:spcBef>
              <a:buClr>
                <a:srgbClr val="EA7845"/>
              </a:buClr>
              <a:buFont typeface="Webdings" panose="05030102010509060703" pitchFamily="18" charset="2"/>
              <a:buChar char="4"/>
            </a:pPr>
            <a:r>
              <a:rPr lang="en-US" sz="2000" dirty="0" smtClean="0">
                <a:solidFill>
                  <a:schemeClr val="bg2">
                    <a:lumMod val="50000"/>
                  </a:schemeClr>
                </a:solidFill>
              </a:rPr>
              <a:t>Backup slides</a:t>
            </a:r>
          </a:p>
          <a:p>
            <a:pPr marL="342900" indent="-342900">
              <a:spcBef>
                <a:spcPts val="200"/>
              </a:spcBef>
              <a:buClr>
                <a:srgbClr val="EA7845"/>
              </a:buClr>
              <a:buFont typeface="Webdings" panose="05030102010509060703" pitchFamily="18" charset="2"/>
              <a:buChar char="4"/>
            </a:pPr>
            <a:r>
              <a:rPr lang="en-US" sz="2000" dirty="0" smtClean="0">
                <a:solidFill>
                  <a:schemeClr val="bg2">
                    <a:lumMod val="50000"/>
                  </a:schemeClr>
                </a:solidFill>
              </a:rPr>
              <a:t>Required Statement</a:t>
            </a:r>
          </a:p>
        </p:txBody>
      </p:sp>
      <p:sp>
        <p:nvSpPr>
          <p:cNvPr id="7" name="Text Placeholder 2"/>
          <p:cNvSpPr txBox="1">
            <a:spLocks/>
          </p:cNvSpPr>
          <p:nvPr/>
        </p:nvSpPr>
        <p:spPr>
          <a:xfrm>
            <a:off x="2000250" y="514350"/>
            <a:ext cx="9591674" cy="638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Components</a:t>
            </a:r>
            <a:endParaRPr lang="en-US" sz="4000" dirty="0">
              <a:solidFill>
                <a:schemeClr val="bg1"/>
              </a:solidFill>
              <a:latin typeface="Century Gothic" panose="020B0502020202020204" pitchFamily="34" charset="0"/>
            </a:endParaRPr>
          </a:p>
        </p:txBody>
      </p:sp>
      <p:sp>
        <p:nvSpPr>
          <p:cNvPr id="14" name="Text Placeholder 4"/>
          <p:cNvSpPr>
            <a:spLocks noGrp="1"/>
          </p:cNvSpPr>
          <p:nvPr>
            <p:ph type="body" sz="quarter" idx="13"/>
          </p:nvPr>
        </p:nvSpPr>
        <p:spPr>
          <a:xfrm>
            <a:off x="8746998" y="6466204"/>
            <a:ext cx="3445002" cy="274320"/>
          </a:xfrm>
        </p:spPr>
        <p:txBody>
          <a:bodyPr>
            <a:normAutofit/>
          </a:bodyPr>
          <a:lstStyle/>
          <a:p>
            <a:r>
              <a:rPr lang="en-US" dirty="0" smtClean="0"/>
              <a:t>Image Credit: Monet</a:t>
            </a:r>
            <a:endParaRPr lang="en-US" dirty="0"/>
          </a:p>
        </p:txBody>
      </p:sp>
      <p:sp>
        <p:nvSpPr>
          <p:cNvPr id="8" name="TextBox 7"/>
          <p:cNvSpPr txBox="1"/>
          <p:nvPr/>
        </p:nvSpPr>
        <p:spPr>
          <a:xfrm>
            <a:off x="8975979" y="1401028"/>
            <a:ext cx="2987040" cy="1384995"/>
          </a:xfrm>
          <a:prstGeom prst="rect">
            <a:avLst/>
          </a:prstGeom>
          <a:solidFill>
            <a:srgbClr val="FFFFFF"/>
          </a:solidFill>
          <a:ln>
            <a:solidFill>
              <a:srgbClr val="FF0000"/>
            </a:solidFill>
          </a:ln>
        </p:spPr>
        <p:txBody>
          <a:bodyPr wrap="square" rtlCol="0">
            <a:spAutoFit/>
          </a:bodyPr>
          <a:lstStyle/>
          <a:p>
            <a:r>
              <a:rPr lang="en-US" sz="1200" dirty="0" smtClean="0">
                <a:solidFill>
                  <a:srgbClr val="FF0000"/>
                </a:solidFill>
              </a:rPr>
              <a:t>Feel free to vary slide templates – </a:t>
            </a:r>
            <a:r>
              <a:rPr lang="en-US" sz="1200" i="1" dirty="0" smtClean="0">
                <a:solidFill>
                  <a:srgbClr val="FF0000"/>
                </a:solidFill>
              </a:rPr>
              <a:t>you don’t have to use only one!</a:t>
            </a:r>
            <a:r>
              <a:rPr lang="en-US" sz="1200" dirty="0" smtClean="0">
                <a:solidFill>
                  <a:srgbClr val="FF0000"/>
                </a:solidFill>
              </a:rPr>
              <a:t> </a:t>
            </a:r>
            <a:endParaRPr lang="en-US" sz="1200" dirty="0">
              <a:solidFill>
                <a:srgbClr val="FF0000"/>
              </a:solidFill>
            </a:endParaRPr>
          </a:p>
          <a:p>
            <a:endParaRPr lang="en-US" sz="1200" dirty="0" smtClean="0">
              <a:solidFill>
                <a:srgbClr val="FF0000"/>
              </a:solidFill>
            </a:endParaRPr>
          </a:p>
          <a:p>
            <a:r>
              <a:rPr lang="en-US" sz="1200" dirty="0" smtClean="0">
                <a:solidFill>
                  <a:srgbClr val="FF0000"/>
                </a:solidFill>
              </a:rPr>
              <a:t>See HOME Tab -&gt; Layout drop-down menu for layout options. </a:t>
            </a:r>
          </a:p>
          <a:p>
            <a:endParaRPr lang="en-US" sz="1200" dirty="0">
              <a:solidFill>
                <a:srgbClr val="FF0000"/>
              </a:solidFill>
            </a:endParaRPr>
          </a:p>
          <a:p>
            <a:r>
              <a:rPr lang="en-US" sz="1200" b="1" dirty="0">
                <a:solidFill>
                  <a:srgbClr val="FF0000"/>
                </a:solidFill>
              </a:rPr>
              <a:t>Delete this text box.</a:t>
            </a:r>
          </a:p>
        </p:txBody>
      </p:sp>
    </p:spTree>
    <p:extLst>
      <p:ext uri="{BB962C8B-B14F-4D97-AF65-F5344CB8AC3E}">
        <p14:creationId xmlns:p14="http://schemas.microsoft.com/office/powerpoint/2010/main" val="3293088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67144" y="2247900"/>
            <a:ext cx="4791456" cy="4345940"/>
          </a:xfrm>
          <a:prstGeom prst="rect">
            <a:avLst/>
          </a:prstGeom>
        </p:spPr>
        <p:txBody>
          <a:bodyPr/>
          <a:lstStyle/>
          <a:p>
            <a:r>
              <a:rPr lang="en-US" sz="2400" b="1" dirty="0" smtClean="0">
                <a:solidFill>
                  <a:schemeClr val="bg2">
                    <a:lumMod val="50000"/>
                  </a:schemeClr>
                </a:solidFill>
              </a:rPr>
              <a:t>Header text </a:t>
            </a:r>
            <a:r>
              <a:rPr lang="en-US" sz="2400" dirty="0" smtClean="0">
                <a:solidFill>
                  <a:schemeClr val="bg2">
                    <a:lumMod val="50000"/>
                  </a:schemeClr>
                </a:solidFill>
              </a:rPr>
              <a:t>point size should be between </a:t>
            </a:r>
            <a:r>
              <a:rPr lang="en-US" sz="2400" b="1" dirty="0" smtClean="0">
                <a:solidFill>
                  <a:schemeClr val="bg2">
                    <a:lumMod val="50000"/>
                  </a:schemeClr>
                </a:solidFill>
              </a:rPr>
              <a:t>40</a:t>
            </a:r>
            <a:r>
              <a:rPr lang="en-US" sz="2400" dirty="0" smtClean="0">
                <a:solidFill>
                  <a:schemeClr val="bg2">
                    <a:lumMod val="50000"/>
                  </a:schemeClr>
                </a:solidFill>
              </a:rPr>
              <a:t> and </a:t>
            </a:r>
            <a:r>
              <a:rPr lang="en-US" sz="2400" b="1" dirty="0" smtClean="0">
                <a:solidFill>
                  <a:schemeClr val="bg2">
                    <a:lumMod val="50000"/>
                  </a:schemeClr>
                </a:solidFill>
              </a:rPr>
              <a:t>60</a:t>
            </a:r>
            <a:r>
              <a:rPr lang="en-US" sz="2400" dirty="0" smtClean="0">
                <a:solidFill>
                  <a:schemeClr val="bg2">
                    <a:lumMod val="50000"/>
                  </a:schemeClr>
                </a:solidFill>
              </a:rPr>
              <a:t> on most slides.</a:t>
            </a:r>
          </a:p>
          <a:p>
            <a:r>
              <a:rPr lang="en-US" sz="2400" b="1" dirty="0" smtClean="0">
                <a:solidFill>
                  <a:schemeClr val="bg2">
                    <a:lumMod val="50000"/>
                  </a:schemeClr>
                </a:solidFill>
              </a:rPr>
              <a:t>Body text </a:t>
            </a:r>
            <a:r>
              <a:rPr lang="en-US" sz="2400" dirty="0" smtClean="0">
                <a:solidFill>
                  <a:schemeClr val="bg2">
                    <a:lumMod val="50000"/>
                  </a:schemeClr>
                </a:solidFill>
              </a:rPr>
              <a:t>point size should be at least </a:t>
            </a:r>
            <a:r>
              <a:rPr lang="en-US" sz="2400" b="1" dirty="0" smtClean="0">
                <a:solidFill>
                  <a:schemeClr val="bg2">
                    <a:lumMod val="50000"/>
                  </a:schemeClr>
                </a:solidFill>
              </a:rPr>
              <a:t>20</a:t>
            </a:r>
            <a:r>
              <a:rPr lang="en-US" sz="2400" dirty="0" smtClean="0">
                <a:solidFill>
                  <a:schemeClr val="bg2">
                    <a:lumMod val="50000"/>
                  </a:schemeClr>
                </a:solidFill>
              </a:rPr>
              <a:t>.</a:t>
            </a:r>
          </a:p>
          <a:p>
            <a:r>
              <a:rPr lang="en-US" sz="2400" b="1" dirty="0" smtClean="0">
                <a:solidFill>
                  <a:schemeClr val="bg2">
                    <a:lumMod val="50000"/>
                  </a:schemeClr>
                </a:solidFill>
              </a:rPr>
              <a:t>Use Century Gothic</a:t>
            </a:r>
            <a:r>
              <a:rPr lang="en-US" sz="2400" dirty="0" smtClean="0">
                <a:solidFill>
                  <a:schemeClr val="bg2">
                    <a:lumMod val="50000"/>
                  </a:schemeClr>
                </a:solidFill>
              </a:rPr>
              <a:t>.</a:t>
            </a:r>
          </a:p>
          <a:p>
            <a:r>
              <a:rPr lang="en-US" sz="2400" dirty="0" smtClean="0">
                <a:solidFill>
                  <a:schemeClr val="bg2">
                    <a:lumMod val="50000"/>
                  </a:schemeClr>
                </a:solidFill>
              </a:rPr>
              <a:t>Keep text to a </a:t>
            </a:r>
            <a:r>
              <a:rPr lang="en-US" sz="2400" b="1" dirty="0" smtClean="0">
                <a:solidFill>
                  <a:schemeClr val="bg2">
                    <a:lumMod val="50000"/>
                  </a:schemeClr>
                </a:solidFill>
              </a:rPr>
              <a:t>minimum</a:t>
            </a:r>
            <a:r>
              <a:rPr lang="en-US" sz="2400" dirty="0" smtClean="0">
                <a:solidFill>
                  <a:schemeClr val="bg2">
                    <a:lumMod val="50000"/>
                  </a:schemeClr>
                </a:solidFill>
              </a:rPr>
              <a:t>.</a:t>
            </a:r>
          </a:p>
          <a:p>
            <a:r>
              <a:rPr lang="en-US" sz="2400" dirty="0" smtClean="0">
                <a:solidFill>
                  <a:schemeClr val="bg2">
                    <a:lumMod val="50000"/>
                  </a:schemeClr>
                </a:solidFill>
              </a:rPr>
              <a:t>Try to use a </a:t>
            </a:r>
            <a:r>
              <a:rPr lang="en-US" sz="2400" b="1" dirty="0" smtClean="0">
                <a:solidFill>
                  <a:schemeClr val="bg2">
                    <a:lumMod val="50000"/>
                  </a:schemeClr>
                </a:solidFill>
              </a:rPr>
              <a:t>consistent font size</a:t>
            </a:r>
            <a:r>
              <a:rPr lang="en-US" sz="2400" dirty="0" smtClean="0">
                <a:solidFill>
                  <a:schemeClr val="bg2">
                    <a:lumMod val="50000"/>
                  </a:schemeClr>
                </a:solidFill>
              </a:rPr>
              <a:t> between slides.</a:t>
            </a:r>
            <a:endParaRPr lang="en-US" sz="2400" dirty="0">
              <a:solidFill>
                <a:schemeClr val="bg2">
                  <a:lumMod val="50000"/>
                </a:schemeClr>
              </a:solidFill>
            </a:endParaRPr>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3301" r="13301"/>
          <a:stretch/>
        </p:blipFill>
        <p:spPr>
          <a:xfrm>
            <a:off x="0" y="1228722"/>
            <a:ext cx="6096000" cy="5502278"/>
          </a:xfrm>
          <a:prstGeom prst="rect">
            <a:avLst/>
          </a:prstGeom>
        </p:spPr>
      </p:pic>
      <p:sp>
        <p:nvSpPr>
          <p:cNvPr id="5" name="Text Placeholder 4"/>
          <p:cNvSpPr>
            <a:spLocks noGrp="1"/>
          </p:cNvSpPr>
          <p:nvPr>
            <p:ph type="body" sz="quarter" idx="13"/>
          </p:nvPr>
        </p:nvSpPr>
        <p:spPr>
          <a:xfrm>
            <a:off x="3904869" y="6456680"/>
            <a:ext cx="1819656" cy="274320"/>
          </a:xfrm>
          <a:prstGeom prst="rect">
            <a:avLst/>
          </a:prstGeom>
          <a:noFill/>
        </p:spPr>
        <p:txBody>
          <a:bodyPr>
            <a:normAutofit/>
          </a:bodyPr>
          <a:lstStyle/>
          <a:p>
            <a:pPr algn="l"/>
            <a:r>
              <a:rPr lang="en-US" dirty="0" smtClean="0">
                <a:solidFill>
                  <a:schemeClr val="tx1">
                    <a:lumMod val="75000"/>
                  </a:schemeClr>
                </a:solidFill>
              </a:rPr>
              <a:t>Image Credit: Monet</a:t>
            </a:r>
            <a:endParaRPr lang="en-US" dirty="0">
              <a:solidFill>
                <a:schemeClr val="tx1">
                  <a:lumMod val="75000"/>
                </a:schemeClr>
              </a:solidFill>
            </a:endParaRPr>
          </a:p>
        </p:txBody>
      </p:sp>
      <p:sp>
        <p:nvSpPr>
          <p:cNvPr id="7"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Components II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70739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solidFill>
                  <a:schemeClr val="bg2">
                    <a:lumMod val="50000"/>
                  </a:schemeClr>
                </a:solidFill>
              </a:rPr>
              <a:t>Include </a:t>
            </a:r>
            <a:r>
              <a:rPr lang="en-US" b="1" dirty="0" smtClean="0">
                <a:solidFill>
                  <a:schemeClr val="bg2">
                    <a:lumMod val="50000"/>
                  </a:schemeClr>
                </a:solidFill>
              </a:rPr>
              <a:t>speaker notes </a:t>
            </a:r>
            <a:r>
              <a:rPr lang="en-US" dirty="0" smtClean="0">
                <a:solidFill>
                  <a:schemeClr val="bg2">
                    <a:lumMod val="50000"/>
                  </a:schemeClr>
                </a:solidFill>
              </a:rPr>
              <a:t>for each slide (see below).</a:t>
            </a:r>
          </a:p>
          <a:p>
            <a:r>
              <a:rPr lang="en-US" dirty="0" smtClean="0">
                <a:solidFill>
                  <a:schemeClr val="bg2">
                    <a:lumMod val="50000"/>
                  </a:schemeClr>
                </a:solidFill>
              </a:rPr>
              <a:t>Include a </a:t>
            </a:r>
            <a:r>
              <a:rPr lang="en-US" b="1" dirty="0" smtClean="0">
                <a:solidFill>
                  <a:schemeClr val="bg2">
                    <a:lumMod val="50000"/>
                  </a:schemeClr>
                </a:solidFill>
              </a:rPr>
              <a:t>visual</a:t>
            </a:r>
            <a:r>
              <a:rPr lang="en-US" dirty="0" smtClean="0">
                <a:solidFill>
                  <a:schemeClr val="bg2">
                    <a:lumMod val="50000"/>
                  </a:schemeClr>
                </a:solidFill>
              </a:rPr>
              <a:t> on each slide, if possible.</a:t>
            </a:r>
          </a:p>
          <a:p>
            <a:r>
              <a:rPr lang="en-US" dirty="0" smtClean="0">
                <a:solidFill>
                  <a:schemeClr val="bg2">
                    <a:lumMod val="50000"/>
                  </a:schemeClr>
                </a:solidFill>
              </a:rPr>
              <a:t>Arrange content to </a:t>
            </a:r>
            <a:r>
              <a:rPr lang="en-US" b="1" dirty="0" smtClean="0">
                <a:solidFill>
                  <a:schemeClr val="bg2">
                    <a:lumMod val="50000"/>
                  </a:schemeClr>
                </a:solidFill>
              </a:rPr>
              <a:t>minimize</a:t>
            </a:r>
            <a:r>
              <a:rPr lang="en-US" dirty="0" smtClean="0">
                <a:solidFill>
                  <a:schemeClr val="bg2">
                    <a:lumMod val="50000"/>
                  </a:schemeClr>
                </a:solidFill>
              </a:rPr>
              <a:t> white space.</a:t>
            </a:r>
            <a:endParaRPr lang="en-US" dirty="0">
              <a:solidFill>
                <a:schemeClr val="bg2">
                  <a:lumMod val="50000"/>
                </a:schemeClr>
              </a:solidFill>
            </a:endParaRPr>
          </a:p>
        </p:txBody>
      </p:sp>
      <p:sp>
        <p:nvSpPr>
          <p:cNvPr id="3" name="Text Placeholder 2"/>
          <p:cNvSpPr>
            <a:spLocks noGrp="1"/>
          </p:cNvSpPr>
          <p:nvPr>
            <p:ph type="body" sz="quarter" idx="14"/>
          </p:nvPr>
        </p:nvSpPr>
        <p:spPr/>
        <p:txBody>
          <a:bodyPr/>
          <a:lstStyle/>
          <a:p>
            <a:r>
              <a:rPr lang="en-US" dirty="0" smtClean="0"/>
              <a:t>General Guidelines III</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9252" b="29252"/>
          <a:stretch/>
        </p:blipFill>
        <p:spPr>
          <a:xfrm>
            <a:off x="0" y="96302"/>
            <a:ext cx="12192000" cy="3193025"/>
          </a:xfrm>
        </p:spPr>
      </p:pic>
      <p:sp>
        <p:nvSpPr>
          <p:cNvPr id="5" name="Text Placeholder 4"/>
          <p:cNvSpPr>
            <a:spLocks noGrp="1"/>
          </p:cNvSpPr>
          <p:nvPr>
            <p:ph type="body" sz="quarter" idx="13"/>
          </p:nvPr>
        </p:nvSpPr>
        <p:spPr>
          <a:xfrm>
            <a:off x="8441055" y="3358576"/>
            <a:ext cx="3445002" cy="274320"/>
          </a:xfrm>
        </p:spPr>
        <p:txBody>
          <a:bodyPr>
            <a:normAutofit/>
          </a:bodyPr>
          <a:lstStyle/>
          <a:p>
            <a:r>
              <a:rPr lang="en-US" dirty="0" smtClean="0"/>
              <a:t>Image Credit: Monet</a:t>
            </a:r>
            <a:endParaRPr lang="en-US" dirty="0"/>
          </a:p>
        </p:txBody>
      </p:sp>
    </p:spTree>
    <p:extLst>
      <p:ext uri="{BB962C8B-B14F-4D97-AF65-F5344CB8AC3E}">
        <p14:creationId xmlns:p14="http://schemas.microsoft.com/office/powerpoint/2010/main" val="1831136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lnSpcReduction="10000"/>
          </a:bodyPr>
          <a:lstStyle/>
          <a:p>
            <a:r>
              <a:rPr lang="en-US" dirty="0" smtClean="0">
                <a:solidFill>
                  <a:schemeClr val="bg2">
                    <a:lumMod val="50000"/>
                  </a:schemeClr>
                </a:solidFill>
              </a:rPr>
              <a:t>Include </a:t>
            </a:r>
            <a:r>
              <a:rPr lang="en-US" b="1" dirty="0" smtClean="0">
                <a:solidFill>
                  <a:schemeClr val="bg2">
                    <a:lumMod val="50000"/>
                  </a:schemeClr>
                </a:solidFill>
              </a:rPr>
              <a:t>speaker notes </a:t>
            </a:r>
            <a:r>
              <a:rPr lang="en-US" dirty="0" smtClean="0">
                <a:solidFill>
                  <a:schemeClr val="bg2">
                    <a:lumMod val="50000"/>
                  </a:schemeClr>
                </a:solidFill>
              </a:rPr>
              <a:t>for each slide (see below).</a:t>
            </a:r>
          </a:p>
          <a:p>
            <a:r>
              <a:rPr lang="en-US" dirty="0" smtClean="0">
                <a:solidFill>
                  <a:schemeClr val="bg2">
                    <a:lumMod val="50000"/>
                  </a:schemeClr>
                </a:solidFill>
              </a:rPr>
              <a:t>Include a </a:t>
            </a:r>
            <a:r>
              <a:rPr lang="en-US" b="1" dirty="0" smtClean="0">
                <a:solidFill>
                  <a:schemeClr val="bg2">
                    <a:lumMod val="50000"/>
                  </a:schemeClr>
                </a:solidFill>
              </a:rPr>
              <a:t>visual</a:t>
            </a:r>
            <a:r>
              <a:rPr lang="en-US" dirty="0" smtClean="0">
                <a:solidFill>
                  <a:schemeClr val="bg2">
                    <a:lumMod val="50000"/>
                  </a:schemeClr>
                </a:solidFill>
              </a:rPr>
              <a:t> on each slide, if possible.</a:t>
            </a:r>
          </a:p>
          <a:p>
            <a:r>
              <a:rPr lang="en-US" dirty="0" smtClean="0">
                <a:solidFill>
                  <a:schemeClr val="bg2">
                    <a:lumMod val="50000"/>
                  </a:schemeClr>
                </a:solidFill>
              </a:rPr>
              <a:t>Arrange content to </a:t>
            </a:r>
            <a:r>
              <a:rPr lang="en-US" b="1" dirty="0" smtClean="0">
                <a:solidFill>
                  <a:schemeClr val="bg2">
                    <a:lumMod val="50000"/>
                  </a:schemeClr>
                </a:solidFill>
              </a:rPr>
              <a:t>minimize</a:t>
            </a:r>
            <a:r>
              <a:rPr lang="en-US" dirty="0" smtClean="0">
                <a:solidFill>
                  <a:schemeClr val="bg2">
                    <a:lumMod val="50000"/>
                  </a:schemeClr>
                </a:solidFill>
              </a:rPr>
              <a:t> white space.</a:t>
            </a:r>
            <a:endParaRPr lang="en-US" dirty="0">
              <a:solidFill>
                <a:schemeClr val="bg2">
                  <a:lumMod val="50000"/>
                </a:schemeClr>
              </a:solidFill>
            </a:endParaRPr>
          </a:p>
        </p:txBody>
      </p:sp>
      <p:sp>
        <p:nvSpPr>
          <p:cNvPr id="3" name="Text Placeholder 2"/>
          <p:cNvSpPr>
            <a:spLocks noGrp="1"/>
          </p:cNvSpPr>
          <p:nvPr>
            <p:ph type="body" sz="quarter" idx="14"/>
          </p:nvPr>
        </p:nvSpPr>
        <p:spPr/>
        <p:txBody>
          <a:bodyPr/>
          <a:lstStyle/>
          <a:p>
            <a:r>
              <a:rPr lang="en-US" dirty="0" smtClean="0"/>
              <a:t>General Guidelines III</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9252" b="29252"/>
          <a:stretch/>
        </p:blipFill>
        <p:spPr/>
      </p:pic>
      <p:sp>
        <p:nvSpPr>
          <p:cNvPr id="5" name="Text Placeholder 4"/>
          <p:cNvSpPr>
            <a:spLocks noGrp="1"/>
          </p:cNvSpPr>
          <p:nvPr>
            <p:ph type="body" sz="quarter" idx="13"/>
          </p:nvPr>
        </p:nvSpPr>
        <p:spPr/>
        <p:txBody>
          <a:bodyPr>
            <a:normAutofit/>
          </a:bodyPr>
          <a:lstStyle/>
          <a:p>
            <a:r>
              <a:rPr lang="en-US" dirty="0" smtClean="0"/>
              <a:t>Image Credit: Monet</a:t>
            </a:r>
            <a:endParaRPr lang="en-US" dirty="0"/>
          </a:p>
        </p:txBody>
      </p:sp>
    </p:spTree>
    <p:extLst>
      <p:ext uri="{BB962C8B-B14F-4D97-AF65-F5344CB8AC3E}">
        <p14:creationId xmlns:p14="http://schemas.microsoft.com/office/powerpoint/2010/main" val="12388681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881489" y="4809352"/>
            <a:ext cx="3950208" cy="1397000"/>
          </a:xfrm>
        </p:spPr>
        <p:txBody>
          <a:bodyPr>
            <a:noAutofit/>
          </a:bodyPr>
          <a:lstStyle/>
          <a:p>
            <a:r>
              <a:rPr lang="en-US" b="1" dirty="0" smtClean="0">
                <a:solidFill>
                  <a:schemeClr val="bg2">
                    <a:lumMod val="50000"/>
                  </a:schemeClr>
                </a:solidFill>
              </a:rPr>
              <a:t>US Federal logos only</a:t>
            </a:r>
            <a:r>
              <a:rPr lang="en-US" dirty="0" smtClean="0">
                <a:solidFill>
                  <a:schemeClr val="bg2">
                    <a:lumMod val="50000"/>
                  </a:schemeClr>
                </a:solidFill>
              </a:rPr>
              <a:t>.</a:t>
            </a:r>
          </a:p>
          <a:p>
            <a:r>
              <a:rPr lang="en-US" b="1" dirty="0" smtClean="0">
                <a:solidFill>
                  <a:schemeClr val="bg2">
                    <a:lumMod val="50000"/>
                  </a:schemeClr>
                </a:solidFill>
              </a:rPr>
              <a:t>No</a:t>
            </a:r>
            <a:r>
              <a:rPr lang="en-US" dirty="0" smtClean="0">
                <a:solidFill>
                  <a:schemeClr val="bg2">
                    <a:lumMod val="50000"/>
                  </a:schemeClr>
                </a:solidFill>
              </a:rPr>
              <a:t> state, NGO, local and or international government logos, or software logos. </a:t>
            </a:r>
            <a:endParaRPr lang="en-US" dirty="0">
              <a:solidFill>
                <a:schemeClr val="bg2">
                  <a:lumMod val="50000"/>
                </a:schemeClr>
              </a:solidFill>
            </a:endParaRPr>
          </a:p>
        </p:txBody>
      </p:sp>
      <p:sp>
        <p:nvSpPr>
          <p:cNvPr id="3" name="Text Placeholder 2"/>
          <p:cNvSpPr>
            <a:spLocks noGrp="1"/>
          </p:cNvSpPr>
          <p:nvPr>
            <p:ph type="body" sz="quarter" idx="4294967295"/>
          </p:nvPr>
        </p:nvSpPr>
        <p:spPr>
          <a:xfrm>
            <a:off x="2000250" y="514350"/>
            <a:ext cx="9591674" cy="638175"/>
          </a:xfrm>
          <a:prstGeom prst="rect">
            <a:avLst/>
          </a:prstGeom>
        </p:spPr>
        <p:txBody>
          <a:bodyPr/>
          <a:lstStyle/>
          <a:p>
            <a:pPr marL="0" indent="0" algn="ctr">
              <a:buNone/>
            </a:pPr>
            <a:r>
              <a:rPr lang="en-US" sz="4000" dirty="0" smtClean="0">
                <a:solidFill>
                  <a:schemeClr val="bg1"/>
                </a:solidFill>
                <a:latin typeface="Century Gothic" panose="020B0502020202020204" pitchFamily="34" charset="0"/>
              </a:rPr>
              <a:t>Maps &amp; Logos</a:t>
            </a:r>
            <a:endParaRPr lang="en-US" sz="4000" dirty="0">
              <a:solidFill>
                <a:schemeClr val="bg1"/>
              </a:solidFill>
              <a:latin typeface="Century Gothic" panose="020B0502020202020204" pitchFamily="34" charset="0"/>
            </a:endParaRPr>
          </a:p>
        </p:txBody>
      </p:sp>
      <p:sp>
        <p:nvSpPr>
          <p:cNvPr id="4" name="Text Placeholder 3"/>
          <p:cNvSpPr>
            <a:spLocks noGrp="1"/>
          </p:cNvSpPr>
          <p:nvPr>
            <p:ph type="body" sz="quarter" idx="15"/>
          </p:nvPr>
        </p:nvSpPr>
        <p:spPr>
          <a:xfrm>
            <a:off x="2001730" y="1904682"/>
            <a:ext cx="2240280" cy="768096"/>
          </a:xfrm>
        </p:spPr>
        <p:txBody>
          <a:bodyPr/>
          <a:lstStyle/>
          <a:p>
            <a:r>
              <a:rPr lang="en-US" dirty="0" smtClean="0"/>
              <a:t>Maps</a:t>
            </a:r>
            <a:endParaRPr lang="en-US" dirty="0"/>
          </a:p>
        </p:txBody>
      </p:sp>
      <p:sp>
        <p:nvSpPr>
          <p:cNvPr id="6" name="Text Placeholder 5"/>
          <p:cNvSpPr>
            <a:spLocks noGrp="1"/>
          </p:cNvSpPr>
          <p:nvPr>
            <p:ph type="body" sz="quarter" idx="17"/>
          </p:nvPr>
        </p:nvSpPr>
        <p:spPr>
          <a:xfrm>
            <a:off x="2001730" y="4896733"/>
            <a:ext cx="2240280" cy="768096"/>
          </a:xfrm>
        </p:spPr>
        <p:txBody>
          <a:bodyPr>
            <a:normAutofit/>
          </a:bodyPr>
          <a:lstStyle/>
          <a:p>
            <a:r>
              <a:rPr lang="en-US" sz="4400" dirty="0" smtClean="0"/>
              <a:t>Logos</a:t>
            </a:r>
            <a:endParaRPr lang="en-US" sz="4400" dirty="0"/>
          </a:p>
        </p:txBody>
      </p:sp>
      <p:sp>
        <p:nvSpPr>
          <p:cNvPr id="9" name="Text Placeholder 4"/>
          <p:cNvSpPr>
            <a:spLocks noGrp="1"/>
          </p:cNvSpPr>
          <p:nvPr>
            <p:ph type="body" sz="quarter" idx="16"/>
          </p:nvPr>
        </p:nvSpPr>
        <p:spPr>
          <a:xfrm>
            <a:off x="4881489" y="1519227"/>
            <a:ext cx="6077243" cy="2807155"/>
          </a:xfrm>
        </p:spPr>
        <p:txBody>
          <a:bodyPr>
            <a:noAutofit/>
          </a:bodyPr>
          <a:lstStyle/>
          <a:p>
            <a:endParaRPr lang="en-US" dirty="0" smtClean="0">
              <a:solidFill>
                <a:schemeClr val="bg2">
                  <a:lumMod val="50000"/>
                </a:schemeClr>
              </a:solidFill>
            </a:endParaRPr>
          </a:p>
          <a:p>
            <a:pPr indent="-228600" fontAlgn="base"/>
            <a:r>
              <a:rPr lang="en-US" dirty="0" smtClean="0">
                <a:solidFill>
                  <a:schemeClr val="bg2">
                    <a:lumMod val="50000"/>
                  </a:schemeClr>
                </a:solidFill>
              </a:rPr>
              <a:t>A </a:t>
            </a:r>
            <a:r>
              <a:rPr lang="en-US" b="1" dirty="0" smtClean="0">
                <a:solidFill>
                  <a:schemeClr val="bg2">
                    <a:lumMod val="50000"/>
                  </a:schemeClr>
                </a:solidFill>
              </a:rPr>
              <a:t>scale bar </a:t>
            </a:r>
            <a:r>
              <a:rPr lang="en-US" dirty="0" smtClean="0">
                <a:solidFill>
                  <a:schemeClr val="bg2">
                    <a:lumMod val="50000"/>
                  </a:schemeClr>
                </a:solidFill>
              </a:rPr>
              <a:t>is required </a:t>
            </a:r>
            <a:r>
              <a:rPr lang="en-US" dirty="0">
                <a:solidFill>
                  <a:schemeClr val="bg2">
                    <a:lumMod val="50000"/>
                  </a:schemeClr>
                </a:solidFill>
              </a:rPr>
              <a:t>for </a:t>
            </a:r>
            <a:r>
              <a:rPr lang="en-US" dirty="0" smtClean="0">
                <a:solidFill>
                  <a:schemeClr val="bg2">
                    <a:lumMod val="50000"/>
                  </a:schemeClr>
                </a:solidFill>
              </a:rPr>
              <a:t>reference on all maps.</a:t>
            </a:r>
            <a:endParaRPr lang="en-US" dirty="0">
              <a:solidFill>
                <a:schemeClr val="bg2">
                  <a:lumMod val="50000"/>
                </a:schemeClr>
              </a:solidFill>
            </a:endParaRPr>
          </a:p>
          <a:p>
            <a:pPr indent="-228600" fontAlgn="base"/>
            <a:r>
              <a:rPr lang="en-US" dirty="0" smtClean="0">
                <a:solidFill>
                  <a:schemeClr val="bg2">
                    <a:lumMod val="50000"/>
                  </a:schemeClr>
                </a:solidFill>
              </a:rPr>
              <a:t>A North arrow is </a:t>
            </a:r>
            <a:r>
              <a:rPr lang="en-US" b="1" dirty="0" smtClean="0">
                <a:solidFill>
                  <a:schemeClr val="bg2">
                    <a:lumMod val="50000"/>
                  </a:schemeClr>
                </a:solidFill>
              </a:rPr>
              <a:t>suggested</a:t>
            </a:r>
            <a:r>
              <a:rPr lang="en-US" dirty="0" smtClean="0">
                <a:solidFill>
                  <a:schemeClr val="bg2">
                    <a:lumMod val="50000"/>
                  </a:schemeClr>
                </a:solidFill>
              </a:rPr>
              <a:t>. Otherwise all maps should be oriented such that North is the top of the slide.</a:t>
            </a:r>
            <a:endParaRPr lang="en-US" dirty="0">
              <a:solidFill>
                <a:schemeClr val="bg2">
                  <a:lumMod val="50000"/>
                </a:schemeClr>
              </a:solidFill>
            </a:endParaRPr>
          </a:p>
          <a:p>
            <a:r>
              <a:rPr lang="en-US" dirty="0" smtClean="0">
                <a:solidFill>
                  <a:schemeClr val="bg2">
                    <a:lumMod val="50000"/>
                  </a:schemeClr>
                </a:solidFill>
              </a:rPr>
              <a:t>Import the legend </a:t>
            </a:r>
            <a:r>
              <a:rPr lang="en-US" b="1" dirty="0" smtClean="0">
                <a:solidFill>
                  <a:schemeClr val="bg2">
                    <a:lumMod val="50000"/>
                  </a:schemeClr>
                </a:solidFill>
              </a:rPr>
              <a:t>separately</a:t>
            </a:r>
            <a:r>
              <a:rPr lang="en-US" dirty="0" smtClean="0">
                <a:solidFill>
                  <a:schemeClr val="bg2">
                    <a:lumMod val="50000"/>
                  </a:schemeClr>
                </a:solidFill>
              </a:rPr>
              <a:t>.</a:t>
            </a:r>
          </a:p>
          <a:p>
            <a:r>
              <a:rPr lang="en-US" dirty="0" smtClean="0">
                <a:solidFill>
                  <a:schemeClr val="bg2">
                    <a:lumMod val="50000"/>
                  </a:schemeClr>
                </a:solidFill>
              </a:rPr>
              <a:t>Make sure all text is </a:t>
            </a:r>
            <a:r>
              <a:rPr lang="en-US" b="1" dirty="0" smtClean="0">
                <a:solidFill>
                  <a:schemeClr val="bg2">
                    <a:lumMod val="50000"/>
                  </a:schemeClr>
                </a:solidFill>
              </a:rPr>
              <a:t>legible</a:t>
            </a:r>
            <a:r>
              <a:rPr lang="en-US" dirty="0" smtClean="0">
                <a:solidFill>
                  <a:schemeClr val="bg2">
                    <a:lumMod val="50000"/>
                  </a:schemeClr>
                </a:solidFill>
              </a:rPr>
              <a:t> and </a:t>
            </a:r>
            <a:r>
              <a:rPr lang="en-US" b="1" dirty="0" smtClean="0">
                <a:solidFill>
                  <a:schemeClr val="bg2">
                    <a:lumMod val="50000"/>
                  </a:schemeClr>
                </a:solidFill>
              </a:rPr>
              <a:t>not grouped</a:t>
            </a:r>
            <a:r>
              <a:rPr lang="en-US" dirty="0" smtClean="0">
                <a:solidFill>
                  <a:schemeClr val="bg2">
                    <a:lumMod val="50000"/>
                  </a:schemeClr>
                </a:solidFill>
              </a:rPr>
              <a:t>.</a:t>
            </a:r>
          </a:p>
          <a:p>
            <a:r>
              <a:rPr lang="en-US" b="1" dirty="0" smtClean="0">
                <a:solidFill>
                  <a:schemeClr val="bg2">
                    <a:lumMod val="50000"/>
                  </a:schemeClr>
                </a:solidFill>
              </a:rPr>
              <a:t>Cite</a:t>
            </a:r>
            <a:r>
              <a:rPr lang="en-US" dirty="0" smtClean="0">
                <a:solidFill>
                  <a:schemeClr val="bg2">
                    <a:lumMod val="50000"/>
                  </a:schemeClr>
                </a:solidFill>
              </a:rPr>
              <a:t> base layer source in speaker notes.</a:t>
            </a:r>
          </a:p>
          <a:p>
            <a:endParaRPr lang="en-US" dirty="0">
              <a:solidFill>
                <a:schemeClr val="bg2">
                  <a:lumMod val="50000"/>
                </a:schemeClr>
              </a:solidFill>
            </a:endParaRPr>
          </a:p>
        </p:txBody>
      </p:sp>
    </p:spTree>
    <p:extLst>
      <p:ext uri="{BB962C8B-B14F-4D97-AF65-F5344CB8AC3E}">
        <p14:creationId xmlns:p14="http://schemas.microsoft.com/office/powerpoint/2010/main" val="302111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997583" y="2340102"/>
            <a:ext cx="3664712" cy="3374136"/>
          </a:xfrm>
        </p:spPr>
        <p:txBody>
          <a:bodyPr/>
          <a:lstStyle/>
          <a:p>
            <a:r>
              <a:rPr lang="en-US" dirty="0" smtClean="0">
                <a:solidFill>
                  <a:schemeClr val="bg2">
                    <a:lumMod val="50000"/>
                  </a:schemeClr>
                </a:solidFill>
              </a:rPr>
              <a:t>You may </a:t>
            </a:r>
            <a:r>
              <a:rPr lang="en-US" b="1" dirty="0" smtClean="0">
                <a:solidFill>
                  <a:schemeClr val="bg2">
                    <a:lumMod val="50000"/>
                  </a:schemeClr>
                </a:solidFill>
              </a:rPr>
              <a:t>only</a:t>
            </a:r>
            <a:r>
              <a:rPr lang="en-US" dirty="0" smtClean="0">
                <a:solidFill>
                  <a:schemeClr val="bg2">
                    <a:lumMod val="50000"/>
                  </a:schemeClr>
                </a:solidFill>
              </a:rPr>
              <a:t> use images taken by your team, provided by your partners (as long as you have permission from them), from a Federal Agency, from the new DEVELOP stock imagery collection on DEVELOP’s Flickr page, or Creative Commons images.</a:t>
            </a:r>
            <a:endParaRPr lang="en-US" dirty="0">
              <a:solidFill>
                <a:schemeClr val="bg2">
                  <a:lumMod val="50000"/>
                </a:schemeClr>
              </a:solidFill>
            </a:endParaRPr>
          </a:p>
        </p:txBody>
      </p:sp>
      <p:sp>
        <p:nvSpPr>
          <p:cNvPr id="6" name="Text Placeholder 1"/>
          <p:cNvSpPr>
            <a:spLocks noGrp="1"/>
          </p:cNvSpPr>
          <p:nvPr>
            <p:ph type="body" sz="quarter" idx="13"/>
          </p:nvPr>
        </p:nvSpPr>
        <p:spPr>
          <a:xfrm>
            <a:off x="6271896" y="2340102"/>
            <a:ext cx="3688079" cy="3374136"/>
          </a:xfrm>
        </p:spPr>
        <p:txBody>
          <a:bodyPr>
            <a:normAutofit/>
          </a:bodyPr>
          <a:lstStyle/>
          <a:p>
            <a:r>
              <a:rPr lang="en-US" sz="2000" dirty="0" smtClean="0">
                <a:solidFill>
                  <a:schemeClr val="bg2">
                    <a:lumMod val="50000"/>
                  </a:schemeClr>
                </a:solidFill>
              </a:rPr>
              <a:t>Obtain a </a:t>
            </a:r>
            <a:r>
              <a:rPr lang="en-US" sz="2000" b="1" dirty="0" smtClean="0">
                <a:solidFill>
                  <a:schemeClr val="bg2">
                    <a:lumMod val="50000"/>
                  </a:schemeClr>
                </a:solidFill>
              </a:rPr>
              <a:t>media release form</a:t>
            </a:r>
            <a:r>
              <a:rPr lang="en-US" sz="2000" dirty="0" smtClean="0">
                <a:solidFill>
                  <a:schemeClr val="bg2">
                    <a:lumMod val="50000"/>
                  </a:schemeClr>
                </a:solidFill>
              </a:rPr>
              <a:t> from all people in photos that your team has taken — </a:t>
            </a:r>
            <a:r>
              <a:rPr lang="en-US" sz="2000" b="1" dirty="0" smtClean="0">
                <a:solidFill>
                  <a:schemeClr val="bg2">
                    <a:lumMod val="50000"/>
                  </a:schemeClr>
                </a:solidFill>
              </a:rPr>
              <a:t>no children</a:t>
            </a:r>
            <a:r>
              <a:rPr lang="en-US" sz="2000" dirty="0" smtClean="0">
                <a:solidFill>
                  <a:schemeClr val="bg2">
                    <a:lumMod val="50000"/>
                  </a:schemeClr>
                </a:solidFill>
              </a:rPr>
              <a:t>!</a:t>
            </a:r>
          </a:p>
          <a:p>
            <a:r>
              <a:rPr lang="en-US" sz="2000" dirty="0" smtClean="0">
                <a:solidFill>
                  <a:schemeClr val="bg2">
                    <a:lumMod val="50000"/>
                  </a:schemeClr>
                </a:solidFill>
              </a:rPr>
              <a:t>All image sources should be </a:t>
            </a:r>
            <a:r>
              <a:rPr lang="en-US" sz="2000" b="1" dirty="0" smtClean="0">
                <a:solidFill>
                  <a:schemeClr val="bg2">
                    <a:lumMod val="50000"/>
                  </a:schemeClr>
                </a:solidFill>
              </a:rPr>
              <a:t>cited using a consistent format </a:t>
            </a:r>
            <a:r>
              <a:rPr lang="en-US" sz="2000" dirty="0" smtClean="0">
                <a:solidFill>
                  <a:schemeClr val="bg2">
                    <a:lumMod val="50000"/>
                  </a:schemeClr>
                </a:solidFill>
              </a:rPr>
              <a:t>and should be </a:t>
            </a:r>
            <a:r>
              <a:rPr lang="en-US" sz="2000" b="1" dirty="0" smtClean="0">
                <a:solidFill>
                  <a:schemeClr val="bg2">
                    <a:lumMod val="50000"/>
                  </a:schemeClr>
                </a:solidFill>
              </a:rPr>
              <a:t>visible</a:t>
            </a:r>
            <a:r>
              <a:rPr lang="en-US" sz="2000" dirty="0" smtClean="0">
                <a:solidFill>
                  <a:schemeClr val="bg2">
                    <a:lumMod val="50000"/>
                  </a:schemeClr>
                </a:solidFill>
              </a:rPr>
              <a:t> on the slide (see slides 2,3, and 4).</a:t>
            </a:r>
          </a:p>
        </p:txBody>
      </p:sp>
      <p:sp>
        <p:nvSpPr>
          <p:cNvPr id="5"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Photos &amp; Figures 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938272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083308" y="2568702"/>
            <a:ext cx="3664712" cy="3374136"/>
          </a:xfrm>
        </p:spPr>
        <p:txBody>
          <a:bodyPr/>
          <a:lstStyle/>
          <a:p>
            <a:r>
              <a:rPr lang="en-US" dirty="0" smtClean="0">
                <a:solidFill>
                  <a:schemeClr val="bg2">
                    <a:lumMod val="50000"/>
                  </a:schemeClr>
                </a:solidFill>
              </a:rPr>
              <a:t>Please </a:t>
            </a:r>
            <a:r>
              <a:rPr lang="en-US" b="1" dirty="0" smtClean="0">
                <a:solidFill>
                  <a:schemeClr val="bg2">
                    <a:lumMod val="50000"/>
                  </a:schemeClr>
                </a:solidFill>
              </a:rPr>
              <a:t>do not </a:t>
            </a:r>
            <a:r>
              <a:rPr lang="en-US" dirty="0" smtClean="0">
                <a:solidFill>
                  <a:schemeClr val="bg2">
                    <a:lumMod val="50000"/>
                  </a:schemeClr>
                </a:solidFill>
              </a:rPr>
              <a:t>include the image URL in the source text box but rather place it in the </a:t>
            </a:r>
            <a:r>
              <a:rPr lang="en-US" b="1" dirty="0" smtClean="0">
                <a:solidFill>
                  <a:schemeClr val="bg2">
                    <a:lumMod val="50000"/>
                  </a:schemeClr>
                </a:solidFill>
              </a:rPr>
              <a:t>notes section</a:t>
            </a:r>
            <a:r>
              <a:rPr lang="en-US" dirty="0" smtClean="0">
                <a:solidFill>
                  <a:schemeClr val="bg2">
                    <a:lumMod val="50000"/>
                  </a:schemeClr>
                </a:solidFill>
              </a:rPr>
              <a:t> below (see slides 2,3, and 4).</a:t>
            </a:r>
          </a:p>
          <a:p>
            <a:r>
              <a:rPr lang="en-US" dirty="0" smtClean="0">
                <a:solidFill>
                  <a:schemeClr val="bg2">
                    <a:lumMod val="50000"/>
                  </a:schemeClr>
                </a:solidFill>
              </a:rPr>
              <a:t>If you use a border for your images include it on all photographs to keep your presentation </a:t>
            </a:r>
            <a:r>
              <a:rPr lang="en-US" b="1" dirty="0" smtClean="0">
                <a:solidFill>
                  <a:schemeClr val="bg2">
                    <a:lumMod val="50000"/>
                  </a:schemeClr>
                </a:solidFill>
              </a:rPr>
              <a:t>consistent</a:t>
            </a:r>
            <a:r>
              <a:rPr lang="en-US" dirty="0" smtClean="0">
                <a:solidFill>
                  <a:schemeClr val="bg2">
                    <a:lumMod val="50000"/>
                  </a:schemeClr>
                </a:solidFill>
              </a:rPr>
              <a:t>.</a:t>
            </a:r>
            <a:endParaRPr lang="en-US" dirty="0">
              <a:solidFill>
                <a:schemeClr val="bg2">
                  <a:lumMod val="50000"/>
                </a:schemeClr>
              </a:solidFill>
            </a:endParaRPr>
          </a:p>
        </p:txBody>
      </p:sp>
      <p:sp>
        <p:nvSpPr>
          <p:cNvPr id="6" name="Text Placeholder 1"/>
          <p:cNvSpPr>
            <a:spLocks noGrp="1"/>
          </p:cNvSpPr>
          <p:nvPr>
            <p:ph type="body" sz="quarter" idx="13"/>
          </p:nvPr>
        </p:nvSpPr>
        <p:spPr>
          <a:xfrm>
            <a:off x="6357621" y="2568701"/>
            <a:ext cx="3773099" cy="2691361"/>
          </a:xfrm>
        </p:spPr>
        <p:txBody>
          <a:bodyPr>
            <a:noAutofit/>
          </a:bodyPr>
          <a:lstStyle/>
          <a:p>
            <a:r>
              <a:rPr lang="en-US" sz="2000" dirty="0" smtClean="0">
                <a:solidFill>
                  <a:schemeClr val="bg2">
                    <a:lumMod val="50000"/>
                  </a:schemeClr>
                </a:solidFill>
              </a:rPr>
              <a:t>Keep all images and text boxes </a:t>
            </a:r>
            <a:r>
              <a:rPr lang="en-US" sz="2000" b="1" dirty="0" smtClean="0">
                <a:solidFill>
                  <a:schemeClr val="bg2">
                    <a:lumMod val="50000"/>
                  </a:schemeClr>
                </a:solidFill>
              </a:rPr>
              <a:t>ungrouped</a:t>
            </a:r>
            <a:r>
              <a:rPr lang="en-US" sz="2000" dirty="0" smtClean="0">
                <a:solidFill>
                  <a:schemeClr val="bg2">
                    <a:lumMod val="50000"/>
                  </a:schemeClr>
                </a:solidFill>
              </a:rPr>
              <a:t>, including individual elements of flowcharts.</a:t>
            </a:r>
          </a:p>
          <a:p>
            <a:r>
              <a:rPr lang="en-US" sz="2000" dirty="0" smtClean="0">
                <a:solidFill>
                  <a:schemeClr val="bg2">
                    <a:lumMod val="50000"/>
                  </a:schemeClr>
                </a:solidFill>
              </a:rPr>
              <a:t>Background images are </a:t>
            </a:r>
            <a:r>
              <a:rPr lang="en-US" sz="2000" b="1" dirty="0" smtClean="0">
                <a:solidFill>
                  <a:schemeClr val="bg2">
                    <a:lumMod val="50000"/>
                  </a:schemeClr>
                </a:solidFill>
              </a:rPr>
              <a:t>discouraged</a:t>
            </a:r>
            <a:r>
              <a:rPr lang="en-US" sz="2000" dirty="0" smtClean="0">
                <a:solidFill>
                  <a:schemeClr val="bg2">
                    <a:lumMod val="50000"/>
                  </a:schemeClr>
                </a:solidFill>
              </a:rPr>
              <a:t>.  If you use one, make sure that your text remains </a:t>
            </a:r>
            <a:r>
              <a:rPr lang="en-US" sz="2000" b="1" dirty="0" smtClean="0">
                <a:solidFill>
                  <a:schemeClr val="bg2">
                    <a:lumMod val="50000"/>
                  </a:schemeClr>
                </a:solidFill>
              </a:rPr>
              <a:t>clear</a:t>
            </a:r>
            <a:r>
              <a:rPr lang="en-US" sz="2000" dirty="0" smtClean="0">
                <a:solidFill>
                  <a:schemeClr val="bg2">
                    <a:lumMod val="50000"/>
                  </a:schemeClr>
                </a:solidFill>
              </a:rPr>
              <a:t> and </a:t>
            </a:r>
            <a:r>
              <a:rPr lang="en-US" sz="2000" b="1" dirty="0" smtClean="0">
                <a:solidFill>
                  <a:schemeClr val="bg2">
                    <a:lumMod val="50000"/>
                  </a:schemeClr>
                </a:solidFill>
              </a:rPr>
              <a:t>legible</a:t>
            </a:r>
            <a:r>
              <a:rPr lang="en-US" sz="2000" dirty="0" smtClean="0">
                <a:solidFill>
                  <a:schemeClr val="bg2">
                    <a:lumMod val="50000"/>
                  </a:schemeClr>
                </a:solidFill>
              </a:rPr>
              <a:t>.</a:t>
            </a:r>
          </a:p>
        </p:txBody>
      </p:sp>
      <p:sp>
        <p:nvSpPr>
          <p:cNvPr id="5"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Photos &amp; Figures </a:t>
            </a:r>
            <a:r>
              <a:rPr lang="en-US" sz="4000" dirty="0">
                <a:solidFill>
                  <a:schemeClr val="bg1"/>
                </a:solidFill>
                <a:latin typeface="Century Gothic" panose="020B0502020202020204" pitchFamily="34" charset="0"/>
              </a:rPr>
              <a:t>I</a:t>
            </a:r>
            <a:r>
              <a:rPr lang="en-US" sz="4000" dirty="0" smtClean="0">
                <a:solidFill>
                  <a:schemeClr val="bg1"/>
                </a:solidFill>
                <a:latin typeface="Century Gothic" panose="020B0502020202020204" pitchFamily="34" charset="0"/>
              </a:rPr>
              <a:t>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928418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p:cNvSpPr>
            <a:spLocks noGrp="1"/>
          </p:cNvSpPr>
          <p:nvPr>
            <p:ph type="body" sz="quarter" idx="11"/>
          </p:nvPr>
        </p:nvSpPr>
        <p:spPr>
          <a:xfrm>
            <a:off x="1749653" y="2524606"/>
            <a:ext cx="8293608" cy="1812544"/>
          </a:xfrm>
        </p:spPr>
        <p:txBody>
          <a:bodyPr>
            <a:normAutofit/>
          </a:bodyPr>
          <a:lstStyle/>
          <a:p>
            <a:r>
              <a:rPr lang="en-US" dirty="0" smtClean="0">
                <a:solidFill>
                  <a:schemeClr val="bg2">
                    <a:lumMod val="50000"/>
                  </a:schemeClr>
                </a:solidFill>
              </a:rPr>
              <a:t>List </a:t>
            </a:r>
            <a:r>
              <a:rPr lang="en-US" b="1" dirty="0" smtClean="0">
                <a:solidFill>
                  <a:schemeClr val="bg2">
                    <a:lumMod val="50000"/>
                  </a:schemeClr>
                </a:solidFill>
              </a:rPr>
              <a:t>advisors</a:t>
            </a:r>
            <a:r>
              <a:rPr lang="en-US" dirty="0" smtClean="0">
                <a:solidFill>
                  <a:schemeClr val="bg2">
                    <a:lumMod val="50000"/>
                  </a:schemeClr>
                </a:solidFill>
              </a:rPr>
              <a:t>, </a:t>
            </a:r>
            <a:r>
              <a:rPr lang="en-US" b="1" dirty="0" smtClean="0">
                <a:solidFill>
                  <a:schemeClr val="bg2">
                    <a:lumMod val="50000"/>
                  </a:schemeClr>
                </a:solidFill>
              </a:rPr>
              <a:t>partners</a:t>
            </a:r>
            <a:r>
              <a:rPr lang="en-US" dirty="0" smtClean="0">
                <a:solidFill>
                  <a:schemeClr val="bg2">
                    <a:lumMod val="50000"/>
                  </a:schemeClr>
                </a:solidFill>
              </a:rPr>
              <a:t>, and </a:t>
            </a:r>
            <a:r>
              <a:rPr lang="en-US" b="1" dirty="0" smtClean="0">
                <a:solidFill>
                  <a:schemeClr val="bg2">
                    <a:lumMod val="50000"/>
                  </a:schemeClr>
                </a:solidFill>
              </a:rPr>
              <a:t>others</a:t>
            </a:r>
            <a:r>
              <a:rPr lang="en-US" dirty="0" smtClean="0">
                <a:solidFill>
                  <a:schemeClr val="bg2">
                    <a:lumMod val="50000"/>
                  </a:schemeClr>
                </a:solidFill>
              </a:rPr>
              <a:t> who have contributed in any way to the project.</a:t>
            </a:r>
          </a:p>
          <a:p>
            <a:r>
              <a:rPr lang="en-US" dirty="0" smtClean="0">
                <a:solidFill>
                  <a:schemeClr val="bg2">
                    <a:lumMod val="50000"/>
                  </a:schemeClr>
                </a:solidFill>
              </a:rPr>
              <a:t>If your project is a multi-term one, acknowledge </a:t>
            </a:r>
            <a:r>
              <a:rPr lang="en-US" b="1" dirty="0" smtClean="0">
                <a:solidFill>
                  <a:schemeClr val="bg2">
                    <a:lumMod val="50000"/>
                  </a:schemeClr>
                </a:solidFill>
              </a:rPr>
              <a:t>past contributors</a:t>
            </a:r>
            <a:r>
              <a:rPr lang="en-US" dirty="0" smtClean="0">
                <a:solidFill>
                  <a:schemeClr val="bg2">
                    <a:lumMod val="50000"/>
                  </a:schemeClr>
                </a:solidFill>
              </a:rPr>
              <a:t>.</a:t>
            </a:r>
          </a:p>
          <a:p>
            <a:r>
              <a:rPr lang="en-US" b="1" dirty="0" smtClean="0">
                <a:solidFill>
                  <a:schemeClr val="bg2">
                    <a:lumMod val="50000"/>
                  </a:schemeClr>
                </a:solidFill>
              </a:rPr>
              <a:t>Choose one </a:t>
            </a:r>
            <a:r>
              <a:rPr lang="en-US" dirty="0" smtClean="0">
                <a:solidFill>
                  <a:schemeClr val="bg2">
                    <a:lumMod val="50000"/>
                  </a:schemeClr>
                </a:solidFill>
              </a:rPr>
              <a:t>of the two following slides as an acknowledgements page.  Feel free to </a:t>
            </a:r>
            <a:r>
              <a:rPr lang="en-US" b="1" dirty="0" smtClean="0">
                <a:solidFill>
                  <a:schemeClr val="bg2">
                    <a:lumMod val="50000"/>
                  </a:schemeClr>
                </a:solidFill>
              </a:rPr>
              <a:t>modify</a:t>
            </a:r>
            <a:r>
              <a:rPr lang="en-US" dirty="0" smtClean="0">
                <a:solidFill>
                  <a:schemeClr val="bg2">
                    <a:lumMod val="50000"/>
                  </a:schemeClr>
                </a:solidFill>
              </a:rPr>
              <a:t> them as needed to fit your content.</a:t>
            </a:r>
            <a:endParaRPr lang="en-US" dirty="0">
              <a:solidFill>
                <a:schemeClr val="bg2">
                  <a:lumMod val="50000"/>
                </a:schemeClr>
              </a:solidFill>
            </a:endParaRPr>
          </a:p>
        </p:txBody>
      </p:sp>
    </p:spTree>
    <p:extLst>
      <p:ext uri="{BB962C8B-B14F-4D97-AF65-F5344CB8AC3E}">
        <p14:creationId xmlns:p14="http://schemas.microsoft.com/office/powerpoint/2010/main" val="3836635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2886</TotalTime>
  <Words>1020</Words>
  <Application>Microsoft Office PowerPoint</Application>
  <PresentationFormat>Widescreen</PresentationFormat>
  <Paragraphs>109</Paragraphs>
  <Slides>10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Century Gothic</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Aubrey Hilte</cp:lastModifiedBy>
  <cp:revision>150</cp:revision>
  <dcterms:created xsi:type="dcterms:W3CDTF">2015-05-18T13:26:09Z</dcterms:created>
  <dcterms:modified xsi:type="dcterms:W3CDTF">2016-12-07T20:37:20Z</dcterms:modified>
</cp:coreProperties>
</file>