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DB761"/>
    <a:srgbClr val="9299A8"/>
    <a:srgbClr val="964135"/>
    <a:srgbClr val="E97844"/>
    <a:srgbClr val="7DB961"/>
    <a:srgbClr val="238754"/>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p:scale>
          <a:sx n="20" d="100"/>
          <a:sy n="20" d="100"/>
        </p:scale>
        <p:origin x="3053" y="2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satilites: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satilites: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satilites: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7DB761"/>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449" y="876300"/>
            <a:ext cx="2502846" cy="2171700"/>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399" y="34532743"/>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7DB761"/>
                </a:solidFill>
              </a:rPr>
              <a:t>Study Area</a:t>
            </a:r>
            <a:r>
              <a:rPr lang="en-US" sz="10000" dirty="0">
                <a:solidFill>
                  <a:srgbClr val="7DB761"/>
                </a:solidFill>
              </a:rPr>
              <a:t> </a:t>
            </a:r>
            <a:r>
              <a:rPr lang="en-US" sz="10000" dirty="0" smtClean="0">
                <a:solidFill>
                  <a:srgbClr val="7DB761"/>
                </a:solidFill>
              </a:rPr>
              <a:t>Agriculture &amp; Food Security</a:t>
            </a:r>
            <a:endParaRPr lang="en-US" sz="10000" dirty="0">
              <a:solidFill>
                <a:srgbClr val="7DB761"/>
              </a:solidFill>
            </a:endParaRP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a:t>
            </a:r>
            <a:r>
              <a:rPr lang="en-US" dirty="0" smtClean="0">
                <a:solidFill>
                  <a:schemeClr val="tx1">
                    <a:lumMod val="75000"/>
                    <a:lumOff val="25000"/>
                  </a:schemeClr>
                </a:solidFill>
                <a:latin typeface="Garamond" panose="02020404030301010803" pitchFamily="18" charset="0"/>
              </a:rPr>
              <a:t>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this </a:t>
            </a:r>
            <a:r>
              <a:rPr lang="en-US" dirty="0">
                <a:solidFill>
                  <a:schemeClr val="tx1">
                    <a:lumMod val="75000"/>
                    <a:lumOff val="25000"/>
                  </a:schemeClr>
                </a:solidFill>
                <a:latin typeface="Garamond" panose="02020404030301010803" pitchFamily="18" charset="0"/>
              </a:rPr>
              <a:t>is a bulleted list; do not change the bullet style or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a:t>
            </a:r>
            <a:r>
              <a:rPr lang="en-US" dirty="0" smtClean="0">
                <a:solidFill>
                  <a:schemeClr val="tx1">
                    <a:lumMod val="75000"/>
                    <a:lumOff val="25000"/>
                  </a:schemeClr>
                </a:solidFill>
                <a:latin typeface="Garamond" panose="02020404030301010803" pitchFamily="18" charset="0"/>
              </a:rPr>
              <a:t>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7DB761"/>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7DB761"/>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buFont typeface="Webdings" panose="05030102010509060703" pitchFamily="18" charset="2"/>
              <a:buChar cha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buFont typeface="Webdings" panose="05030102010509060703" pitchFamily="18" charset="2"/>
              <a:buChar cha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7DB761"/>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t> </a:t>
            </a:r>
            <a:r>
              <a:rPr lang="en-US" sz="5200" dirty="0">
                <a:solidFill>
                  <a:srgbClr val="7DB761"/>
                </a:solidFill>
              </a:rPr>
              <a:t>Node – </a:t>
            </a:r>
            <a:r>
              <a:rPr lang="en-US" sz="5200" dirty="0" smtClean="0">
                <a:solidFill>
                  <a:srgbClr val="7DB761"/>
                </a:solidFill>
              </a:rPr>
              <a:t>Location | </a:t>
            </a:r>
            <a:r>
              <a:rPr lang="en-US" sz="5200" spc="100" baseline="0" dirty="0" smtClean="0">
                <a:solidFill>
                  <a:srgbClr val="7DB761"/>
                </a:solidFill>
              </a:rPr>
              <a:t>Spring</a:t>
            </a:r>
            <a:r>
              <a:rPr lang="en-US" sz="5200" dirty="0" smtClean="0">
                <a:solidFill>
                  <a:srgbClr val="7DB761"/>
                </a:solidFill>
              </a:rPr>
              <a:t> 2019</a:t>
            </a:r>
          </a:p>
        </p:txBody>
      </p:sp>
      <p:sp>
        <p:nvSpPr>
          <p:cNvPr id="36" name="TextBox 35"/>
          <p:cNvSpPr txBox="1"/>
          <p:nvPr/>
        </p:nvSpPr>
        <p:spPr>
          <a:xfrm>
            <a:off x="914400" y="11639345"/>
            <a:ext cx="11430000" cy="9782832"/>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69" name="Group 68"/>
          <p:cNvGrpSpPr/>
          <p:nvPr/>
        </p:nvGrpSpPr>
        <p:grpSpPr>
          <a:xfrm>
            <a:off x="844023" y="30799944"/>
            <a:ext cx="2834640" cy="3091533"/>
            <a:chOff x="876680" y="30799944"/>
            <a:chExt cx="2834640" cy="3091533"/>
          </a:xfrm>
        </p:grpSpPr>
        <p:sp>
          <p:nvSpPr>
            <p:cNvPr id="70" name="Text Placeholder 16"/>
            <p:cNvSpPr txBox="1">
              <a:spLocks/>
            </p:cNvSpPr>
            <p:nvPr/>
          </p:nvSpPr>
          <p:spPr>
            <a:xfrm>
              <a:off x="876680"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pic>
          <p:nvPicPr>
            <p:cNvPr id="71" name="Picture 7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42440" y="30799944"/>
              <a:ext cx="2103120" cy="2103120"/>
            </a:xfrm>
            <a:prstGeom prst="rect">
              <a:avLst/>
            </a:prstGeom>
          </p:spPr>
        </p:pic>
      </p:grpSp>
      <p:grpSp>
        <p:nvGrpSpPr>
          <p:cNvPr id="72" name="Group 71"/>
          <p:cNvGrpSpPr/>
          <p:nvPr/>
        </p:nvGrpSpPr>
        <p:grpSpPr>
          <a:xfrm>
            <a:off x="6683239" y="30799944"/>
            <a:ext cx="2834640" cy="2676034"/>
            <a:chOff x="6607040" y="30799944"/>
            <a:chExt cx="2834640" cy="2676034"/>
          </a:xfrm>
        </p:grpSpPr>
        <p:sp>
          <p:nvSpPr>
            <p:cNvPr id="73" name="Text Placeholder 16"/>
            <p:cNvSpPr txBox="1">
              <a:spLocks/>
            </p:cNvSpPr>
            <p:nvPr/>
          </p:nvSpPr>
          <p:spPr>
            <a:xfrm>
              <a:off x="660704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pic>
          <p:nvPicPr>
            <p:cNvPr id="74" name="Picture 7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6972800" y="30799944"/>
              <a:ext cx="2103120" cy="2103120"/>
            </a:xfrm>
            <a:prstGeom prst="rect">
              <a:avLst/>
            </a:prstGeom>
          </p:spPr>
        </p:pic>
      </p:grpSp>
      <p:grpSp>
        <p:nvGrpSpPr>
          <p:cNvPr id="75" name="Group 74"/>
          <p:cNvGrpSpPr/>
          <p:nvPr/>
        </p:nvGrpSpPr>
        <p:grpSpPr>
          <a:xfrm>
            <a:off x="9602847" y="30799944"/>
            <a:ext cx="2834640" cy="2676034"/>
            <a:chOff x="9472219" y="30799944"/>
            <a:chExt cx="2834640" cy="2676034"/>
          </a:xfrm>
        </p:grpSpPr>
        <p:sp>
          <p:nvSpPr>
            <p:cNvPr id="76" name="Text Placeholder 16"/>
            <p:cNvSpPr txBox="1">
              <a:spLocks/>
            </p:cNvSpPr>
            <p:nvPr/>
          </p:nvSpPr>
          <p:spPr>
            <a:xfrm>
              <a:off x="947221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pic>
          <p:nvPicPr>
            <p:cNvPr id="77" name="Picture 7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837979" y="30799944"/>
              <a:ext cx="2103120" cy="2103120"/>
            </a:xfrm>
            <a:prstGeom prst="rect">
              <a:avLst/>
            </a:prstGeom>
          </p:spPr>
        </p:pic>
      </p:grpSp>
      <p:grpSp>
        <p:nvGrpSpPr>
          <p:cNvPr id="78" name="Group 77"/>
          <p:cNvGrpSpPr/>
          <p:nvPr/>
        </p:nvGrpSpPr>
        <p:grpSpPr>
          <a:xfrm>
            <a:off x="3763631" y="30799945"/>
            <a:ext cx="2834640" cy="2676033"/>
            <a:chOff x="3741860" y="30799945"/>
            <a:chExt cx="2834640" cy="2676033"/>
          </a:xfrm>
        </p:grpSpPr>
        <p:sp>
          <p:nvSpPr>
            <p:cNvPr id="79" name="Text Placeholder 16"/>
            <p:cNvSpPr txBox="1">
              <a:spLocks/>
            </p:cNvSpPr>
            <p:nvPr/>
          </p:nvSpPr>
          <p:spPr>
            <a:xfrm>
              <a:off x="374186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pic>
          <p:nvPicPr>
            <p:cNvPr id="80" name="Picture 7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07620" y="30799945"/>
              <a:ext cx="2103120" cy="2103120"/>
            </a:xfrm>
            <a:prstGeom prst="rect">
              <a:avLst/>
            </a:prstGeom>
          </p:spPr>
        </p:pic>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7DB761"/>
                </a:solidFill>
              </a:rPr>
              <a:t>Study Area</a:t>
            </a:r>
            <a:r>
              <a:rPr lang="en-US" sz="10000" dirty="0">
                <a:solidFill>
                  <a:srgbClr val="7DB761"/>
                </a:solidFill>
              </a:rPr>
              <a:t> </a:t>
            </a:r>
            <a:r>
              <a:rPr lang="en-US" sz="10000" dirty="0" smtClean="0">
                <a:solidFill>
                  <a:srgbClr val="7DB761"/>
                </a:solidFill>
              </a:rPr>
              <a:t>Agriculture &amp; Food Security</a:t>
            </a:r>
            <a:endParaRPr lang="en-US" sz="10000" dirty="0">
              <a:solidFill>
                <a:srgbClr val="7DB761"/>
              </a:solidFill>
            </a:endParaRP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Methodology</a:t>
            </a:r>
          </a:p>
        </p:txBody>
      </p:sp>
      <p:sp>
        <p:nvSpPr>
          <p:cNvPr id="11" name="Text Placeholder 16"/>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buFont typeface="Webdings" panose="05030102010509060703" pitchFamily="18" charset="2"/>
              <a:buChar cha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buFont typeface="Webdings" panose="05030102010509060703" pitchFamily="18" charset="2"/>
              <a:buChar cha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t> </a:t>
            </a:r>
            <a:r>
              <a:rPr lang="en-US" sz="5200" dirty="0">
                <a:solidFill>
                  <a:srgbClr val="7DB761"/>
                </a:solidFill>
              </a:rPr>
              <a:t>Node – </a:t>
            </a:r>
            <a:r>
              <a:rPr lang="en-US" sz="5200" dirty="0" smtClean="0">
                <a:solidFill>
                  <a:srgbClr val="7DB761"/>
                </a:solidFill>
              </a:rPr>
              <a:t>Location | </a:t>
            </a:r>
            <a:r>
              <a:rPr lang="en-US" sz="5200" spc="100" baseline="0" dirty="0" smtClean="0">
                <a:solidFill>
                  <a:srgbClr val="7DB761"/>
                </a:solidFill>
              </a:rPr>
              <a:t>Spring</a:t>
            </a:r>
            <a:r>
              <a:rPr lang="en-US" sz="5200" dirty="0" smtClean="0">
                <a:solidFill>
                  <a:srgbClr val="7DB761"/>
                </a:solidFill>
              </a:rPr>
              <a:t> 2019</a:t>
            </a:r>
          </a:p>
        </p:txBody>
      </p:sp>
      <p:sp>
        <p:nvSpPr>
          <p:cNvPr id="37" name="TextBox 36"/>
          <p:cNvSpPr txBox="1"/>
          <p:nvPr/>
        </p:nvSpPr>
        <p:spPr>
          <a:xfrm>
            <a:off x="914401" y="17901089"/>
            <a:ext cx="23316196" cy="7796837"/>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56" name="Group 55"/>
          <p:cNvGrpSpPr/>
          <p:nvPr/>
        </p:nvGrpSpPr>
        <p:grpSpPr>
          <a:xfrm>
            <a:off x="12763868" y="30799944"/>
            <a:ext cx="2834640" cy="3091533"/>
            <a:chOff x="876680" y="30799944"/>
            <a:chExt cx="2834640" cy="3091533"/>
          </a:xfrm>
        </p:grpSpPr>
        <p:sp>
          <p:nvSpPr>
            <p:cNvPr id="57" name="Text Placeholder 16"/>
            <p:cNvSpPr txBox="1">
              <a:spLocks/>
            </p:cNvSpPr>
            <p:nvPr/>
          </p:nvSpPr>
          <p:spPr>
            <a:xfrm>
              <a:off x="876680"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pic>
          <p:nvPicPr>
            <p:cNvPr id="58" name="Picture 5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42440" y="30799944"/>
              <a:ext cx="2103120" cy="2103120"/>
            </a:xfrm>
            <a:prstGeom prst="rect">
              <a:avLst/>
            </a:prstGeom>
          </p:spPr>
        </p:pic>
      </p:grpSp>
      <p:grpSp>
        <p:nvGrpSpPr>
          <p:cNvPr id="59" name="Group 58"/>
          <p:cNvGrpSpPr/>
          <p:nvPr/>
        </p:nvGrpSpPr>
        <p:grpSpPr>
          <a:xfrm>
            <a:off x="18603084" y="30799944"/>
            <a:ext cx="2834640" cy="2676034"/>
            <a:chOff x="6607040" y="30799944"/>
            <a:chExt cx="2834640" cy="2676034"/>
          </a:xfrm>
        </p:grpSpPr>
        <p:sp>
          <p:nvSpPr>
            <p:cNvPr id="60" name="Text Placeholder 16"/>
            <p:cNvSpPr txBox="1">
              <a:spLocks/>
            </p:cNvSpPr>
            <p:nvPr/>
          </p:nvSpPr>
          <p:spPr>
            <a:xfrm>
              <a:off x="660704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pic>
          <p:nvPicPr>
            <p:cNvPr id="61" name="Picture 6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6972800" y="30799944"/>
              <a:ext cx="2103120" cy="2103120"/>
            </a:xfrm>
            <a:prstGeom prst="rect">
              <a:avLst/>
            </a:prstGeom>
          </p:spPr>
        </p:pic>
      </p:grpSp>
      <p:grpSp>
        <p:nvGrpSpPr>
          <p:cNvPr id="62" name="Group 61"/>
          <p:cNvGrpSpPr/>
          <p:nvPr/>
        </p:nvGrpSpPr>
        <p:grpSpPr>
          <a:xfrm>
            <a:off x="21522692" y="30799944"/>
            <a:ext cx="2834640" cy="2676034"/>
            <a:chOff x="9472219" y="30799944"/>
            <a:chExt cx="2834640" cy="2676034"/>
          </a:xfrm>
        </p:grpSpPr>
        <p:sp>
          <p:nvSpPr>
            <p:cNvPr id="63" name="Text Placeholder 16"/>
            <p:cNvSpPr txBox="1">
              <a:spLocks/>
            </p:cNvSpPr>
            <p:nvPr/>
          </p:nvSpPr>
          <p:spPr>
            <a:xfrm>
              <a:off x="947221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pic>
          <p:nvPicPr>
            <p:cNvPr id="64" name="Picture 6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837979" y="30799944"/>
              <a:ext cx="2103120" cy="2103120"/>
            </a:xfrm>
            <a:prstGeom prst="rect">
              <a:avLst/>
            </a:prstGeom>
          </p:spPr>
        </p:pic>
      </p:grpSp>
      <p:grpSp>
        <p:nvGrpSpPr>
          <p:cNvPr id="65" name="Group 64"/>
          <p:cNvGrpSpPr/>
          <p:nvPr/>
        </p:nvGrpSpPr>
        <p:grpSpPr>
          <a:xfrm>
            <a:off x="15683476" y="30799945"/>
            <a:ext cx="2834640" cy="2676033"/>
            <a:chOff x="3741860" y="30799945"/>
            <a:chExt cx="2834640" cy="2676033"/>
          </a:xfrm>
        </p:grpSpPr>
        <p:sp>
          <p:nvSpPr>
            <p:cNvPr id="66" name="Text Placeholder 16"/>
            <p:cNvSpPr txBox="1">
              <a:spLocks/>
            </p:cNvSpPr>
            <p:nvPr/>
          </p:nvSpPr>
          <p:spPr>
            <a:xfrm>
              <a:off x="374186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pic>
          <p:nvPicPr>
            <p:cNvPr id="67" name="Picture 6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07620" y="30799945"/>
              <a:ext cx="2103120" cy="2103120"/>
            </a:xfrm>
            <a:prstGeom prst="rect">
              <a:avLst/>
            </a:prstGeom>
          </p:spPr>
        </p:pic>
      </p:gr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844023" y="30799944"/>
            <a:ext cx="2834640" cy="3091533"/>
            <a:chOff x="876680" y="30799944"/>
            <a:chExt cx="2834640" cy="3091533"/>
          </a:xfrm>
        </p:grpSpPr>
        <p:sp>
          <p:nvSpPr>
            <p:cNvPr id="98" name="Text Placeholder 16"/>
            <p:cNvSpPr txBox="1">
              <a:spLocks/>
            </p:cNvSpPr>
            <p:nvPr/>
          </p:nvSpPr>
          <p:spPr>
            <a:xfrm>
              <a:off x="876680"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pic>
          <p:nvPicPr>
            <p:cNvPr id="2" name="Picture 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42440" y="30799944"/>
              <a:ext cx="2103120" cy="2103120"/>
            </a:xfrm>
            <a:prstGeom prst="rect">
              <a:avLst/>
            </a:prstGeom>
          </p:spPr>
        </p:pic>
      </p:grpSp>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7DB761"/>
                </a:solidFill>
              </a:rPr>
              <a:t>Study Area</a:t>
            </a:r>
            <a:r>
              <a:rPr lang="en-US" sz="10000" dirty="0">
                <a:solidFill>
                  <a:srgbClr val="7DB761"/>
                </a:solidFill>
              </a:rPr>
              <a:t> </a:t>
            </a:r>
            <a:r>
              <a:rPr lang="en-US" sz="10000" dirty="0" smtClean="0">
                <a:solidFill>
                  <a:srgbClr val="7DB761"/>
                </a:solidFill>
              </a:rPr>
              <a:t>Agriculture &amp; Food Security</a:t>
            </a:r>
            <a:endParaRPr lang="en-US" sz="10000" dirty="0">
              <a:solidFill>
                <a:srgbClr val="7DB761"/>
              </a:solidFill>
            </a:endParaRP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grpSp>
        <p:nvGrpSpPr>
          <p:cNvPr id="34" name="Group 33"/>
          <p:cNvGrpSpPr/>
          <p:nvPr/>
        </p:nvGrpSpPr>
        <p:grpSpPr>
          <a:xfrm>
            <a:off x="6683239" y="30799944"/>
            <a:ext cx="2834640" cy="2676034"/>
            <a:chOff x="6607040" y="30799944"/>
            <a:chExt cx="2834640" cy="2676034"/>
          </a:xfrm>
        </p:grpSpPr>
        <p:sp>
          <p:nvSpPr>
            <p:cNvPr id="100" name="Text Placeholder 16"/>
            <p:cNvSpPr txBox="1">
              <a:spLocks/>
            </p:cNvSpPr>
            <p:nvPr/>
          </p:nvSpPr>
          <p:spPr>
            <a:xfrm>
              <a:off x="660704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pic>
          <p:nvPicPr>
            <p:cNvPr id="50" name="Picture 4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6972800" y="30799944"/>
              <a:ext cx="2103120" cy="2103120"/>
            </a:xfrm>
            <a:prstGeom prst="rect">
              <a:avLst/>
            </a:prstGeom>
          </p:spPr>
        </p:pic>
      </p:grpSp>
      <p:grpSp>
        <p:nvGrpSpPr>
          <p:cNvPr id="33" name="Group 32"/>
          <p:cNvGrpSpPr/>
          <p:nvPr/>
        </p:nvGrpSpPr>
        <p:grpSpPr>
          <a:xfrm>
            <a:off x="9602847" y="30799944"/>
            <a:ext cx="2834640" cy="2676034"/>
            <a:chOff x="9472219" y="30799944"/>
            <a:chExt cx="2834640" cy="2676034"/>
          </a:xfrm>
        </p:grpSpPr>
        <p:sp>
          <p:nvSpPr>
            <p:cNvPr id="104" name="Text Placeholder 16"/>
            <p:cNvSpPr txBox="1">
              <a:spLocks/>
            </p:cNvSpPr>
            <p:nvPr/>
          </p:nvSpPr>
          <p:spPr>
            <a:xfrm>
              <a:off x="947221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837979" y="30799944"/>
              <a:ext cx="2103120" cy="2103120"/>
            </a:xfrm>
            <a:prstGeom prst="rect">
              <a:avLst/>
            </a:prstGeom>
          </p:spPr>
        </p:pic>
      </p:grpSp>
      <p:grpSp>
        <p:nvGrpSpPr>
          <p:cNvPr id="31" name="Group 30"/>
          <p:cNvGrpSpPr/>
          <p:nvPr/>
        </p:nvGrpSpPr>
        <p:grpSpPr>
          <a:xfrm>
            <a:off x="3763631" y="30799945"/>
            <a:ext cx="2834640" cy="2676033"/>
            <a:chOff x="3741860" y="30799945"/>
            <a:chExt cx="2834640" cy="2676033"/>
          </a:xfrm>
        </p:grpSpPr>
        <p:sp>
          <p:nvSpPr>
            <p:cNvPr id="99" name="Text Placeholder 16"/>
            <p:cNvSpPr txBox="1">
              <a:spLocks/>
            </p:cNvSpPr>
            <p:nvPr/>
          </p:nvSpPr>
          <p:spPr>
            <a:xfrm>
              <a:off x="3741860"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pic>
          <p:nvPicPr>
            <p:cNvPr id="52" name="Picture 5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07620" y="30799945"/>
              <a:ext cx="2103120" cy="2103120"/>
            </a:xfrm>
            <a:prstGeom prst="rect">
              <a:avLst/>
            </a:prstGeom>
          </p:spPr>
        </p:pic>
      </p:gr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t> </a:t>
            </a:r>
            <a:r>
              <a:rPr lang="en-US" sz="5200" dirty="0">
                <a:solidFill>
                  <a:srgbClr val="7DB761"/>
                </a:solidFill>
              </a:rPr>
              <a:t>Node – </a:t>
            </a:r>
            <a:r>
              <a:rPr lang="en-US" sz="5200" dirty="0" smtClean="0">
                <a:solidFill>
                  <a:srgbClr val="7DB761"/>
                </a:solidFill>
              </a:rPr>
              <a:t>Location | </a:t>
            </a:r>
            <a:r>
              <a:rPr lang="en-US" sz="5200" spc="100" baseline="0" dirty="0" smtClean="0">
                <a:solidFill>
                  <a:srgbClr val="7DB761"/>
                </a:solidFill>
              </a:rPr>
              <a:t>Spring</a:t>
            </a:r>
            <a:r>
              <a:rPr lang="en-US" sz="5200" dirty="0" smtClean="0">
                <a:solidFill>
                  <a:srgbClr val="7DB761"/>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7DB761"/>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2382</TotalTime>
  <Words>1241</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178</cp:revision>
  <dcterms:created xsi:type="dcterms:W3CDTF">2019-02-05T16:32:03Z</dcterms:created>
  <dcterms:modified xsi:type="dcterms:W3CDTF">2019-02-22T21:03:08Z</dcterms:modified>
</cp:coreProperties>
</file>