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8"/>
  </p:notesMasterIdLst>
  <p:sldIdLst>
    <p:sldId id="260" r:id="rId3"/>
    <p:sldId id="266" r:id="rId4"/>
    <p:sldId id="262" r:id="rId5"/>
    <p:sldId id="265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0200"/>
    <a:srgbClr val="CC9738"/>
    <a:srgbClr val="FCD782"/>
    <a:srgbClr val="C00709"/>
    <a:srgbClr val="D88A7B"/>
    <a:srgbClr val="C18E95"/>
    <a:srgbClr val="0374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32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FEDEB-0F5F-474C-9ACF-AA6E15D068BB}" type="datetimeFigureOut">
              <a:rPr lang="en-US" smtClean="0"/>
              <a:t>12/8/2016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3B03EF-341A-457E-BA19-C0B84580C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0558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3B03EF-341A-457E-BA19-C0B84580C26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143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E289CF8-4C39-49E0-AC7D-C209D6C0BFB9}" type="datetimeFigureOut">
              <a:rPr lang="en-US" smtClean="0">
                <a:solidFill>
                  <a:prstClr val="white"/>
                </a:solidFill>
              </a:rPr>
              <a:pPr/>
              <a:t>12/8/2016</a:t>
            </a:fld>
            <a:endParaRPr lang="en-US">
              <a:solidFill>
                <a:prstClr val="white"/>
              </a:solidFill>
            </a:endParaRP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tx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58496" y="6391656"/>
            <a:ext cx="8833104" cy="310896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8496" y="6400800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107330-A4E1-497D-BB24-CE6B6F1E90A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 userDrawn="1"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52400" y="6400800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E289CF8-4C39-49E0-AC7D-C209D6C0BFB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289CF8-4C39-49E0-AC7D-C209D6C0BFB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45BE4-B950-4ECD-B103-EFA6EDCAF8C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45BE4-B950-4ECD-B103-EFA6EDCAF8CC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F4DBD0-F050-430F-958A-321171649CA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6396037"/>
            <a:ext cx="8833104" cy="309563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E289CF8-4C39-49E0-AC7D-C209D6C0BFB9}" type="datetimeFigureOut">
              <a:rPr lang="en-US" smtClean="0"/>
              <a:pPr/>
              <a:t>12/8/2016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tx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4107330-A4E1-497D-BB24-CE6B6F1E90AA}" type="slidenum">
              <a:rPr lang="en-US" smtClean="0">
                <a:solidFill>
                  <a:srgbClr val="7F7F7F">
                    <a:shade val="75000"/>
                  </a:srgbClr>
                </a:solidFill>
              </a:rPr>
              <a:pPr/>
              <a:t>‹#›</a:t>
            </a:fld>
            <a:endParaRPr lang="en-US">
              <a:solidFill>
                <a:srgbClr val="7F7F7F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ysClr val="windowText" lastClr="000000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ysClr val="windowText" lastClr="000000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ysClr val="windowText" lastClr="000000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ysClr val="windowText" lastClr="000000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ysClr val="windowText" lastClr="000000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develop.larc.nasa.gov/projects.php" TargetMode="External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evpedia.developexchange.com/dp/index.php?title=Map_Making_Best_Practic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743200"/>
            <a:ext cx="7924800" cy="3276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[Project Title]</a:t>
            </a:r>
          </a:p>
          <a:p>
            <a:r>
              <a:rPr lang="en-US" sz="2000" dirty="0" smtClean="0"/>
              <a:t>[Node]</a:t>
            </a:r>
          </a:p>
          <a:p>
            <a:endParaRPr lang="en-US" sz="1800" dirty="0" smtClean="0"/>
          </a:p>
          <a:p>
            <a:r>
              <a:rPr lang="en-US" sz="2400" dirty="0" smtClean="0"/>
              <a:t>spring</a:t>
            </a:r>
            <a:r>
              <a:rPr lang="en-US" sz="2400" dirty="0" smtClean="0"/>
              <a:t> 2017</a:t>
            </a:r>
          </a:p>
          <a:p>
            <a:r>
              <a:rPr lang="en-US" sz="4400" dirty="0" smtClean="0"/>
              <a:t> website imagery</a:t>
            </a:r>
            <a:endParaRPr lang="en-US" sz="4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DEVELOP National Program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28600" y="6400800"/>
            <a:ext cx="8686800" cy="304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5988" cy="732974"/>
          </a:xfrm>
        </p:spPr>
        <p:txBody>
          <a:bodyPr/>
          <a:lstStyle/>
          <a:p>
            <a:pPr algn="ctr"/>
            <a:r>
              <a:rPr lang="en-US" sz="3000" dirty="0" smtClean="0"/>
              <a:t>Website Image</a:t>
            </a:r>
            <a:endParaRPr lang="en-US" sz="3000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19100" y="5181600"/>
            <a:ext cx="8305800" cy="1143000"/>
          </a:xfrm>
        </p:spPr>
        <p:txBody>
          <a:bodyPr>
            <a:noAutofit/>
          </a:bodyPr>
          <a:lstStyle/>
          <a:p>
            <a:r>
              <a:rPr lang="en-US" sz="1400" dirty="0" smtClean="0"/>
              <a:t>An attractive image of your study area to be used as a cover image on the DEVELOP &amp; Applied Sciences websites.</a:t>
            </a:r>
          </a:p>
          <a:p>
            <a:r>
              <a:rPr lang="en-US" sz="1400" dirty="0" smtClean="0"/>
              <a:t>A pretty picture that can be used for aesthetic purposes for </a:t>
            </a:r>
            <a:r>
              <a:rPr lang="en-US" sz="1400" dirty="0"/>
              <a:t>f</a:t>
            </a:r>
            <a:r>
              <a:rPr lang="en-US" sz="1400" dirty="0" smtClean="0"/>
              <a:t>uture DEVELOP publications</a:t>
            </a:r>
            <a:r>
              <a:rPr lang="en-US" sz="1400" dirty="0" smtClean="0"/>
              <a:t>.</a:t>
            </a:r>
          </a:p>
          <a:p>
            <a:r>
              <a:rPr lang="en-US" sz="1400" dirty="0" smtClean="0"/>
              <a:t>For examples: </a:t>
            </a:r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://develop.larc.nasa.gov/projects.php</a:t>
            </a:r>
            <a:endParaRPr lang="en-US" sz="1400" dirty="0" smtClean="0"/>
          </a:p>
          <a:p>
            <a:endParaRPr lang="en-US" sz="14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Purposes and Examples</a:t>
            </a:r>
            <a:endParaRPr lang="en-US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514600"/>
            <a:ext cx="4498118" cy="2530192"/>
          </a:xfrm>
          <a:prstGeom prst="rect">
            <a:avLst/>
          </a:prstGeom>
        </p:spPr>
      </p:pic>
      <p:sp>
        <p:nvSpPr>
          <p:cNvPr id="25" name="TextBox 24"/>
          <p:cNvSpPr txBox="1"/>
          <p:nvPr/>
        </p:nvSpPr>
        <p:spPr>
          <a:xfrm>
            <a:off x="5108448" y="6369425"/>
            <a:ext cx="3883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Delete this slide upon submission.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18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Image Checklist: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62500" lnSpcReduction="20000"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/>
              <a:t>Map </a:t>
            </a:r>
            <a:r>
              <a:rPr lang="en-US" dirty="0"/>
              <a:t>resources available on </a:t>
            </a:r>
            <a:r>
              <a:rPr lang="en-US" dirty="0">
                <a:hlinkClick r:id="rId2"/>
              </a:rPr>
              <a:t>DEVELOPedia</a:t>
            </a:r>
            <a:endParaRPr lang="en-US" dirty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Image </a:t>
            </a:r>
            <a:r>
              <a:rPr lang="en-US" dirty="0" smtClean="0"/>
              <a:t>is derived from NASA sensor data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from an outside source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Not a photograph of the team or landscape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Exception: NCEI projects using CDRs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At least one image provided is derived from recent data (</a:t>
            </a:r>
            <a:r>
              <a:rPr lang="en-US" dirty="0" smtClean="0"/>
              <a:t>2016-2017)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Some kind of processing has taken place </a:t>
            </a:r>
          </a:p>
          <a:p>
            <a:pPr lvl="1">
              <a:buFont typeface="Arial" pitchFamily="34" charset="0"/>
              <a:buChar char="•"/>
            </a:pPr>
            <a:r>
              <a:rPr lang="en-US" b="1" i="1" dirty="0" smtClean="0"/>
              <a:t>Not just a raw satellite image or simple re-order of spectral bands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The team actually created the image 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/>
              <a:t>There can be NO outside content included (what we mean by this is something some non-DEVELOP person processed/created/picture they took) – including non-NASA data </a:t>
            </a:r>
            <a:r>
              <a:rPr lang="en-US" i="1" dirty="0" smtClean="0"/>
              <a:t>along with NASA data in </a:t>
            </a:r>
            <a:r>
              <a:rPr lang="en-US" i="1" dirty="0"/>
              <a:t>the creation of your image is fine, but you can’t take a map or diagram someone else made and include it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High-resolution 1920 x 1080 (over 300 dpi) – landscape orientation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White background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Saved as a JPEG or PNG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8448" y="6369425"/>
            <a:ext cx="3883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Delete this slide upon submission.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146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Website </a:t>
            </a:r>
            <a:r>
              <a:rPr lang="en-US" sz="4000" b="1" dirty="0" smtClean="0"/>
              <a:t>Image Guidelines: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638800"/>
          </a:xfrm>
        </p:spPr>
        <p:txBody>
          <a:bodyPr>
            <a:noAutofit/>
          </a:bodyPr>
          <a:lstStyle/>
          <a:p>
            <a:pPr marL="111125" lvl="1" indent="0">
              <a:buNone/>
            </a:pPr>
            <a:r>
              <a:rPr lang="en-US" sz="1900" dirty="0" smtClean="0"/>
              <a:t>Don’t</a:t>
            </a:r>
            <a:r>
              <a:rPr lang="en-US" sz="1900" dirty="0" smtClean="0"/>
              <a:t>: </a:t>
            </a:r>
          </a:p>
          <a:p>
            <a:pPr marL="573088" lvl="2"/>
            <a:r>
              <a:rPr lang="en-US" sz="1900" dirty="0" smtClean="0"/>
              <a:t>Include text</a:t>
            </a:r>
          </a:p>
          <a:p>
            <a:pPr marL="573088" lvl="2"/>
            <a:r>
              <a:rPr lang="en-US" sz="1900" dirty="0" smtClean="0"/>
              <a:t>Include metadata (north arrow, legends, datasets, who made the map, what the projection is, etc.)</a:t>
            </a:r>
          </a:p>
          <a:p>
            <a:pPr marL="111125" lvl="1" indent="0">
              <a:buNone/>
            </a:pPr>
            <a:r>
              <a:rPr lang="en-US" sz="1900" dirty="0" smtClean="0"/>
              <a:t>Do: </a:t>
            </a:r>
          </a:p>
          <a:p>
            <a:pPr marL="573088" lvl="2"/>
            <a:r>
              <a:rPr lang="en-US" sz="1900" dirty="0" smtClean="0"/>
              <a:t>If a legend is required, submit it </a:t>
            </a:r>
            <a:r>
              <a:rPr lang="en-US" sz="1900" dirty="0"/>
              <a:t>separately </a:t>
            </a:r>
          </a:p>
          <a:p>
            <a:pPr marL="573088" lvl="2"/>
            <a:r>
              <a:rPr lang="en-US" sz="1900" dirty="0" smtClean="0"/>
              <a:t>Choose an image that is aesthetically appealing.</a:t>
            </a:r>
          </a:p>
          <a:p>
            <a:pPr marL="573088" lvl="2"/>
            <a:r>
              <a:rPr lang="en-US" sz="1900" dirty="0" smtClean="0"/>
              <a:t>Be thoughtful with color schemes (</a:t>
            </a:r>
            <a:r>
              <a:rPr lang="en-US" sz="1900" dirty="0"/>
              <a:t>remember color blind people and be </a:t>
            </a:r>
            <a:r>
              <a:rPr lang="en-US" sz="1900" dirty="0" smtClean="0"/>
              <a:t>kind to viewers eyes as some colors should not be next to each other!) </a:t>
            </a:r>
          </a:p>
          <a:p>
            <a:pPr marL="1030288" lvl="4"/>
            <a:r>
              <a:rPr lang="en-US" sz="1900" dirty="0" smtClean="0"/>
              <a:t>Coloration: Sequential and </a:t>
            </a:r>
            <a:r>
              <a:rPr lang="en-US" sz="1900" dirty="0"/>
              <a:t>qualitative </a:t>
            </a:r>
            <a:r>
              <a:rPr lang="en-US" sz="1900" dirty="0" smtClean="0"/>
              <a:t>are great, diverging should be used carefully</a:t>
            </a:r>
          </a:p>
          <a:p>
            <a:pPr marL="573088" lvl="2"/>
            <a:r>
              <a:rPr lang="en-US" sz="1900" dirty="0" smtClean="0"/>
              <a:t>Have multiple people look at it the imagery with a critical eye </a:t>
            </a:r>
          </a:p>
          <a:p>
            <a:pPr marL="111125" lvl="1" indent="0">
              <a:buNone/>
            </a:pPr>
            <a:r>
              <a:rPr lang="en-US" sz="1900" dirty="0" smtClean="0"/>
              <a:t>Can: </a:t>
            </a:r>
          </a:p>
          <a:p>
            <a:pPr marL="573088" lvl="2"/>
            <a:r>
              <a:rPr lang="en-US" sz="1900" dirty="0" smtClean="0"/>
              <a:t>Include insets to give a greater context of where in the US or world you are zoomed in on, but no text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8448" y="6369425"/>
            <a:ext cx="3883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Delete this slide upon submission.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8497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7513" y="457200"/>
            <a:ext cx="8382000" cy="353695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2"/>
          </p:nvPr>
        </p:nvSpPr>
        <p:spPr>
          <a:xfrm>
            <a:off x="457200" y="4389437"/>
            <a:ext cx="8382000" cy="223996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Project </a:t>
            </a:r>
            <a:r>
              <a:rPr lang="en-US" dirty="0" smtClean="0"/>
              <a:t>Short Title </a:t>
            </a:r>
            <a:r>
              <a:rPr lang="en-US" dirty="0"/>
              <a:t>Here</a:t>
            </a:r>
          </a:p>
          <a:p>
            <a:endParaRPr lang="en-US" dirty="0" smtClean="0"/>
          </a:p>
          <a:p>
            <a:r>
              <a:rPr lang="en-US" b="1" dirty="0" smtClean="0"/>
              <a:t>Website Image</a:t>
            </a:r>
          </a:p>
          <a:p>
            <a:r>
              <a:rPr lang="en-US" dirty="0" smtClean="0"/>
              <a:t>Caption: Make sure to include what NASA satellite and sensor the image is derived from and the date the data </a:t>
            </a:r>
            <a:r>
              <a:rPr lang="en-US" dirty="0" smtClean="0"/>
              <a:t>were </a:t>
            </a:r>
            <a:r>
              <a:rPr lang="en-US" dirty="0" smtClean="0"/>
              <a:t>collected by the satellite. Also include what the image is (ex. NDVI, etc.), and how it can be used for decision making. 25 word limit.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No text allowed on this image!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556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ivic">
  <a:themeElements>
    <a:clrScheme name="Custom 7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3F3F3F"/>
      </a:accent1>
      <a:accent2>
        <a:srgbClr val="595959"/>
      </a:accent2>
      <a:accent3>
        <a:srgbClr val="7F7F7F"/>
      </a:accent3>
      <a:accent4>
        <a:srgbClr val="A5A5A5"/>
      </a:accent4>
      <a:accent5>
        <a:srgbClr val="BFBFBF"/>
      </a:accent5>
      <a:accent6>
        <a:srgbClr val="D8D8D8"/>
      </a:accent6>
      <a:hlink>
        <a:srgbClr val="000000"/>
      </a:hlink>
      <a:folHlink>
        <a:srgbClr val="00000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420</Words>
  <Application>Microsoft Office PowerPoint</Application>
  <PresentationFormat>On-screen Show (4:3)</PresentationFormat>
  <Paragraphs>47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Wingdings 2</vt:lpstr>
      <vt:lpstr>Office Theme</vt:lpstr>
      <vt:lpstr>Civic</vt:lpstr>
      <vt:lpstr>DEVELOP National Program</vt:lpstr>
      <vt:lpstr>Purposes and Examples</vt:lpstr>
      <vt:lpstr>Image Checklist:</vt:lpstr>
      <vt:lpstr>Website Image Guidelines:</vt:lpstr>
      <vt:lpstr>PowerPoint Presentation</vt:lpstr>
    </vt:vector>
  </TitlesOfParts>
  <Company>ODIN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Location Here</dc:title>
  <dc:creator>lmchilds</dc:creator>
  <cp:lastModifiedBy>Avery, Ryan B. (LARC-E3)[SSAI DEVELOP]</cp:lastModifiedBy>
  <cp:revision>46</cp:revision>
  <dcterms:created xsi:type="dcterms:W3CDTF">2012-09-06T20:21:36Z</dcterms:created>
  <dcterms:modified xsi:type="dcterms:W3CDTF">2016-12-08T15:41:01Z</dcterms:modified>
</cp:coreProperties>
</file>