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comments/comment4.xml" ContentType="application/vnd.openxmlformats-officedocument.presentationml.comments+xml"/>
  <Override PartName="/ppt/notesSlides/notesSlide4.xml" ContentType="application/vnd.openxmlformats-officedocument.presentationml.notesSlide+xml"/>
  <Override PartName="/ppt/comments/comment5.xml" ContentType="application/vnd.openxmlformats-officedocument.presentationml.comment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notesSlides/notesSlide6.xml" ContentType="application/vnd.openxmlformats-officedocument.presentationml.notesSlide+xml"/>
  <Override PartName="/ppt/comments/comment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5" r:id="rId2"/>
    <p:sldId id="278" r:id="rId3"/>
    <p:sldId id="285" r:id="rId4"/>
    <p:sldId id="279" r:id="rId5"/>
    <p:sldId id="280" r:id="rId6"/>
    <p:sldId id="287" r:id="rId7"/>
    <p:sldId id="288" r:id="rId8"/>
    <p:sldId id="289" r:id="rId9"/>
    <p:sldId id="290" r:id="rId10"/>
    <p:sldId id="283" r:id="rId11"/>
    <p:sldId id="27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C0D92C-E854-4705-A6EB-C9E45291DC09}">
          <p14:sldIdLst>
            <p14:sldId id="275"/>
            <p14:sldId id="278"/>
            <p14:sldId id="285"/>
            <p14:sldId id="279"/>
            <p14:sldId id="280"/>
            <p14:sldId id="287"/>
            <p14:sldId id="288"/>
            <p14:sldId id="289"/>
            <p14:sldId id="290"/>
            <p14:sldId id="283"/>
            <p14:sldId id="27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VELOPE1" initials="D" lastIdx="19" clrIdx="0"/>
  <p:cmAuthor id="1" name="Emma Baghel" initials="EB" lastIdx="4" clrIdx="1"/>
  <p:cmAuthor id="2" name="Vishal Arya" initials="" lastIdx="15" clrIdx="2"/>
  <p:cmAuthor id="3" name="Childs, Lauren M. (LARC-E3)[DEVELOP - Wise County (LaRC)]" initials="CLM(-WC(" lastIdx="3" clrIdx="3">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77" autoAdjust="0"/>
    <p:restoredTop sz="82665" autoAdjust="0"/>
  </p:normalViewPr>
  <p:slideViewPr>
    <p:cSldViewPr snapToGrid="0">
      <p:cViewPr varScale="1">
        <p:scale>
          <a:sx n="90" d="100"/>
          <a:sy n="90" d="100"/>
        </p:scale>
        <p:origin x="162" y="9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10-26T12:34:11.928" idx="1">
    <p:pos x="3002" y="3398"/>
    <p:text>Font size should be 18. Please fix</p:text>
  </p:cm>
  <p:cm authorId="2" dt="2015-10-26T12:35:31.737" idx="2">
    <p:pos x="4988" y="2541"/>
    <p:text>1) Use title case for this (i.e. capitalize most words other than 
'the', 'to')
2) Remove double space between over and the</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5-10-26T11:11:16.824" idx="1">
    <p:pos x="310" y="1644"/>
    <p:text>keep the bullet points, font type and size consistent with those provided in the template</p:text>
  </p:cm>
  <p:cm authorId="2" dt="2015-10-26T12:37:04.971" idx="4">
    <p:pos x="3724" y="708"/>
    <p:text>Labels should be separate image files</p:text>
  </p:cm>
  <p:cm authorId="2" dt="2015-10-26T12:38:22.438" idx="3">
    <p:pos x="339" y="1807"/>
    <p:text>1) Yes, minimum font size for body text is 20. Please fix throughout presentation as with bullet style
2) possible when you incrase font size that slide becomes text heavy. If so, only keep high-level info, move all other text to speaker notes, and bold keywords for emphasis</p:text>
  </p:cm>
  <p:cm authorId="3" dt="2015-10-30T15:10:37.979" idx="1">
    <p:pos x="2766" y="953"/>
    <p:text>Awesome study area map and call out!</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10-26T11:11:39.912" idx="2">
    <p:pos x="2847" y="2219"/>
    <p:text>provide a link of this page in the notes section</p:text>
  </p:cm>
  <p:cm authorId="2" dt="2015-10-26T12:38:51.818" idx="5">
    <p:pos x="734" y="762"/>
    <p:text>Bullet style and font size</p:text>
  </p:cm>
  <p:cm authorId="3" dt="2015-10-30T15:11:23.768" idx="2">
    <p:pos x="737" y="1875"/>
    <p:text>Hey I don't think we are allowed to use this without written permission from CNN. Consider how else to do this</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10-26T11:12:24.571" idx="3">
    <p:pos x="2529" y="3956"/>
    <p:text>include notes on how you will share this information (also make the two images the same length for consistency)</p:text>
  </p:cm>
  <p:cm authorId="2" dt="2015-10-26T12:39:38.172" idx="6">
    <p:pos x="2796" y="2155"/>
    <p:text>Image text is illegible. Text in image must be legible. May not be able to use this image</p:text>
  </p:cm>
  <p:cm authorId="2" dt="2015-10-26T12:41:40.348" idx="7">
    <p:pos x="4122" y="19"/>
    <p:text>1) Header text size in previous slides was 35. Here it is 25. Please keep consistent and use one or the other but not both.
2) Text on slide is small. You have plenty of room so make images larger and increase text size to 20</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5-10-26T11:13:05.867" idx="4">
    <p:pos x="2813" y="1368"/>
    <p:text>I believe you forgot to erase the previous notes as this photo is clearly not Monet's The Magpie</p:text>
  </p:cm>
  <p:cm authorId="2" dt="2015-10-26T12:43:05.987" idx="9">
    <p:pos x="4406" y="2409"/>
    <p:text>Keep header font size consistent</p:text>
  </p:cm>
  <p:cm authorId="2" dt="2015-10-26T12:43:45.366" idx="10">
    <p:pos x="1008" y="2881"/>
    <p:text>Try to increase size of text in methods workflow</p:text>
  </p:cm>
  <p:cm authorId="3" dt="2015-10-30T15:14:13.794" idx="3">
    <p:pos x="4055" y="439"/>
    <p:text>This is a very dark image, you may want to see if there is another option. Also, double check that the images from Wikipedia are available to use under the creative commons license</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5-10-26T12:44:25.254" idx="11">
    <p:pos x="4283" y="404"/>
    <p:text>Minimum text size is 20. Fix throughout slide </p:text>
  </p:cm>
</p:cmLst>
</file>

<file path=ppt/comments/comment7.xml><?xml version="1.0" encoding="utf-8"?>
<p:cmLst xmlns:a="http://schemas.openxmlformats.org/drawingml/2006/main" xmlns:r="http://schemas.openxmlformats.org/officeDocument/2006/relationships" xmlns:p="http://schemas.openxmlformats.org/presentationml/2006/main">
  <p:cm authorId="2" dt="2015-10-26T12:46:38.708" idx="12">
    <p:pos x="3266" y="1544"/>
    <p:text>1) Fix text size
2) It is not clear what L.I.S. referes to in the lightning bold. Please make it explicit
3) are you still working on this slide? Why is groups the only one bolded?</p:text>
  </p:cm>
</p:cmLst>
</file>

<file path=ppt/comments/comment8.xml><?xml version="1.0" encoding="utf-8"?>
<p:cmLst xmlns:a="http://schemas.openxmlformats.org/drawingml/2006/main" xmlns:r="http://schemas.openxmlformats.org/officeDocument/2006/relationships" xmlns:p="http://schemas.openxmlformats.org/presentationml/2006/main">
  <p:cm authorId="2" dt="2015-10-26T12:47:52.668" idx="13">
    <p:pos x="2052" y="144"/>
    <p:text>This slide is unnecessary. </p:text>
  </p:cm>
</p:cmLst>
</file>

<file path=ppt/comments/comment9.xml><?xml version="1.0" encoding="utf-8"?>
<p:cmLst xmlns:a="http://schemas.openxmlformats.org/drawingml/2006/main" xmlns:r="http://schemas.openxmlformats.org/officeDocument/2006/relationships" xmlns:p="http://schemas.openxmlformats.org/presentationml/2006/main">
  <p:cm authorId="2" dt="2015-10-26T12:48:41.834" idx="14">
    <p:pos x="517" y="3171"/>
    <p:text>No need to include Ms. please remove</p:text>
  </p:cm>
  <p:cm authorId="2" dt="2015-10-26T12:49:01.992" idx="15">
    <p:pos x="1998" y="592"/>
    <p:text>Fix font size. Minimum font size for body text is 20</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F9D6A-5B5C-4282-9EDC-80A11A1443E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05931911-03A1-4EB7-89DB-07BE51FBCBF2}">
      <dgm:prSet phldrT="[Text]" custT="1"/>
      <dgm:spPr/>
      <dgm:t>
        <a:bodyPr/>
        <a:lstStyle/>
        <a:p>
          <a:r>
            <a:rPr lang="en-US" sz="1800" dirty="0" smtClean="0"/>
            <a:t>MERRA</a:t>
          </a:r>
          <a:endParaRPr lang="en-US" sz="1800" dirty="0"/>
        </a:p>
      </dgm:t>
    </dgm:pt>
    <dgm:pt modelId="{DE1AAF0D-E68E-4FEB-8685-A209C1E06027}" type="parTrans" cxnId="{002BB02A-0151-463E-8D3B-75CAAB2FE2A3}">
      <dgm:prSet/>
      <dgm:spPr/>
      <dgm:t>
        <a:bodyPr/>
        <a:lstStyle/>
        <a:p>
          <a:endParaRPr lang="en-US"/>
        </a:p>
      </dgm:t>
    </dgm:pt>
    <dgm:pt modelId="{A3842A09-FB0F-4BD1-A45C-F3125EA956DF}" type="sibTrans" cxnId="{002BB02A-0151-463E-8D3B-75CAAB2FE2A3}">
      <dgm:prSet/>
      <dgm:spPr/>
      <dgm:t>
        <a:bodyPr/>
        <a:lstStyle/>
        <a:p>
          <a:endParaRPr lang="en-US"/>
        </a:p>
      </dgm:t>
    </dgm:pt>
    <dgm:pt modelId="{990180F8-DAE5-4B38-A49A-2BD8666E2F8B}">
      <dgm:prSet phldrT="[Text]"/>
      <dgm:spPr/>
      <dgm:t>
        <a:bodyPr/>
        <a:lstStyle/>
        <a:p>
          <a:r>
            <a:rPr lang="en-US" dirty="0" smtClean="0"/>
            <a:t>MAT1NXSLV</a:t>
          </a:r>
          <a:endParaRPr lang="en-US" dirty="0"/>
        </a:p>
      </dgm:t>
    </dgm:pt>
    <dgm:pt modelId="{4F16496E-60C1-443A-87CE-FCEC2AAD6999}" type="parTrans" cxnId="{B25252EE-C3CB-4D24-B0BD-1E9DA85B5D9A}">
      <dgm:prSet/>
      <dgm:spPr/>
      <dgm:t>
        <a:bodyPr/>
        <a:lstStyle/>
        <a:p>
          <a:endParaRPr lang="en-US"/>
        </a:p>
      </dgm:t>
    </dgm:pt>
    <dgm:pt modelId="{6734FC2D-EB06-4677-B3A2-E2F544F4C8D4}" type="sibTrans" cxnId="{B25252EE-C3CB-4D24-B0BD-1E9DA85B5D9A}">
      <dgm:prSet/>
      <dgm:spPr/>
      <dgm:t>
        <a:bodyPr/>
        <a:lstStyle/>
        <a:p>
          <a:endParaRPr lang="en-US"/>
        </a:p>
      </dgm:t>
    </dgm:pt>
    <dgm:pt modelId="{26F5CB10-8DE6-427B-ABAD-D05DA6A1C0EA}">
      <dgm:prSet phldrT="[Text]"/>
      <dgm:spPr/>
      <dgm:t>
        <a:bodyPr/>
        <a:lstStyle/>
        <a:p>
          <a:r>
            <a:rPr lang="en-US" dirty="0" smtClean="0"/>
            <a:t>Average Surface Pressure</a:t>
          </a:r>
          <a:endParaRPr lang="en-US" dirty="0"/>
        </a:p>
      </dgm:t>
    </dgm:pt>
    <dgm:pt modelId="{F6779132-5CF9-431E-ADA6-83B953275126}" type="parTrans" cxnId="{065BACD2-0D61-46F1-9128-79F5D7928206}">
      <dgm:prSet/>
      <dgm:spPr/>
      <dgm:t>
        <a:bodyPr/>
        <a:lstStyle/>
        <a:p>
          <a:endParaRPr lang="en-US"/>
        </a:p>
      </dgm:t>
    </dgm:pt>
    <dgm:pt modelId="{4A526872-9C2C-4A07-935B-8502758C5B6B}" type="sibTrans" cxnId="{065BACD2-0D61-46F1-9128-79F5D7928206}">
      <dgm:prSet/>
      <dgm:spPr/>
      <dgm:t>
        <a:bodyPr/>
        <a:lstStyle/>
        <a:p>
          <a:endParaRPr lang="en-US"/>
        </a:p>
      </dgm:t>
    </dgm:pt>
    <dgm:pt modelId="{5582A531-E8BF-4292-8B08-8EC99DCD6B71}">
      <dgm:prSet phldrT="[Text]"/>
      <dgm:spPr/>
      <dgm:t>
        <a:bodyPr/>
        <a:lstStyle/>
        <a:p>
          <a:r>
            <a:rPr lang="en-US" dirty="0" smtClean="0"/>
            <a:t>Eastward Wind</a:t>
          </a:r>
        </a:p>
      </dgm:t>
    </dgm:pt>
    <dgm:pt modelId="{5F94A3C6-A3AE-4400-A955-FB49B66166EA}" type="parTrans" cxnId="{2F851FED-89C6-4E05-BD47-A88002BB0491}">
      <dgm:prSet/>
      <dgm:spPr/>
      <dgm:t>
        <a:bodyPr/>
        <a:lstStyle/>
        <a:p>
          <a:endParaRPr lang="en-US"/>
        </a:p>
      </dgm:t>
    </dgm:pt>
    <dgm:pt modelId="{70FFED40-B1F5-4C80-99A7-36EAD641B497}" type="sibTrans" cxnId="{2F851FED-89C6-4E05-BD47-A88002BB0491}">
      <dgm:prSet/>
      <dgm:spPr/>
      <dgm:t>
        <a:bodyPr/>
        <a:lstStyle/>
        <a:p>
          <a:endParaRPr lang="en-US"/>
        </a:p>
      </dgm:t>
    </dgm:pt>
    <dgm:pt modelId="{2E1D7E29-5BEE-4152-BBAD-970B0A93C548}">
      <dgm:prSet/>
      <dgm:spPr/>
      <dgm:t>
        <a:bodyPr/>
        <a:lstStyle/>
        <a:p>
          <a:r>
            <a:rPr lang="en-US" dirty="0" smtClean="0"/>
            <a:t>Northward Wind</a:t>
          </a:r>
          <a:endParaRPr lang="en-US" dirty="0"/>
        </a:p>
      </dgm:t>
    </dgm:pt>
    <dgm:pt modelId="{72B82B2B-5290-452E-A1A7-625DF6F36EF2}" type="parTrans" cxnId="{6F9803CA-4BBB-4BDD-8BEE-71F8883CA3C8}">
      <dgm:prSet/>
      <dgm:spPr/>
      <dgm:t>
        <a:bodyPr/>
        <a:lstStyle/>
        <a:p>
          <a:endParaRPr lang="en-US"/>
        </a:p>
      </dgm:t>
    </dgm:pt>
    <dgm:pt modelId="{B6FE9134-2103-40C1-99C7-A78BFCB28090}" type="sibTrans" cxnId="{6F9803CA-4BBB-4BDD-8BEE-71F8883CA3C8}">
      <dgm:prSet/>
      <dgm:spPr/>
      <dgm:t>
        <a:bodyPr/>
        <a:lstStyle/>
        <a:p>
          <a:endParaRPr lang="en-US"/>
        </a:p>
      </dgm:t>
    </dgm:pt>
    <dgm:pt modelId="{9D2D8AC1-503B-4671-9D6F-0AB99169DD3C}">
      <dgm:prSet/>
      <dgm:spPr/>
      <dgm:t>
        <a:bodyPr/>
        <a:lstStyle/>
        <a:p>
          <a:r>
            <a:rPr lang="en-US" dirty="0" smtClean="0"/>
            <a:t>Temperature</a:t>
          </a:r>
          <a:endParaRPr lang="en-US" dirty="0"/>
        </a:p>
      </dgm:t>
    </dgm:pt>
    <dgm:pt modelId="{4406484C-5250-4828-9C74-F38835017356}" type="parTrans" cxnId="{F9050184-B56F-4893-9A5B-417B0CE47007}">
      <dgm:prSet/>
      <dgm:spPr/>
      <dgm:t>
        <a:bodyPr/>
        <a:lstStyle/>
        <a:p>
          <a:endParaRPr lang="en-US"/>
        </a:p>
      </dgm:t>
    </dgm:pt>
    <dgm:pt modelId="{1A08F856-4418-4411-BF90-A14577F7A628}" type="sibTrans" cxnId="{F9050184-B56F-4893-9A5B-417B0CE47007}">
      <dgm:prSet/>
      <dgm:spPr/>
      <dgm:t>
        <a:bodyPr/>
        <a:lstStyle/>
        <a:p>
          <a:endParaRPr lang="en-US"/>
        </a:p>
      </dgm:t>
    </dgm:pt>
    <dgm:pt modelId="{96948219-8AD3-457D-98E0-1EA83F7D8413}">
      <dgm:prSet/>
      <dgm:spPr/>
      <dgm:t>
        <a:bodyPr/>
        <a:lstStyle/>
        <a:p>
          <a:r>
            <a:rPr lang="en-US" dirty="0" smtClean="0"/>
            <a:t>Humidity</a:t>
          </a:r>
          <a:endParaRPr lang="en-US" dirty="0"/>
        </a:p>
      </dgm:t>
    </dgm:pt>
    <dgm:pt modelId="{2E61BA5F-BC25-43C7-A7A0-F1DCD19BF14B}" type="parTrans" cxnId="{CA3296DB-5B14-4D58-837A-E113C2239F81}">
      <dgm:prSet/>
      <dgm:spPr/>
      <dgm:t>
        <a:bodyPr/>
        <a:lstStyle/>
        <a:p>
          <a:endParaRPr lang="en-US"/>
        </a:p>
      </dgm:t>
    </dgm:pt>
    <dgm:pt modelId="{BD8F1F19-784E-4704-951A-6B53EFCC7E08}" type="sibTrans" cxnId="{CA3296DB-5B14-4D58-837A-E113C2239F81}">
      <dgm:prSet/>
      <dgm:spPr/>
      <dgm:t>
        <a:bodyPr/>
        <a:lstStyle/>
        <a:p>
          <a:endParaRPr lang="en-US"/>
        </a:p>
      </dgm:t>
    </dgm:pt>
    <dgm:pt modelId="{4548775B-E639-4A9A-8C0F-9A02A7D670FC}">
      <dgm:prSet/>
      <dgm:spPr/>
      <dgm:t>
        <a:bodyPr/>
        <a:lstStyle/>
        <a:p>
          <a:r>
            <a:rPr lang="en-US" dirty="0" smtClean="0"/>
            <a:t>Vertical Pressure Velocity</a:t>
          </a:r>
          <a:endParaRPr lang="en-US" dirty="0"/>
        </a:p>
      </dgm:t>
    </dgm:pt>
    <dgm:pt modelId="{C086D11D-0DE9-4A1F-9927-310278652262}" type="parTrans" cxnId="{F7551E60-3412-4FCC-90B4-8688D70797CE}">
      <dgm:prSet/>
      <dgm:spPr/>
      <dgm:t>
        <a:bodyPr/>
        <a:lstStyle/>
        <a:p>
          <a:endParaRPr lang="en-US"/>
        </a:p>
      </dgm:t>
    </dgm:pt>
    <dgm:pt modelId="{D12F741D-8F75-4CF7-8F1D-B9C1518C972B}" type="sibTrans" cxnId="{F7551E60-3412-4FCC-90B4-8688D70797CE}">
      <dgm:prSet/>
      <dgm:spPr/>
      <dgm:t>
        <a:bodyPr/>
        <a:lstStyle/>
        <a:p>
          <a:endParaRPr lang="en-US"/>
        </a:p>
      </dgm:t>
    </dgm:pt>
    <dgm:pt modelId="{0A15E0F8-DB7B-4F0A-9BA9-5CFCA8D78ED2}">
      <dgm:prSet/>
      <dgm:spPr/>
      <dgm:t>
        <a:bodyPr/>
        <a:lstStyle/>
        <a:p>
          <a:r>
            <a:rPr lang="en-US" dirty="0" smtClean="0"/>
            <a:t>Surface Skin Temperature</a:t>
          </a:r>
          <a:endParaRPr lang="en-US" dirty="0"/>
        </a:p>
      </dgm:t>
    </dgm:pt>
    <dgm:pt modelId="{33026583-B622-462F-8776-EB6FFC278B15}" type="parTrans" cxnId="{E3FF29E0-B1F6-4F01-A504-296A1B963068}">
      <dgm:prSet/>
      <dgm:spPr/>
      <dgm:t>
        <a:bodyPr/>
        <a:lstStyle/>
        <a:p>
          <a:endParaRPr lang="en-US"/>
        </a:p>
      </dgm:t>
    </dgm:pt>
    <dgm:pt modelId="{668A6CA8-C53C-4024-9727-3F9B43E51E4F}" type="sibTrans" cxnId="{E3FF29E0-B1F6-4F01-A504-296A1B963068}">
      <dgm:prSet/>
      <dgm:spPr/>
      <dgm:t>
        <a:bodyPr/>
        <a:lstStyle/>
        <a:p>
          <a:endParaRPr lang="en-US"/>
        </a:p>
      </dgm:t>
    </dgm:pt>
    <dgm:pt modelId="{8CF68824-92F3-4CB1-A825-5CA5387F90D7}" type="pres">
      <dgm:prSet presAssocID="{81EF9D6A-5B5C-4282-9EDC-80A11A1443EF}" presName="diagram" presStyleCnt="0">
        <dgm:presLayoutVars>
          <dgm:chPref val="1"/>
          <dgm:dir/>
          <dgm:animOne val="branch"/>
          <dgm:animLvl val="lvl"/>
          <dgm:resizeHandles val="exact"/>
        </dgm:presLayoutVars>
      </dgm:prSet>
      <dgm:spPr/>
      <dgm:t>
        <a:bodyPr/>
        <a:lstStyle/>
        <a:p>
          <a:endParaRPr lang="en-US"/>
        </a:p>
      </dgm:t>
    </dgm:pt>
    <dgm:pt modelId="{66C9E138-06C1-4BD5-92A7-6B78F4EBF63C}" type="pres">
      <dgm:prSet presAssocID="{05931911-03A1-4EB7-89DB-07BE51FBCBF2}" presName="root1" presStyleCnt="0"/>
      <dgm:spPr/>
    </dgm:pt>
    <dgm:pt modelId="{79C15FA6-1318-4E33-879F-8F0B94E3CFE8}" type="pres">
      <dgm:prSet presAssocID="{05931911-03A1-4EB7-89DB-07BE51FBCBF2}" presName="LevelOneTextNode" presStyleLbl="node0" presStyleIdx="0" presStyleCnt="1">
        <dgm:presLayoutVars>
          <dgm:chPref val="3"/>
        </dgm:presLayoutVars>
      </dgm:prSet>
      <dgm:spPr/>
      <dgm:t>
        <a:bodyPr/>
        <a:lstStyle/>
        <a:p>
          <a:endParaRPr lang="en-US"/>
        </a:p>
      </dgm:t>
    </dgm:pt>
    <dgm:pt modelId="{C922DE65-D8C2-4B98-9DDD-0CDDEEE5FDE0}" type="pres">
      <dgm:prSet presAssocID="{05931911-03A1-4EB7-89DB-07BE51FBCBF2}" presName="level2hierChild" presStyleCnt="0"/>
      <dgm:spPr/>
    </dgm:pt>
    <dgm:pt modelId="{ACA92619-AADC-4A03-BB17-0F4A50301787}" type="pres">
      <dgm:prSet presAssocID="{4F16496E-60C1-443A-87CE-FCEC2AAD6999}" presName="conn2-1" presStyleLbl="parChTrans1D2" presStyleIdx="0" presStyleCnt="1"/>
      <dgm:spPr/>
      <dgm:t>
        <a:bodyPr/>
        <a:lstStyle/>
        <a:p>
          <a:endParaRPr lang="en-US"/>
        </a:p>
      </dgm:t>
    </dgm:pt>
    <dgm:pt modelId="{3E951809-5D23-47D6-B02D-DF99424EB12F}" type="pres">
      <dgm:prSet presAssocID="{4F16496E-60C1-443A-87CE-FCEC2AAD6999}" presName="connTx" presStyleLbl="parChTrans1D2" presStyleIdx="0" presStyleCnt="1"/>
      <dgm:spPr/>
      <dgm:t>
        <a:bodyPr/>
        <a:lstStyle/>
        <a:p>
          <a:endParaRPr lang="en-US"/>
        </a:p>
      </dgm:t>
    </dgm:pt>
    <dgm:pt modelId="{7D728676-DECA-4F3A-9DE3-E2326889CD15}" type="pres">
      <dgm:prSet presAssocID="{990180F8-DAE5-4B38-A49A-2BD8666E2F8B}" presName="root2" presStyleCnt="0"/>
      <dgm:spPr/>
    </dgm:pt>
    <dgm:pt modelId="{D1CD3017-836A-49CF-BF4B-539A3A3BCEC1}" type="pres">
      <dgm:prSet presAssocID="{990180F8-DAE5-4B38-A49A-2BD8666E2F8B}" presName="LevelTwoTextNode" presStyleLbl="node2" presStyleIdx="0" presStyleCnt="1">
        <dgm:presLayoutVars>
          <dgm:chPref val="3"/>
        </dgm:presLayoutVars>
      </dgm:prSet>
      <dgm:spPr/>
      <dgm:t>
        <a:bodyPr/>
        <a:lstStyle/>
        <a:p>
          <a:endParaRPr lang="en-US"/>
        </a:p>
      </dgm:t>
    </dgm:pt>
    <dgm:pt modelId="{DFA3EA34-C704-4AFF-A7DF-247F27D626F6}" type="pres">
      <dgm:prSet presAssocID="{990180F8-DAE5-4B38-A49A-2BD8666E2F8B}" presName="level3hierChild" presStyleCnt="0"/>
      <dgm:spPr/>
    </dgm:pt>
    <dgm:pt modelId="{1B2FBDCD-D7B0-48EA-ABBD-CF0EDFE3CB60}" type="pres">
      <dgm:prSet presAssocID="{F6779132-5CF9-431E-ADA6-83B953275126}" presName="conn2-1" presStyleLbl="parChTrans1D3" presStyleIdx="0" presStyleCnt="7"/>
      <dgm:spPr/>
      <dgm:t>
        <a:bodyPr/>
        <a:lstStyle/>
        <a:p>
          <a:endParaRPr lang="en-US"/>
        </a:p>
      </dgm:t>
    </dgm:pt>
    <dgm:pt modelId="{B0C491E8-DD33-4E9C-9DC1-80D30D6B074C}" type="pres">
      <dgm:prSet presAssocID="{F6779132-5CF9-431E-ADA6-83B953275126}" presName="connTx" presStyleLbl="parChTrans1D3" presStyleIdx="0" presStyleCnt="7"/>
      <dgm:spPr/>
      <dgm:t>
        <a:bodyPr/>
        <a:lstStyle/>
        <a:p>
          <a:endParaRPr lang="en-US"/>
        </a:p>
      </dgm:t>
    </dgm:pt>
    <dgm:pt modelId="{9AC74312-030F-48C1-A940-F9FE164DD707}" type="pres">
      <dgm:prSet presAssocID="{26F5CB10-8DE6-427B-ABAD-D05DA6A1C0EA}" presName="root2" presStyleCnt="0"/>
      <dgm:spPr/>
    </dgm:pt>
    <dgm:pt modelId="{37CD525E-FE18-47F8-8EE0-F255DCCAD871}" type="pres">
      <dgm:prSet presAssocID="{26F5CB10-8DE6-427B-ABAD-D05DA6A1C0EA}" presName="LevelTwoTextNode" presStyleLbl="node3" presStyleIdx="0" presStyleCnt="7">
        <dgm:presLayoutVars>
          <dgm:chPref val="3"/>
        </dgm:presLayoutVars>
      </dgm:prSet>
      <dgm:spPr/>
      <dgm:t>
        <a:bodyPr/>
        <a:lstStyle/>
        <a:p>
          <a:endParaRPr lang="en-US"/>
        </a:p>
      </dgm:t>
    </dgm:pt>
    <dgm:pt modelId="{676F0A33-7AEF-48D9-B5CB-9BDF16D34E32}" type="pres">
      <dgm:prSet presAssocID="{26F5CB10-8DE6-427B-ABAD-D05DA6A1C0EA}" presName="level3hierChild" presStyleCnt="0"/>
      <dgm:spPr/>
    </dgm:pt>
    <dgm:pt modelId="{9E52ECD5-732F-4BF3-BDF3-577D6ACAED98}" type="pres">
      <dgm:prSet presAssocID="{5F94A3C6-A3AE-4400-A955-FB49B66166EA}" presName="conn2-1" presStyleLbl="parChTrans1D3" presStyleIdx="1" presStyleCnt="7"/>
      <dgm:spPr/>
      <dgm:t>
        <a:bodyPr/>
        <a:lstStyle/>
        <a:p>
          <a:endParaRPr lang="en-US"/>
        </a:p>
      </dgm:t>
    </dgm:pt>
    <dgm:pt modelId="{E09E0ED8-B1BF-40AE-B9E9-D51BB2A6D9D5}" type="pres">
      <dgm:prSet presAssocID="{5F94A3C6-A3AE-4400-A955-FB49B66166EA}" presName="connTx" presStyleLbl="parChTrans1D3" presStyleIdx="1" presStyleCnt="7"/>
      <dgm:spPr/>
      <dgm:t>
        <a:bodyPr/>
        <a:lstStyle/>
        <a:p>
          <a:endParaRPr lang="en-US"/>
        </a:p>
      </dgm:t>
    </dgm:pt>
    <dgm:pt modelId="{BBBBAAE9-B2C6-4B89-9C23-199F95A5410F}" type="pres">
      <dgm:prSet presAssocID="{5582A531-E8BF-4292-8B08-8EC99DCD6B71}" presName="root2" presStyleCnt="0"/>
      <dgm:spPr/>
    </dgm:pt>
    <dgm:pt modelId="{F2E732A8-53EF-4106-8099-D3FDB49110A2}" type="pres">
      <dgm:prSet presAssocID="{5582A531-E8BF-4292-8B08-8EC99DCD6B71}" presName="LevelTwoTextNode" presStyleLbl="node3" presStyleIdx="1" presStyleCnt="7">
        <dgm:presLayoutVars>
          <dgm:chPref val="3"/>
        </dgm:presLayoutVars>
      </dgm:prSet>
      <dgm:spPr/>
      <dgm:t>
        <a:bodyPr/>
        <a:lstStyle/>
        <a:p>
          <a:endParaRPr lang="en-US"/>
        </a:p>
      </dgm:t>
    </dgm:pt>
    <dgm:pt modelId="{7B6DAACA-88E9-4FE8-94B2-1A638D4D1CB0}" type="pres">
      <dgm:prSet presAssocID="{5582A531-E8BF-4292-8B08-8EC99DCD6B71}" presName="level3hierChild" presStyleCnt="0"/>
      <dgm:spPr/>
    </dgm:pt>
    <dgm:pt modelId="{B096F86D-99D5-47B3-81DC-7B7E130DDE6D}" type="pres">
      <dgm:prSet presAssocID="{72B82B2B-5290-452E-A1A7-625DF6F36EF2}" presName="conn2-1" presStyleLbl="parChTrans1D3" presStyleIdx="2" presStyleCnt="7"/>
      <dgm:spPr/>
      <dgm:t>
        <a:bodyPr/>
        <a:lstStyle/>
        <a:p>
          <a:endParaRPr lang="en-US"/>
        </a:p>
      </dgm:t>
    </dgm:pt>
    <dgm:pt modelId="{5971A176-8BEE-42D5-A36B-7BA04500D763}" type="pres">
      <dgm:prSet presAssocID="{72B82B2B-5290-452E-A1A7-625DF6F36EF2}" presName="connTx" presStyleLbl="parChTrans1D3" presStyleIdx="2" presStyleCnt="7"/>
      <dgm:spPr/>
      <dgm:t>
        <a:bodyPr/>
        <a:lstStyle/>
        <a:p>
          <a:endParaRPr lang="en-US"/>
        </a:p>
      </dgm:t>
    </dgm:pt>
    <dgm:pt modelId="{2E8C0578-AD58-4EE4-9C90-B3EC60805703}" type="pres">
      <dgm:prSet presAssocID="{2E1D7E29-5BEE-4152-BBAD-970B0A93C548}" presName="root2" presStyleCnt="0"/>
      <dgm:spPr/>
    </dgm:pt>
    <dgm:pt modelId="{8A1E9E39-1717-4222-95AE-7C040168B694}" type="pres">
      <dgm:prSet presAssocID="{2E1D7E29-5BEE-4152-BBAD-970B0A93C548}" presName="LevelTwoTextNode" presStyleLbl="node3" presStyleIdx="2" presStyleCnt="7">
        <dgm:presLayoutVars>
          <dgm:chPref val="3"/>
        </dgm:presLayoutVars>
      </dgm:prSet>
      <dgm:spPr/>
      <dgm:t>
        <a:bodyPr/>
        <a:lstStyle/>
        <a:p>
          <a:endParaRPr lang="en-US"/>
        </a:p>
      </dgm:t>
    </dgm:pt>
    <dgm:pt modelId="{43B418AF-4E9F-4FE6-BEF6-15070985811A}" type="pres">
      <dgm:prSet presAssocID="{2E1D7E29-5BEE-4152-BBAD-970B0A93C548}" presName="level3hierChild" presStyleCnt="0"/>
      <dgm:spPr/>
    </dgm:pt>
    <dgm:pt modelId="{18C247BB-DE18-4F87-AA06-421ED95C39B0}" type="pres">
      <dgm:prSet presAssocID="{4406484C-5250-4828-9C74-F38835017356}" presName="conn2-1" presStyleLbl="parChTrans1D3" presStyleIdx="3" presStyleCnt="7"/>
      <dgm:spPr/>
      <dgm:t>
        <a:bodyPr/>
        <a:lstStyle/>
        <a:p>
          <a:endParaRPr lang="en-US"/>
        </a:p>
      </dgm:t>
    </dgm:pt>
    <dgm:pt modelId="{53157CF0-62E2-4390-8666-9FE2B1E5CE34}" type="pres">
      <dgm:prSet presAssocID="{4406484C-5250-4828-9C74-F38835017356}" presName="connTx" presStyleLbl="parChTrans1D3" presStyleIdx="3" presStyleCnt="7"/>
      <dgm:spPr/>
      <dgm:t>
        <a:bodyPr/>
        <a:lstStyle/>
        <a:p>
          <a:endParaRPr lang="en-US"/>
        </a:p>
      </dgm:t>
    </dgm:pt>
    <dgm:pt modelId="{A96315BD-68BC-4B09-82B6-392ACD953660}" type="pres">
      <dgm:prSet presAssocID="{9D2D8AC1-503B-4671-9D6F-0AB99169DD3C}" presName="root2" presStyleCnt="0"/>
      <dgm:spPr/>
    </dgm:pt>
    <dgm:pt modelId="{BD20F494-E34A-40EF-AA4F-CD86134CE9FC}" type="pres">
      <dgm:prSet presAssocID="{9D2D8AC1-503B-4671-9D6F-0AB99169DD3C}" presName="LevelTwoTextNode" presStyleLbl="node3" presStyleIdx="3" presStyleCnt="7">
        <dgm:presLayoutVars>
          <dgm:chPref val="3"/>
        </dgm:presLayoutVars>
      </dgm:prSet>
      <dgm:spPr/>
      <dgm:t>
        <a:bodyPr/>
        <a:lstStyle/>
        <a:p>
          <a:endParaRPr lang="en-US"/>
        </a:p>
      </dgm:t>
    </dgm:pt>
    <dgm:pt modelId="{BB316351-2D21-4B4D-87EB-C264898DA0BB}" type="pres">
      <dgm:prSet presAssocID="{9D2D8AC1-503B-4671-9D6F-0AB99169DD3C}" presName="level3hierChild" presStyleCnt="0"/>
      <dgm:spPr/>
    </dgm:pt>
    <dgm:pt modelId="{548F1442-2A29-4BC0-AE23-B4432D30A46D}" type="pres">
      <dgm:prSet presAssocID="{2E61BA5F-BC25-43C7-A7A0-F1DCD19BF14B}" presName="conn2-1" presStyleLbl="parChTrans1D3" presStyleIdx="4" presStyleCnt="7"/>
      <dgm:spPr/>
      <dgm:t>
        <a:bodyPr/>
        <a:lstStyle/>
        <a:p>
          <a:endParaRPr lang="en-US"/>
        </a:p>
      </dgm:t>
    </dgm:pt>
    <dgm:pt modelId="{782406C9-6086-46BC-AED6-C7E48A083741}" type="pres">
      <dgm:prSet presAssocID="{2E61BA5F-BC25-43C7-A7A0-F1DCD19BF14B}" presName="connTx" presStyleLbl="parChTrans1D3" presStyleIdx="4" presStyleCnt="7"/>
      <dgm:spPr/>
      <dgm:t>
        <a:bodyPr/>
        <a:lstStyle/>
        <a:p>
          <a:endParaRPr lang="en-US"/>
        </a:p>
      </dgm:t>
    </dgm:pt>
    <dgm:pt modelId="{E1024259-997E-4813-850F-FB7808D90C38}" type="pres">
      <dgm:prSet presAssocID="{96948219-8AD3-457D-98E0-1EA83F7D8413}" presName="root2" presStyleCnt="0"/>
      <dgm:spPr/>
    </dgm:pt>
    <dgm:pt modelId="{BED57AF6-A857-4DA7-B7AA-2A81B8B07A84}" type="pres">
      <dgm:prSet presAssocID="{96948219-8AD3-457D-98E0-1EA83F7D8413}" presName="LevelTwoTextNode" presStyleLbl="node3" presStyleIdx="4" presStyleCnt="7">
        <dgm:presLayoutVars>
          <dgm:chPref val="3"/>
        </dgm:presLayoutVars>
      </dgm:prSet>
      <dgm:spPr/>
      <dgm:t>
        <a:bodyPr/>
        <a:lstStyle/>
        <a:p>
          <a:endParaRPr lang="en-US"/>
        </a:p>
      </dgm:t>
    </dgm:pt>
    <dgm:pt modelId="{BA5E7241-CA1D-45CD-8154-EFDB8F7D4CCE}" type="pres">
      <dgm:prSet presAssocID="{96948219-8AD3-457D-98E0-1EA83F7D8413}" presName="level3hierChild" presStyleCnt="0"/>
      <dgm:spPr/>
    </dgm:pt>
    <dgm:pt modelId="{5C63FEDC-8E99-444F-A715-DC4F1E3E31FD}" type="pres">
      <dgm:prSet presAssocID="{C086D11D-0DE9-4A1F-9927-310278652262}" presName="conn2-1" presStyleLbl="parChTrans1D3" presStyleIdx="5" presStyleCnt="7"/>
      <dgm:spPr/>
      <dgm:t>
        <a:bodyPr/>
        <a:lstStyle/>
        <a:p>
          <a:endParaRPr lang="en-US"/>
        </a:p>
      </dgm:t>
    </dgm:pt>
    <dgm:pt modelId="{67A372B2-D27B-4E14-A494-02DDA244E3B2}" type="pres">
      <dgm:prSet presAssocID="{C086D11D-0DE9-4A1F-9927-310278652262}" presName="connTx" presStyleLbl="parChTrans1D3" presStyleIdx="5" presStyleCnt="7"/>
      <dgm:spPr/>
      <dgm:t>
        <a:bodyPr/>
        <a:lstStyle/>
        <a:p>
          <a:endParaRPr lang="en-US"/>
        </a:p>
      </dgm:t>
    </dgm:pt>
    <dgm:pt modelId="{6BCC566F-9E93-4F6D-B41E-B02B890353A5}" type="pres">
      <dgm:prSet presAssocID="{4548775B-E639-4A9A-8C0F-9A02A7D670FC}" presName="root2" presStyleCnt="0"/>
      <dgm:spPr/>
    </dgm:pt>
    <dgm:pt modelId="{3554469E-1624-4EFA-ACBC-C060AD7736BB}" type="pres">
      <dgm:prSet presAssocID="{4548775B-E639-4A9A-8C0F-9A02A7D670FC}" presName="LevelTwoTextNode" presStyleLbl="node3" presStyleIdx="5" presStyleCnt="7">
        <dgm:presLayoutVars>
          <dgm:chPref val="3"/>
        </dgm:presLayoutVars>
      </dgm:prSet>
      <dgm:spPr/>
      <dgm:t>
        <a:bodyPr/>
        <a:lstStyle/>
        <a:p>
          <a:endParaRPr lang="en-US"/>
        </a:p>
      </dgm:t>
    </dgm:pt>
    <dgm:pt modelId="{CCE035E9-5256-46A8-BAAC-EF0113B9FABB}" type="pres">
      <dgm:prSet presAssocID="{4548775B-E639-4A9A-8C0F-9A02A7D670FC}" presName="level3hierChild" presStyleCnt="0"/>
      <dgm:spPr/>
    </dgm:pt>
    <dgm:pt modelId="{26F8B781-7AA1-4566-9A84-34083AE48205}" type="pres">
      <dgm:prSet presAssocID="{33026583-B622-462F-8776-EB6FFC278B15}" presName="conn2-1" presStyleLbl="parChTrans1D3" presStyleIdx="6" presStyleCnt="7"/>
      <dgm:spPr/>
      <dgm:t>
        <a:bodyPr/>
        <a:lstStyle/>
        <a:p>
          <a:endParaRPr lang="en-US"/>
        </a:p>
      </dgm:t>
    </dgm:pt>
    <dgm:pt modelId="{73EDC406-ABCB-47D6-98ED-4DBAA5A70C2F}" type="pres">
      <dgm:prSet presAssocID="{33026583-B622-462F-8776-EB6FFC278B15}" presName="connTx" presStyleLbl="parChTrans1D3" presStyleIdx="6" presStyleCnt="7"/>
      <dgm:spPr/>
      <dgm:t>
        <a:bodyPr/>
        <a:lstStyle/>
        <a:p>
          <a:endParaRPr lang="en-US"/>
        </a:p>
      </dgm:t>
    </dgm:pt>
    <dgm:pt modelId="{F87B782A-6276-4BA7-B32F-7623E14988C7}" type="pres">
      <dgm:prSet presAssocID="{0A15E0F8-DB7B-4F0A-9BA9-5CFCA8D78ED2}" presName="root2" presStyleCnt="0"/>
      <dgm:spPr/>
    </dgm:pt>
    <dgm:pt modelId="{588762A4-ACFA-439E-AD5C-6FBA45F614BA}" type="pres">
      <dgm:prSet presAssocID="{0A15E0F8-DB7B-4F0A-9BA9-5CFCA8D78ED2}" presName="LevelTwoTextNode" presStyleLbl="node3" presStyleIdx="6" presStyleCnt="7">
        <dgm:presLayoutVars>
          <dgm:chPref val="3"/>
        </dgm:presLayoutVars>
      </dgm:prSet>
      <dgm:spPr/>
      <dgm:t>
        <a:bodyPr/>
        <a:lstStyle/>
        <a:p>
          <a:endParaRPr lang="en-US"/>
        </a:p>
      </dgm:t>
    </dgm:pt>
    <dgm:pt modelId="{5E40EC55-735D-4081-B45E-5879CC69E98A}" type="pres">
      <dgm:prSet presAssocID="{0A15E0F8-DB7B-4F0A-9BA9-5CFCA8D78ED2}" presName="level3hierChild" presStyleCnt="0"/>
      <dgm:spPr/>
    </dgm:pt>
  </dgm:ptLst>
  <dgm:cxnLst>
    <dgm:cxn modelId="{8A23FCFF-01A7-430C-85D5-B1728103D0C2}" type="presOf" srcId="{2E1D7E29-5BEE-4152-BBAD-970B0A93C548}" destId="{8A1E9E39-1717-4222-95AE-7C040168B694}" srcOrd="0" destOrd="0" presId="urn:microsoft.com/office/officeart/2005/8/layout/hierarchy2"/>
    <dgm:cxn modelId="{5A2E0126-B50D-47D4-9F96-DBBA68996C13}" type="presOf" srcId="{4F16496E-60C1-443A-87CE-FCEC2AAD6999}" destId="{3E951809-5D23-47D6-B02D-DF99424EB12F}" srcOrd="1" destOrd="0" presId="urn:microsoft.com/office/officeart/2005/8/layout/hierarchy2"/>
    <dgm:cxn modelId="{758922E0-639B-4151-B348-F09962935472}" type="presOf" srcId="{4F16496E-60C1-443A-87CE-FCEC2AAD6999}" destId="{ACA92619-AADC-4A03-BB17-0F4A50301787}" srcOrd="0" destOrd="0" presId="urn:microsoft.com/office/officeart/2005/8/layout/hierarchy2"/>
    <dgm:cxn modelId="{0AA50CE3-F283-4055-8933-D9E19B70A176}" type="presOf" srcId="{5F94A3C6-A3AE-4400-A955-FB49B66166EA}" destId="{9E52ECD5-732F-4BF3-BDF3-577D6ACAED98}" srcOrd="0" destOrd="0" presId="urn:microsoft.com/office/officeart/2005/8/layout/hierarchy2"/>
    <dgm:cxn modelId="{065BACD2-0D61-46F1-9128-79F5D7928206}" srcId="{990180F8-DAE5-4B38-A49A-2BD8666E2F8B}" destId="{26F5CB10-8DE6-427B-ABAD-D05DA6A1C0EA}" srcOrd="0" destOrd="0" parTransId="{F6779132-5CF9-431E-ADA6-83B953275126}" sibTransId="{4A526872-9C2C-4A07-935B-8502758C5B6B}"/>
    <dgm:cxn modelId="{BCE586D6-F9BA-419D-B02D-64ADAF1D31F2}" type="presOf" srcId="{33026583-B622-462F-8776-EB6FFC278B15}" destId="{26F8B781-7AA1-4566-9A84-34083AE48205}" srcOrd="0" destOrd="0" presId="urn:microsoft.com/office/officeart/2005/8/layout/hierarchy2"/>
    <dgm:cxn modelId="{6A5B059C-42F7-4948-ACAF-BA79CD08A7B9}" type="presOf" srcId="{C086D11D-0DE9-4A1F-9927-310278652262}" destId="{67A372B2-D27B-4E14-A494-02DDA244E3B2}" srcOrd="1" destOrd="0" presId="urn:microsoft.com/office/officeart/2005/8/layout/hierarchy2"/>
    <dgm:cxn modelId="{CA3296DB-5B14-4D58-837A-E113C2239F81}" srcId="{990180F8-DAE5-4B38-A49A-2BD8666E2F8B}" destId="{96948219-8AD3-457D-98E0-1EA83F7D8413}" srcOrd="4" destOrd="0" parTransId="{2E61BA5F-BC25-43C7-A7A0-F1DCD19BF14B}" sibTransId="{BD8F1F19-784E-4704-951A-6B53EFCC7E08}"/>
    <dgm:cxn modelId="{FE961FBE-CE06-4736-92F6-A41F5ED48A99}" type="presOf" srcId="{33026583-B622-462F-8776-EB6FFC278B15}" destId="{73EDC406-ABCB-47D6-98ED-4DBAA5A70C2F}" srcOrd="1" destOrd="0" presId="urn:microsoft.com/office/officeart/2005/8/layout/hierarchy2"/>
    <dgm:cxn modelId="{2F851FED-89C6-4E05-BD47-A88002BB0491}" srcId="{990180F8-DAE5-4B38-A49A-2BD8666E2F8B}" destId="{5582A531-E8BF-4292-8B08-8EC99DCD6B71}" srcOrd="1" destOrd="0" parTransId="{5F94A3C6-A3AE-4400-A955-FB49B66166EA}" sibTransId="{70FFED40-B1F5-4C80-99A7-36EAD641B497}"/>
    <dgm:cxn modelId="{002BB02A-0151-463E-8D3B-75CAAB2FE2A3}" srcId="{81EF9D6A-5B5C-4282-9EDC-80A11A1443EF}" destId="{05931911-03A1-4EB7-89DB-07BE51FBCBF2}" srcOrd="0" destOrd="0" parTransId="{DE1AAF0D-E68E-4FEB-8685-A209C1E06027}" sibTransId="{A3842A09-FB0F-4BD1-A45C-F3125EA956DF}"/>
    <dgm:cxn modelId="{F9050184-B56F-4893-9A5B-417B0CE47007}" srcId="{990180F8-DAE5-4B38-A49A-2BD8666E2F8B}" destId="{9D2D8AC1-503B-4671-9D6F-0AB99169DD3C}" srcOrd="3" destOrd="0" parTransId="{4406484C-5250-4828-9C74-F38835017356}" sibTransId="{1A08F856-4418-4411-BF90-A14577F7A628}"/>
    <dgm:cxn modelId="{E3FF29E0-B1F6-4F01-A504-296A1B963068}" srcId="{990180F8-DAE5-4B38-A49A-2BD8666E2F8B}" destId="{0A15E0F8-DB7B-4F0A-9BA9-5CFCA8D78ED2}" srcOrd="6" destOrd="0" parTransId="{33026583-B622-462F-8776-EB6FFC278B15}" sibTransId="{668A6CA8-C53C-4024-9727-3F9B43E51E4F}"/>
    <dgm:cxn modelId="{B25252EE-C3CB-4D24-B0BD-1E9DA85B5D9A}" srcId="{05931911-03A1-4EB7-89DB-07BE51FBCBF2}" destId="{990180F8-DAE5-4B38-A49A-2BD8666E2F8B}" srcOrd="0" destOrd="0" parTransId="{4F16496E-60C1-443A-87CE-FCEC2AAD6999}" sibTransId="{6734FC2D-EB06-4677-B3A2-E2F544F4C8D4}"/>
    <dgm:cxn modelId="{7F38568A-DAB3-476A-889C-122046DAF9F8}" type="presOf" srcId="{2E61BA5F-BC25-43C7-A7A0-F1DCD19BF14B}" destId="{548F1442-2A29-4BC0-AE23-B4432D30A46D}" srcOrd="0" destOrd="0" presId="urn:microsoft.com/office/officeart/2005/8/layout/hierarchy2"/>
    <dgm:cxn modelId="{7EE5745C-0F39-4E0D-B124-38C0FA32C21F}" type="presOf" srcId="{0A15E0F8-DB7B-4F0A-9BA9-5CFCA8D78ED2}" destId="{588762A4-ACFA-439E-AD5C-6FBA45F614BA}" srcOrd="0" destOrd="0" presId="urn:microsoft.com/office/officeart/2005/8/layout/hierarchy2"/>
    <dgm:cxn modelId="{F7551E60-3412-4FCC-90B4-8688D70797CE}" srcId="{990180F8-DAE5-4B38-A49A-2BD8666E2F8B}" destId="{4548775B-E639-4A9A-8C0F-9A02A7D670FC}" srcOrd="5" destOrd="0" parTransId="{C086D11D-0DE9-4A1F-9927-310278652262}" sibTransId="{D12F741D-8F75-4CF7-8F1D-B9C1518C972B}"/>
    <dgm:cxn modelId="{46023717-AF0D-48C7-A890-6415816CB760}" type="presOf" srcId="{2E61BA5F-BC25-43C7-A7A0-F1DCD19BF14B}" destId="{782406C9-6086-46BC-AED6-C7E48A083741}" srcOrd="1" destOrd="0" presId="urn:microsoft.com/office/officeart/2005/8/layout/hierarchy2"/>
    <dgm:cxn modelId="{6F9803CA-4BBB-4BDD-8BEE-71F8883CA3C8}" srcId="{990180F8-DAE5-4B38-A49A-2BD8666E2F8B}" destId="{2E1D7E29-5BEE-4152-BBAD-970B0A93C548}" srcOrd="2" destOrd="0" parTransId="{72B82B2B-5290-452E-A1A7-625DF6F36EF2}" sibTransId="{B6FE9134-2103-40C1-99C7-A78BFCB28090}"/>
    <dgm:cxn modelId="{B48A76ED-EE05-41E7-9211-7A01FFECDFF2}" type="presOf" srcId="{9D2D8AC1-503B-4671-9D6F-0AB99169DD3C}" destId="{BD20F494-E34A-40EF-AA4F-CD86134CE9FC}" srcOrd="0" destOrd="0" presId="urn:microsoft.com/office/officeart/2005/8/layout/hierarchy2"/>
    <dgm:cxn modelId="{6987161E-DA24-4372-A586-20CB33F7C206}" type="presOf" srcId="{F6779132-5CF9-431E-ADA6-83B953275126}" destId="{1B2FBDCD-D7B0-48EA-ABBD-CF0EDFE3CB60}" srcOrd="0" destOrd="0" presId="urn:microsoft.com/office/officeart/2005/8/layout/hierarchy2"/>
    <dgm:cxn modelId="{7E53E0AE-683D-4797-841F-07B0ABF533F8}" type="presOf" srcId="{990180F8-DAE5-4B38-A49A-2BD8666E2F8B}" destId="{D1CD3017-836A-49CF-BF4B-539A3A3BCEC1}" srcOrd="0" destOrd="0" presId="urn:microsoft.com/office/officeart/2005/8/layout/hierarchy2"/>
    <dgm:cxn modelId="{6EA21826-19BC-4AF7-8EE6-3E270DA2EB8F}" type="presOf" srcId="{26F5CB10-8DE6-427B-ABAD-D05DA6A1C0EA}" destId="{37CD525E-FE18-47F8-8EE0-F255DCCAD871}" srcOrd="0" destOrd="0" presId="urn:microsoft.com/office/officeart/2005/8/layout/hierarchy2"/>
    <dgm:cxn modelId="{811C3AFA-68C5-423C-AD13-0DEAC33C6F71}" type="presOf" srcId="{72B82B2B-5290-452E-A1A7-625DF6F36EF2}" destId="{B096F86D-99D5-47B3-81DC-7B7E130DDE6D}" srcOrd="0" destOrd="0" presId="urn:microsoft.com/office/officeart/2005/8/layout/hierarchy2"/>
    <dgm:cxn modelId="{A197F8C4-37FD-48C2-9D71-D7A987FAA1B6}" type="presOf" srcId="{4406484C-5250-4828-9C74-F38835017356}" destId="{18C247BB-DE18-4F87-AA06-421ED95C39B0}" srcOrd="0" destOrd="0" presId="urn:microsoft.com/office/officeart/2005/8/layout/hierarchy2"/>
    <dgm:cxn modelId="{0348EAB7-CD6B-499D-ABE8-76983DB2022E}" type="presOf" srcId="{5F94A3C6-A3AE-4400-A955-FB49B66166EA}" destId="{E09E0ED8-B1BF-40AE-B9E9-D51BB2A6D9D5}" srcOrd="1" destOrd="0" presId="urn:microsoft.com/office/officeart/2005/8/layout/hierarchy2"/>
    <dgm:cxn modelId="{59C2F83F-34A5-4B8F-A875-F91D2BA35935}" type="presOf" srcId="{F6779132-5CF9-431E-ADA6-83B953275126}" destId="{B0C491E8-DD33-4E9C-9DC1-80D30D6B074C}" srcOrd="1" destOrd="0" presId="urn:microsoft.com/office/officeart/2005/8/layout/hierarchy2"/>
    <dgm:cxn modelId="{8EF230D7-A2B3-4C9F-9B2D-0BCA6B6055CF}" type="presOf" srcId="{72B82B2B-5290-452E-A1A7-625DF6F36EF2}" destId="{5971A176-8BEE-42D5-A36B-7BA04500D763}" srcOrd="1" destOrd="0" presId="urn:microsoft.com/office/officeart/2005/8/layout/hierarchy2"/>
    <dgm:cxn modelId="{3EAD4A84-CBD4-4F2E-A889-15044E87B939}" type="presOf" srcId="{96948219-8AD3-457D-98E0-1EA83F7D8413}" destId="{BED57AF6-A857-4DA7-B7AA-2A81B8B07A84}" srcOrd="0" destOrd="0" presId="urn:microsoft.com/office/officeart/2005/8/layout/hierarchy2"/>
    <dgm:cxn modelId="{421F05B5-B4BE-4896-8C44-AEA16BDB3E3F}" type="presOf" srcId="{81EF9D6A-5B5C-4282-9EDC-80A11A1443EF}" destId="{8CF68824-92F3-4CB1-A825-5CA5387F90D7}" srcOrd="0" destOrd="0" presId="urn:microsoft.com/office/officeart/2005/8/layout/hierarchy2"/>
    <dgm:cxn modelId="{DFC0349C-E15E-4495-A58B-F67451FD734A}" type="presOf" srcId="{C086D11D-0DE9-4A1F-9927-310278652262}" destId="{5C63FEDC-8E99-444F-A715-DC4F1E3E31FD}" srcOrd="0" destOrd="0" presId="urn:microsoft.com/office/officeart/2005/8/layout/hierarchy2"/>
    <dgm:cxn modelId="{EDCECBAE-FDA4-4582-8C43-754B35AA5157}" type="presOf" srcId="{4406484C-5250-4828-9C74-F38835017356}" destId="{53157CF0-62E2-4390-8666-9FE2B1E5CE34}" srcOrd="1" destOrd="0" presId="urn:microsoft.com/office/officeart/2005/8/layout/hierarchy2"/>
    <dgm:cxn modelId="{432FC72A-4F61-4406-8757-6FE6C385D4DC}" type="presOf" srcId="{05931911-03A1-4EB7-89DB-07BE51FBCBF2}" destId="{79C15FA6-1318-4E33-879F-8F0B94E3CFE8}" srcOrd="0" destOrd="0" presId="urn:microsoft.com/office/officeart/2005/8/layout/hierarchy2"/>
    <dgm:cxn modelId="{76E29EA6-6971-4B57-AE38-3C57D4FA322E}" type="presOf" srcId="{5582A531-E8BF-4292-8B08-8EC99DCD6B71}" destId="{F2E732A8-53EF-4106-8099-D3FDB49110A2}" srcOrd="0" destOrd="0" presId="urn:microsoft.com/office/officeart/2005/8/layout/hierarchy2"/>
    <dgm:cxn modelId="{18557559-4A45-4106-AFD0-754F0C42A752}" type="presOf" srcId="{4548775B-E639-4A9A-8C0F-9A02A7D670FC}" destId="{3554469E-1624-4EFA-ACBC-C060AD7736BB}" srcOrd="0" destOrd="0" presId="urn:microsoft.com/office/officeart/2005/8/layout/hierarchy2"/>
    <dgm:cxn modelId="{8814F53C-67FD-4146-B1AC-35EFC0F81F94}" type="presParOf" srcId="{8CF68824-92F3-4CB1-A825-5CA5387F90D7}" destId="{66C9E138-06C1-4BD5-92A7-6B78F4EBF63C}" srcOrd="0" destOrd="0" presId="urn:microsoft.com/office/officeart/2005/8/layout/hierarchy2"/>
    <dgm:cxn modelId="{F4B5C8F0-E823-4CDB-9583-90F25DE1B9B6}" type="presParOf" srcId="{66C9E138-06C1-4BD5-92A7-6B78F4EBF63C}" destId="{79C15FA6-1318-4E33-879F-8F0B94E3CFE8}" srcOrd="0" destOrd="0" presId="urn:microsoft.com/office/officeart/2005/8/layout/hierarchy2"/>
    <dgm:cxn modelId="{124065F5-BE7E-4923-AB6E-EE837AC8A703}" type="presParOf" srcId="{66C9E138-06C1-4BD5-92A7-6B78F4EBF63C}" destId="{C922DE65-D8C2-4B98-9DDD-0CDDEEE5FDE0}" srcOrd="1" destOrd="0" presId="urn:microsoft.com/office/officeart/2005/8/layout/hierarchy2"/>
    <dgm:cxn modelId="{FEA6DF9D-3E63-4361-87CD-D6A56D28C94D}" type="presParOf" srcId="{C922DE65-D8C2-4B98-9DDD-0CDDEEE5FDE0}" destId="{ACA92619-AADC-4A03-BB17-0F4A50301787}" srcOrd="0" destOrd="0" presId="urn:microsoft.com/office/officeart/2005/8/layout/hierarchy2"/>
    <dgm:cxn modelId="{C5E4E472-F313-419C-BF6B-ECFC147E0E64}" type="presParOf" srcId="{ACA92619-AADC-4A03-BB17-0F4A50301787}" destId="{3E951809-5D23-47D6-B02D-DF99424EB12F}" srcOrd="0" destOrd="0" presId="urn:microsoft.com/office/officeart/2005/8/layout/hierarchy2"/>
    <dgm:cxn modelId="{53D866BA-C9FA-494B-8C27-B5732E2E65BC}" type="presParOf" srcId="{C922DE65-D8C2-4B98-9DDD-0CDDEEE5FDE0}" destId="{7D728676-DECA-4F3A-9DE3-E2326889CD15}" srcOrd="1" destOrd="0" presId="urn:microsoft.com/office/officeart/2005/8/layout/hierarchy2"/>
    <dgm:cxn modelId="{DE19B1EF-0900-4BB8-908C-336A748FC2D5}" type="presParOf" srcId="{7D728676-DECA-4F3A-9DE3-E2326889CD15}" destId="{D1CD3017-836A-49CF-BF4B-539A3A3BCEC1}" srcOrd="0" destOrd="0" presId="urn:microsoft.com/office/officeart/2005/8/layout/hierarchy2"/>
    <dgm:cxn modelId="{18A3A760-C62E-4F61-B340-36CCE7A1EE71}" type="presParOf" srcId="{7D728676-DECA-4F3A-9DE3-E2326889CD15}" destId="{DFA3EA34-C704-4AFF-A7DF-247F27D626F6}" srcOrd="1" destOrd="0" presId="urn:microsoft.com/office/officeart/2005/8/layout/hierarchy2"/>
    <dgm:cxn modelId="{43B24BD3-EA90-4AE2-AB99-47481AC62839}" type="presParOf" srcId="{DFA3EA34-C704-4AFF-A7DF-247F27D626F6}" destId="{1B2FBDCD-D7B0-48EA-ABBD-CF0EDFE3CB60}" srcOrd="0" destOrd="0" presId="urn:microsoft.com/office/officeart/2005/8/layout/hierarchy2"/>
    <dgm:cxn modelId="{9991B146-0B7A-41B3-B3F0-6100A6AF91A1}" type="presParOf" srcId="{1B2FBDCD-D7B0-48EA-ABBD-CF0EDFE3CB60}" destId="{B0C491E8-DD33-4E9C-9DC1-80D30D6B074C}" srcOrd="0" destOrd="0" presId="urn:microsoft.com/office/officeart/2005/8/layout/hierarchy2"/>
    <dgm:cxn modelId="{3CBA30ED-4058-468B-957B-2FD0147EA354}" type="presParOf" srcId="{DFA3EA34-C704-4AFF-A7DF-247F27D626F6}" destId="{9AC74312-030F-48C1-A940-F9FE164DD707}" srcOrd="1" destOrd="0" presId="urn:microsoft.com/office/officeart/2005/8/layout/hierarchy2"/>
    <dgm:cxn modelId="{4CE65951-A741-4A18-8D55-7C34A31075DA}" type="presParOf" srcId="{9AC74312-030F-48C1-A940-F9FE164DD707}" destId="{37CD525E-FE18-47F8-8EE0-F255DCCAD871}" srcOrd="0" destOrd="0" presId="urn:microsoft.com/office/officeart/2005/8/layout/hierarchy2"/>
    <dgm:cxn modelId="{27D21738-D3D7-4EBC-BC2F-DC50CE45EA86}" type="presParOf" srcId="{9AC74312-030F-48C1-A940-F9FE164DD707}" destId="{676F0A33-7AEF-48D9-B5CB-9BDF16D34E32}" srcOrd="1" destOrd="0" presId="urn:microsoft.com/office/officeart/2005/8/layout/hierarchy2"/>
    <dgm:cxn modelId="{1EF03EB3-9134-45B3-9F12-931553E7F562}" type="presParOf" srcId="{DFA3EA34-C704-4AFF-A7DF-247F27D626F6}" destId="{9E52ECD5-732F-4BF3-BDF3-577D6ACAED98}" srcOrd="2" destOrd="0" presId="urn:microsoft.com/office/officeart/2005/8/layout/hierarchy2"/>
    <dgm:cxn modelId="{207038CD-0C24-4A32-A27A-14ED3892BE77}" type="presParOf" srcId="{9E52ECD5-732F-4BF3-BDF3-577D6ACAED98}" destId="{E09E0ED8-B1BF-40AE-B9E9-D51BB2A6D9D5}" srcOrd="0" destOrd="0" presId="urn:microsoft.com/office/officeart/2005/8/layout/hierarchy2"/>
    <dgm:cxn modelId="{B3ED24DF-74F9-4A35-9D45-EF40D98BEE29}" type="presParOf" srcId="{DFA3EA34-C704-4AFF-A7DF-247F27D626F6}" destId="{BBBBAAE9-B2C6-4B89-9C23-199F95A5410F}" srcOrd="3" destOrd="0" presId="urn:microsoft.com/office/officeart/2005/8/layout/hierarchy2"/>
    <dgm:cxn modelId="{FFF7DB2D-549C-4443-A2CD-E552F55F0289}" type="presParOf" srcId="{BBBBAAE9-B2C6-4B89-9C23-199F95A5410F}" destId="{F2E732A8-53EF-4106-8099-D3FDB49110A2}" srcOrd="0" destOrd="0" presId="urn:microsoft.com/office/officeart/2005/8/layout/hierarchy2"/>
    <dgm:cxn modelId="{2D9FAE92-D789-48ED-846A-5C3B25656E9D}" type="presParOf" srcId="{BBBBAAE9-B2C6-4B89-9C23-199F95A5410F}" destId="{7B6DAACA-88E9-4FE8-94B2-1A638D4D1CB0}" srcOrd="1" destOrd="0" presId="urn:microsoft.com/office/officeart/2005/8/layout/hierarchy2"/>
    <dgm:cxn modelId="{241F41FE-1175-4170-8847-B3C9F22CC3BC}" type="presParOf" srcId="{DFA3EA34-C704-4AFF-A7DF-247F27D626F6}" destId="{B096F86D-99D5-47B3-81DC-7B7E130DDE6D}" srcOrd="4" destOrd="0" presId="urn:microsoft.com/office/officeart/2005/8/layout/hierarchy2"/>
    <dgm:cxn modelId="{B3A79393-2987-4EF4-B3F2-AE9E2FBC64EB}" type="presParOf" srcId="{B096F86D-99D5-47B3-81DC-7B7E130DDE6D}" destId="{5971A176-8BEE-42D5-A36B-7BA04500D763}" srcOrd="0" destOrd="0" presId="urn:microsoft.com/office/officeart/2005/8/layout/hierarchy2"/>
    <dgm:cxn modelId="{C732BC13-B459-476E-A730-112E05C0AD9F}" type="presParOf" srcId="{DFA3EA34-C704-4AFF-A7DF-247F27D626F6}" destId="{2E8C0578-AD58-4EE4-9C90-B3EC60805703}" srcOrd="5" destOrd="0" presId="urn:microsoft.com/office/officeart/2005/8/layout/hierarchy2"/>
    <dgm:cxn modelId="{2B026C13-4181-4AD5-A918-B24EE806828F}" type="presParOf" srcId="{2E8C0578-AD58-4EE4-9C90-B3EC60805703}" destId="{8A1E9E39-1717-4222-95AE-7C040168B694}" srcOrd="0" destOrd="0" presId="urn:microsoft.com/office/officeart/2005/8/layout/hierarchy2"/>
    <dgm:cxn modelId="{3CD3958D-A757-488F-B247-E9AD06A18E57}" type="presParOf" srcId="{2E8C0578-AD58-4EE4-9C90-B3EC60805703}" destId="{43B418AF-4E9F-4FE6-BEF6-15070985811A}" srcOrd="1" destOrd="0" presId="urn:microsoft.com/office/officeart/2005/8/layout/hierarchy2"/>
    <dgm:cxn modelId="{EB383D7C-45B1-4BBF-9884-0A74D525ED80}" type="presParOf" srcId="{DFA3EA34-C704-4AFF-A7DF-247F27D626F6}" destId="{18C247BB-DE18-4F87-AA06-421ED95C39B0}" srcOrd="6" destOrd="0" presId="urn:microsoft.com/office/officeart/2005/8/layout/hierarchy2"/>
    <dgm:cxn modelId="{5F07A1E8-4A8A-4168-AA31-835E3F1C706E}" type="presParOf" srcId="{18C247BB-DE18-4F87-AA06-421ED95C39B0}" destId="{53157CF0-62E2-4390-8666-9FE2B1E5CE34}" srcOrd="0" destOrd="0" presId="urn:microsoft.com/office/officeart/2005/8/layout/hierarchy2"/>
    <dgm:cxn modelId="{1E897171-78C1-44F8-A393-0E409696DBA3}" type="presParOf" srcId="{DFA3EA34-C704-4AFF-A7DF-247F27D626F6}" destId="{A96315BD-68BC-4B09-82B6-392ACD953660}" srcOrd="7" destOrd="0" presId="urn:microsoft.com/office/officeart/2005/8/layout/hierarchy2"/>
    <dgm:cxn modelId="{779813F3-355D-412D-96B1-C833FF15FCE4}" type="presParOf" srcId="{A96315BD-68BC-4B09-82B6-392ACD953660}" destId="{BD20F494-E34A-40EF-AA4F-CD86134CE9FC}" srcOrd="0" destOrd="0" presId="urn:microsoft.com/office/officeart/2005/8/layout/hierarchy2"/>
    <dgm:cxn modelId="{05C03495-DD9A-46F5-809A-C62367C70951}" type="presParOf" srcId="{A96315BD-68BC-4B09-82B6-392ACD953660}" destId="{BB316351-2D21-4B4D-87EB-C264898DA0BB}" srcOrd="1" destOrd="0" presId="urn:microsoft.com/office/officeart/2005/8/layout/hierarchy2"/>
    <dgm:cxn modelId="{1AFEE091-8500-4734-96E9-852F9B2CAA75}" type="presParOf" srcId="{DFA3EA34-C704-4AFF-A7DF-247F27D626F6}" destId="{548F1442-2A29-4BC0-AE23-B4432D30A46D}" srcOrd="8" destOrd="0" presId="urn:microsoft.com/office/officeart/2005/8/layout/hierarchy2"/>
    <dgm:cxn modelId="{09A69A1C-83EC-4D00-B88B-CA78C280754A}" type="presParOf" srcId="{548F1442-2A29-4BC0-AE23-B4432D30A46D}" destId="{782406C9-6086-46BC-AED6-C7E48A083741}" srcOrd="0" destOrd="0" presId="urn:microsoft.com/office/officeart/2005/8/layout/hierarchy2"/>
    <dgm:cxn modelId="{C8C1BCD7-F357-4244-A8A9-926233A0A302}" type="presParOf" srcId="{DFA3EA34-C704-4AFF-A7DF-247F27D626F6}" destId="{E1024259-997E-4813-850F-FB7808D90C38}" srcOrd="9" destOrd="0" presId="urn:microsoft.com/office/officeart/2005/8/layout/hierarchy2"/>
    <dgm:cxn modelId="{C6A0FBD7-FF26-4716-B3AC-B34205D57A58}" type="presParOf" srcId="{E1024259-997E-4813-850F-FB7808D90C38}" destId="{BED57AF6-A857-4DA7-B7AA-2A81B8B07A84}" srcOrd="0" destOrd="0" presId="urn:microsoft.com/office/officeart/2005/8/layout/hierarchy2"/>
    <dgm:cxn modelId="{9FC62EEA-1335-4888-8509-2854236F1712}" type="presParOf" srcId="{E1024259-997E-4813-850F-FB7808D90C38}" destId="{BA5E7241-CA1D-45CD-8154-EFDB8F7D4CCE}" srcOrd="1" destOrd="0" presId="urn:microsoft.com/office/officeart/2005/8/layout/hierarchy2"/>
    <dgm:cxn modelId="{880CAC9D-F317-4CD8-AE51-4E294764C7EF}" type="presParOf" srcId="{DFA3EA34-C704-4AFF-A7DF-247F27D626F6}" destId="{5C63FEDC-8E99-444F-A715-DC4F1E3E31FD}" srcOrd="10" destOrd="0" presId="urn:microsoft.com/office/officeart/2005/8/layout/hierarchy2"/>
    <dgm:cxn modelId="{B9B276D4-E23E-4F0A-AD2F-888BDD685989}" type="presParOf" srcId="{5C63FEDC-8E99-444F-A715-DC4F1E3E31FD}" destId="{67A372B2-D27B-4E14-A494-02DDA244E3B2}" srcOrd="0" destOrd="0" presId="urn:microsoft.com/office/officeart/2005/8/layout/hierarchy2"/>
    <dgm:cxn modelId="{EA84831B-DD4C-4D8D-8CE0-AB36A7DD51CE}" type="presParOf" srcId="{DFA3EA34-C704-4AFF-A7DF-247F27D626F6}" destId="{6BCC566F-9E93-4F6D-B41E-B02B890353A5}" srcOrd="11" destOrd="0" presId="urn:microsoft.com/office/officeart/2005/8/layout/hierarchy2"/>
    <dgm:cxn modelId="{A5856E73-999B-44CE-BF1D-286101B66929}" type="presParOf" srcId="{6BCC566F-9E93-4F6D-B41E-B02B890353A5}" destId="{3554469E-1624-4EFA-ACBC-C060AD7736BB}" srcOrd="0" destOrd="0" presId="urn:microsoft.com/office/officeart/2005/8/layout/hierarchy2"/>
    <dgm:cxn modelId="{A2429B05-F23B-485C-9F12-87DB00F1B822}" type="presParOf" srcId="{6BCC566F-9E93-4F6D-B41E-B02B890353A5}" destId="{CCE035E9-5256-46A8-BAAC-EF0113B9FABB}" srcOrd="1" destOrd="0" presId="urn:microsoft.com/office/officeart/2005/8/layout/hierarchy2"/>
    <dgm:cxn modelId="{1DBF9502-67CF-4947-A55F-15CEE71DB10F}" type="presParOf" srcId="{DFA3EA34-C704-4AFF-A7DF-247F27D626F6}" destId="{26F8B781-7AA1-4566-9A84-34083AE48205}" srcOrd="12" destOrd="0" presId="urn:microsoft.com/office/officeart/2005/8/layout/hierarchy2"/>
    <dgm:cxn modelId="{24FB761F-4D65-4FBB-BB44-E2E3141CB451}" type="presParOf" srcId="{26F8B781-7AA1-4566-9A84-34083AE48205}" destId="{73EDC406-ABCB-47D6-98ED-4DBAA5A70C2F}" srcOrd="0" destOrd="0" presId="urn:microsoft.com/office/officeart/2005/8/layout/hierarchy2"/>
    <dgm:cxn modelId="{6FF74651-5A95-4063-9C24-9A5EBE9EC139}" type="presParOf" srcId="{DFA3EA34-C704-4AFF-A7DF-247F27D626F6}" destId="{F87B782A-6276-4BA7-B32F-7623E14988C7}" srcOrd="13" destOrd="0" presId="urn:microsoft.com/office/officeart/2005/8/layout/hierarchy2"/>
    <dgm:cxn modelId="{D0DEAD8C-5B2E-4A51-A17C-F19DE638DD4E}" type="presParOf" srcId="{F87B782A-6276-4BA7-B32F-7623E14988C7}" destId="{588762A4-ACFA-439E-AD5C-6FBA45F614BA}" srcOrd="0" destOrd="0" presId="urn:microsoft.com/office/officeart/2005/8/layout/hierarchy2"/>
    <dgm:cxn modelId="{85AE86EC-D8F7-4D0B-9546-2C4D77FCA149}" type="presParOf" srcId="{F87B782A-6276-4BA7-B32F-7623E14988C7}" destId="{5E40EC55-735D-4081-B45E-5879CC69E98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15FA6-1318-4E33-879F-8F0B94E3CFE8}">
      <dsp:nvSpPr>
        <dsp:cNvPr id="0" name=""/>
        <dsp:cNvSpPr/>
      </dsp:nvSpPr>
      <dsp:spPr>
        <a:xfrm>
          <a:off x="605314" y="1965869"/>
          <a:ext cx="1138424" cy="5692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MERRA</a:t>
          </a:r>
          <a:endParaRPr lang="en-US" sz="1800" kern="1200" dirty="0"/>
        </a:p>
      </dsp:txBody>
      <dsp:txXfrm>
        <a:off x="621986" y="1982541"/>
        <a:ext cx="1105080" cy="535868"/>
      </dsp:txXfrm>
    </dsp:sp>
    <dsp:sp modelId="{ACA92619-AADC-4A03-BB17-0F4A50301787}">
      <dsp:nvSpPr>
        <dsp:cNvPr id="0" name=""/>
        <dsp:cNvSpPr/>
      </dsp:nvSpPr>
      <dsp:spPr>
        <a:xfrm>
          <a:off x="1743739" y="2239094"/>
          <a:ext cx="455369" cy="22763"/>
        </a:xfrm>
        <a:custGeom>
          <a:avLst/>
          <a:gdLst/>
          <a:ahLst/>
          <a:cxnLst/>
          <a:rect l="0" t="0" r="0" b="0"/>
          <a:pathLst>
            <a:path>
              <a:moveTo>
                <a:pt x="0" y="11381"/>
              </a:moveTo>
              <a:lnTo>
                <a:pt x="455369" y="11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60039" y="2239091"/>
        <a:ext cx="22768" cy="22768"/>
      </dsp:txXfrm>
    </dsp:sp>
    <dsp:sp modelId="{D1CD3017-836A-49CF-BF4B-539A3A3BCEC1}">
      <dsp:nvSpPr>
        <dsp:cNvPr id="0" name=""/>
        <dsp:cNvSpPr/>
      </dsp:nvSpPr>
      <dsp:spPr>
        <a:xfrm>
          <a:off x="2199108" y="1965869"/>
          <a:ext cx="1138424" cy="5692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MAT1NXSLV</a:t>
          </a:r>
          <a:endParaRPr lang="en-US" sz="1200" kern="1200" dirty="0"/>
        </a:p>
      </dsp:txBody>
      <dsp:txXfrm>
        <a:off x="2215780" y="1982541"/>
        <a:ext cx="1105080" cy="535868"/>
      </dsp:txXfrm>
    </dsp:sp>
    <dsp:sp modelId="{1B2FBDCD-D7B0-48EA-ABBD-CF0EDFE3CB60}">
      <dsp:nvSpPr>
        <dsp:cNvPr id="0" name=""/>
        <dsp:cNvSpPr/>
      </dsp:nvSpPr>
      <dsp:spPr>
        <a:xfrm rot="16983315">
          <a:off x="2557274" y="1257203"/>
          <a:ext cx="2015887" cy="22763"/>
        </a:xfrm>
        <a:custGeom>
          <a:avLst/>
          <a:gdLst/>
          <a:ahLst/>
          <a:cxnLst/>
          <a:rect l="0" t="0" r="0" b="0"/>
          <a:pathLst>
            <a:path>
              <a:moveTo>
                <a:pt x="0" y="11381"/>
              </a:moveTo>
              <a:lnTo>
                <a:pt x="2015887" y="11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514820" y="1218187"/>
        <a:ext cx="100794" cy="100794"/>
      </dsp:txXfrm>
    </dsp:sp>
    <dsp:sp modelId="{37CD525E-FE18-47F8-8EE0-F255DCCAD871}">
      <dsp:nvSpPr>
        <dsp:cNvPr id="0" name=""/>
        <dsp:cNvSpPr/>
      </dsp:nvSpPr>
      <dsp:spPr>
        <a:xfrm>
          <a:off x="3792902" y="2087"/>
          <a:ext cx="1138424" cy="5692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Average Surface Pressure</a:t>
          </a:r>
          <a:endParaRPr lang="en-US" sz="1200" kern="1200" dirty="0"/>
        </a:p>
      </dsp:txBody>
      <dsp:txXfrm>
        <a:off x="3809574" y="18759"/>
        <a:ext cx="1105080" cy="535868"/>
      </dsp:txXfrm>
    </dsp:sp>
    <dsp:sp modelId="{9E52ECD5-732F-4BF3-BDF3-577D6ACAED98}">
      <dsp:nvSpPr>
        <dsp:cNvPr id="0" name=""/>
        <dsp:cNvSpPr/>
      </dsp:nvSpPr>
      <dsp:spPr>
        <a:xfrm rot="17350740">
          <a:off x="2872156" y="1584500"/>
          <a:ext cx="1386122" cy="22763"/>
        </a:xfrm>
        <a:custGeom>
          <a:avLst/>
          <a:gdLst/>
          <a:ahLst/>
          <a:cxnLst/>
          <a:rect l="0" t="0" r="0" b="0"/>
          <a:pathLst>
            <a:path>
              <a:moveTo>
                <a:pt x="0" y="11381"/>
              </a:moveTo>
              <a:lnTo>
                <a:pt x="1386122" y="11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30565" y="1561228"/>
        <a:ext cx="69306" cy="69306"/>
      </dsp:txXfrm>
    </dsp:sp>
    <dsp:sp modelId="{F2E732A8-53EF-4106-8099-D3FDB49110A2}">
      <dsp:nvSpPr>
        <dsp:cNvPr id="0" name=""/>
        <dsp:cNvSpPr/>
      </dsp:nvSpPr>
      <dsp:spPr>
        <a:xfrm>
          <a:off x="3792902" y="656681"/>
          <a:ext cx="1138424" cy="5692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Eastward Wind</a:t>
          </a:r>
        </a:p>
      </dsp:txBody>
      <dsp:txXfrm>
        <a:off x="3809574" y="673353"/>
        <a:ext cx="1105080" cy="535868"/>
      </dsp:txXfrm>
    </dsp:sp>
    <dsp:sp modelId="{B096F86D-99D5-47B3-81DC-7B7E130DDE6D}">
      <dsp:nvSpPr>
        <dsp:cNvPr id="0" name=""/>
        <dsp:cNvSpPr/>
      </dsp:nvSpPr>
      <dsp:spPr>
        <a:xfrm rot="18289469">
          <a:off x="3166515" y="1911797"/>
          <a:ext cx="797405" cy="22763"/>
        </a:xfrm>
        <a:custGeom>
          <a:avLst/>
          <a:gdLst/>
          <a:ahLst/>
          <a:cxnLst/>
          <a:rect l="0" t="0" r="0" b="0"/>
          <a:pathLst>
            <a:path>
              <a:moveTo>
                <a:pt x="0" y="11381"/>
              </a:moveTo>
              <a:lnTo>
                <a:pt x="797405" y="11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45282" y="1903243"/>
        <a:ext cx="39870" cy="39870"/>
      </dsp:txXfrm>
    </dsp:sp>
    <dsp:sp modelId="{8A1E9E39-1717-4222-95AE-7C040168B694}">
      <dsp:nvSpPr>
        <dsp:cNvPr id="0" name=""/>
        <dsp:cNvSpPr/>
      </dsp:nvSpPr>
      <dsp:spPr>
        <a:xfrm>
          <a:off x="3792902" y="1311275"/>
          <a:ext cx="1138424" cy="5692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Northward Wind</a:t>
          </a:r>
          <a:endParaRPr lang="en-US" sz="1200" kern="1200" dirty="0"/>
        </a:p>
      </dsp:txBody>
      <dsp:txXfrm>
        <a:off x="3809574" y="1327947"/>
        <a:ext cx="1105080" cy="535868"/>
      </dsp:txXfrm>
    </dsp:sp>
    <dsp:sp modelId="{18C247BB-DE18-4F87-AA06-421ED95C39B0}">
      <dsp:nvSpPr>
        <dsp:cNvPr id="0" name=""/>
        <dsp:cNvSpPr/>
      </dsp:nvSpPr>
      <dsp:spPr>
        <a:xfrm>
          <a:off x="3337533" y="2239094"/>
          <a:ext cx="455369" cy="22763"/>
        </a:xfrm>
        <a:custGeom>
          <a:avLst/>
          <a:gdLst/>
          <a:ahLst/>
          <a:cxnLst/>
          <a:rect l="0" t="0" r="0" b="0"/>
          <a:pathLst>
            <a:path>
              <a:moveTo>
                <a:pt x="0" y="11381"/>
              </a:moveTo>
              <a:lnTo>
                <a:pt x="455369" y="11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53833" y="2239091"/>
        <a:ext cx="22768" cy="22768"/>
      </dsp:txXfrm>
    </dsp:sp>
    <dsp:sp modelId="{BD20F494-E34A-40EF-AA4F-CD86134CE9FC}">
      <dsp:nvSpPr>
        <dsp:cNvPr id="0" name=""/>
        <dsp:cNvSpPr/>
      </dsp:nvSpPr>
      <dsp:spPr>
        <a:xfrm>
          <a:off x="3792902" y="1965869"/>
          <a:ext cx="1138424" cy="5692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Temperature</a:t>
          </a:r>
          <a:endParaRPr lang="en-US" sz="1200" kern="1200" dirty="0"/>
        </a:p>
      </dsp:txBody>
      <dsp:txXfrm>
        <a:off x="3809574" y="1982541"/>
        <a:ext cx="1105080" cy="535868"/>
      </dsp:txXfrm>
    </dsp:sp>
    <dsp:sp modelId="{548F1442-2A29-4BC0-AE23-B4432D30A46D}">
      <dsp:nvSpPr>
        <dsp:cNvPr id="0" name=""/>
        <dsp:cNvSpPr/>
      </dsp:nvSpPr>
      <dsp:spPr>
        <a:xfrm rot="3310531">
          <a:off x="3166515" y="2566391"/>
          <a:ext cx="797405" cy="22763"/>
        </a:xfrm>
        <a:custGeom>
          <a:avLst/>
          <a:gdLst/>
          <a:ahLst/>
          <a:cxnLst/>
          <a:rect l="0" t="0" r="0" b="0"/>
          <a:pathLst>
            <a:path>
              <a:moveTo>
                <a:pt x="0" y="11381"/>
              </a:moveTo>
              <a:lnTo>
                <a:pt x="797405" y="11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45282" y="2557837"/>
        <a:ext cx="39870" cy="39870"/>
      </dsp:txXfrm>
    </dsp:sp>
    <dsp:sp modelId="{BED57AF6-A857-4DA7-B7AA-2A81B8B07A84}">
      <dsp:nvSpPr>
        <dsp:cNvPr id="0" name=""/>
        <dsp:cNvSpPr/>
      </dsp:nvSpPr>
      <dsp:spPr>
        <a:xfrm>
          <a:off x="3792902" y="2620463"/>
          <a:ext cx="1138424" cy="5692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Humidity</a:t>
          </a:r>
          <a:endParaRPr lang="en-US" sz="1200" kern="1200" dirty="0"/>
        </a:p>
      </dsp:txBody>
      <dsp:txXfrm>
        <a:off x="3809574" y="2637135"/>
        <a:ext cx="1105080" cy="535868"/>
      </dsp:txXfrm>
    </dsp:sp>
    <dsp:sp modelId="{5C63FEDC-8E99-444F-A715-DC4F1E3E31FD}">
      <dsp:nvSpPr>
        <dsp:cNvPr id="0" name=""/>
        <dsp:cNvSpPr/>
      </dsp:nvSpPr>
      <dsp:spPr>
        <a:xfrm rot="4249260">
          <a:off x="2872156" y="2893688"/>
          <a:ext cx="1386122" cy="22763"/>
        </a:xfrm>
        <a:custGeom>
          <a:avLst/>
          <a:gdLst/>
          <a:ahLst/>
          <a:cxnLst/>
          <a:rect l="0" t="0" r="0" b="0"/>
          <a:pathLst>
            <a:path>
              <a:moveTo>
                <a:pt x="0" y="11381"/>
              </a:moveTo>
              <a:lnTo>
                <a:pt x="1386122" y="11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30565" y="2870416"/>
        <a:ext cx="69306" cy="69306"/>
      </dsp:txXfrm>
    </dsp:sp>
    <dsp:sp modelId="{3554469E-1624-4EFA-ACBC-C060AD7736BB}">
      <dsp:nvSpPr>
        <dsp:cNvPr id="0" name=""/>
        <dsp:cNvSpPr/>
      </dsp:nvSpPr>
      <dsp:spPr>
        <a:xfrm>
          <a:off x="3792902" y="3275057"/>
          <a:ext cx="1138424" cy="5692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Vertical Pressure Velocity</a:t>
          </a:r>
          <a:endParaRPr lang="en-US" sz="1200" kern="1200" dirty="0"/>
        </a:p>
      </dsp:txBody>
      <dsp:txXfrm>
        <a:off x="3809574" y="3291729"/>
        <a:ext cx="1105080" cy="535868"/>
      </dsp:txXfrm>
    </dsp:sp>
    <dsp:sp modelId="{26F8B781-7AA1-4566-9A84-34083AE48205}">
      <dsp:nvSpPr>
        <dsp:cNvPr id="0" name=""/>
        <dsp:cNvSpPr/>
      </dsp:nvSpPr>
      <dsp:spPr>
        <a:xfrm rot="4616685">
          <a:off x="2557274" y="3220985"/>
          <a:ext cx="2015887" cy="22763"/>
        </a:xfrm>
        <a:custGeom>
          <a:avLst/>
          <a:gdLst/>
          <a:ahLst/>
          <a:cxnLst/>
          <a:rect l="0" t="0" r="0" b="0"/>
          <a:pathLst>
            <a:path>
              <a:moveTo>
                <a:pt x="0" y="11381"/>
              </a:moveTo>
              <a:lnTo>
                <a:pt x="2015887" y="11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514820" y="3181969"/>
        <a:ext cx="100794" cy="100794"/>
      </dsp:txXfrm>
    </dsp:sp>
    <dsp:sp modelId="{588762A4-ACFA-439E-AD5C-6FBA45F614BA}">
      <dsp:nvSpPr>
        <dsp:cNvPr id="0" name=""/>
        <dsp:cNvSpPr/>
      </dsp:nvSpPr>
      <dsp:spPr>
        <a:xfrm>
          <a:off x="3792902" y="3929651"/>
          <a:ext cx="1138424" cy="5692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Surface Skin Temperature</a:t>
          </a:r>
          <a:endParaRPr lang="en-US" sz="1200" kern="1200" dirty="0"/>
        </a:p>
      </dsp:txBody>
      <dsp:txXfrm>
        <a:off x="3809574" y="3946323"/>
        <a:ext cx="1105080" cy="5358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10/30/2015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 typeface="Arial" panose="020B0604020202020204" pitchFamily="34" charset="0"/>
              <a:buChar char="•"/>
            </a:pPr>
            <a:r>
              <a:rPr lang="en-US" dirty="0" smtClean="0"/>
              <a:t>Lake Victoria</a:t>
            </a:r>
            <a:r>
              <a:rPr lang="en-US" baseline="0" dirty="0" smtClean="0"/>
              <a:t> – second largest freshwater lake in world in terms of surface area &amp; Lake Tanganyika second largest in terms of water volume. </a:t>
            </a:r>
          </a:p>
          <a:p>
            <a:pPr marL="171450" indent="-171450">
              <a:buFont typeface="Arial" panose="020B0604020202020204" pitchFamily="34" charset="0"/>
              <a:buChar char="•"/>
            </a:pPr>
            <a:r>
              <a:rPr lang="en-US" baseline="0" dirty="0" smtClean="0"/>
              <a:t>Lake Victoria jurisdiction split between Uganda, Tanzania, and Kenya. The larger Lake Victoria Basin includes areas of these three nations and Burundi and Rwanda covering an area of 194,000km2. </a:t>
            </a:r>
          </a:p>
          <a:p>
            <a:endParaRPr lang="en-US" dirty="0" smtClean="0"/>
          </a:p>
          <a:p>
            <a:pPr marL="171450" indent="-171450">
              <a:buFont typeface="Arial" panose="020B0604020202020204" pitchFamily="34" charset="0"/>
              <a:buChar char="•"/>
            </a:pPr>
            <a:r>
              <a:rPr lang="en-US" dirty="0" smtClean="0"/>
              <a:t>East</a:t>
            </a:r>
            <a:r>
              <a:rPr lang="en-US" baseline="0" dirty="0" smtClean="0"/>
              <a:t> African rift a result of divergent tectonics in which a new Somali Plate is separating from the African Plate. </a:t>
            </a:r>
            <a:endParaRPr lang="en-US" dirty="0" smtClean="0"/>
          </a:p>
          <a:p>
            <a:pPr marL="171450" indent="-171450">
              <a:buFont typeface="Arial" panose="020B0604020202020204" pitchFamily="34" charset="0"/>
              <a:buChar char="•"/>
            </a:pPr>
            <a:r>
              <a:rPr lang="en-US" dirty="0" smtClean="0"/>
              <a:t>Most</a:t>
            </a:r>
            <a:r>
              <a:rPr lang="en-US" baseline="0" dirty="0" smtClean="0"/>
              <a:t> lakes sit within the ‘troughs’ or ‘grabens’ of the rift system however Lake Victoria actually sits in a depression between the two arms of the rift system.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Little consideration for ecosystem of lake. Most cities dumping raw sewage into tributaries into Lake, although some groups such as Lake Victoria Basin Commission advocate for lake.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824653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 typeface="Arial" panose="020B0604020202020204" pitchFamily="34" charset="0"/>
              <a:buChar char="•"/>
            </a:pPr>
            <a:r>
              <a:rPr lang="en-US" dirty="0" smtClean="0"/>
              <a:t>Construction of fishing boats poor and warning systems not comprehensive.</a:t>
            </a:r>
            <a:r>
              <a:rPr lang="en-US" baseline="0" dirty="0" smtClean="0"/>
              <a:t>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Weather is intense, storms arise suddenly… Are often not part of larger storm systems that can be forecasted.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99190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https://upload.wikimedia.org/wikipedia/commons/6/67/Tornadic_supercell.jpg</a:t>
            </a:r>
          </a:p>
          <a:p>
            <a:endParaRPr lang="en-US" dirty="0" smtClean="0"/>
          </a:p>
          <a:p>
            <a:r>
              <a:rPr lang="en-US" dirty="0" smtClean="0"/>
              <a:t>https://upload.wikimedia.org/wikipedia/commons/thumb/9/93/Cumulonimbus13_-_NOAA.jpg/1280px-Cumulonimbus13_-_NOAA.jpg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MERRA</a:t>
            </a:r>
            <a:r>
              <a:rPr lang="en-US" baseline="0" dirty="0" smtClean="0"/>
              <a:t> Data Variable Names</a:t>
            </a:r>
          </a:p>
          <a:p>
            <a:pPr marL="228600" indent="-228600">
              <a:buAutoNum type="arabicPeriod"/>
            </a:pPr>
            <a:r>
              <a:rPr lang="en-US" baseline="0" dirty="0" smtClean="0"/>
              <a:t>PS - Time average surface pressure</a:t>
            </a:r>
          </a:p>
          <a:p>
            <a:pPr marL="228600" indent="-228600">
              <a:buAutoNum type="arabicPeriod"/>
            </a:pPr>
            <a:r>
              <a:rPr lang="en-US" baseline="0" dirty="0" smtClean="0"/>
              <a:t>U500 – Eastward wind at 500 </a:t>
            </a:r>
            <a:r>
              <a:rPr lang="en-US" baseline="0" dirty="0" err="1" smtClean="0"/>
              <a:t>mb</a:t>
            </a:r>
            <a:endParaRPr lang="en-US" baseline="0" dirty="0" smtClean="0"/>
          </a:p>
          <a:p>
            <a:pPr marL="228600" indent="-228600">
              <a:buAutoNum type="arabicPeriod"/>
            </a:pPr>
            <a:r>
              <a:rPr lang="en-US" baseline="0" dirty="0" smtClean="0"/>
              <a:t>V500 – Northward wind at 500 </a:t>
            </a:r>
            <a:r>
              <a:rPr lang="en-US" baseline="0" dirty="0" err="1" smtClean="0"/>
              <a:t>mb</a:t>
            </a:r>
            <a:endParaRPr lang="en-US" baseline="0" dirty="0" smtClean="0"/>
          </a:p>
          <a:p>
            <a:pPr marL="228600" indent="-228600">
              <a:buAutoNum type="arabicPeriod"/>
            </a:pPr>
            <a:r>
              <a:rPr lang="en-US" baseline="0" dirty="0" smtClean="0"/>
              <a:t>T500 – </a:t>
            </a:r>
            <a:r>
              <a:rPr lang="en-US" baseline="0" dirty="0" err="1" smtClean="0"/>
              <a:t>Tempurature</a:t>
            </a:r>
            <a:r>
              <a:rPr lang="en-US" baseline="0" dirty="0" smtClean="0"/>
              <a:t> at 500 </a:t>
            </a:r>
            <a:r>
              <a:rPr lang="en-US" baseline="0" dirty="0" err="1" smtClean="0"/>
              <a:t>mb</a:t>
            </a:r>
            <a:endParaRPr lang="en-US" baseline="0" dirty="0" smtClean="0"/>
          </a:p>
          <a:p>
            <a:pPr marL="228600" indent="-228600">
              <a:buAutoNum type="arabicPeriod"/>
            </a:pPr>
            <a:r>
              <a:rPr lang="en-US" baseline="0" dirty="0" smtClean="0"/>
              <a:t>Q500 – Specific humidity at 500 </a:t>
            </a:r>
            <a:r>
              <a:rPr lang="en-US" baseline="0" dirty="0" err="1" smtClean="0"/>
              <a:t>mb</a:t>
            </a:r>
            <a:endParaRPr lang="en-US" baseline="0" dirty="0" smtClean="0"/>
          </a:p>
          <a:p>
            <a:pPr marL="228600" indent="-228600">
              <a:buAutoNum type="arabicPeriod"/>
            </a:pPr>
            <a:r>
              <a:rPr lang="en-US" baseline="0" dirty="0" smtClean="0"/>
              <a:t>OMEGA500 - Vertical pressure velocity at 500 </a:t>
            </a:r>
            <a:r>
              <a:rPr lang="en-US" baseline="0" dirty="0" err="1" smtClean="0"/>
              <a:t>mb</a:t>
            </a:r>
            <a:endParaRPr lang="en-US" baseline="0" dirty="0" smtClean="0"/>
          </a:p>
          <a:p>
            <a:pPr marL="228600" indent="-228600">
              <a:buAutoNum type="arabicPeriod"/>
            </a:pPr>
            <a:r>
              <a:rPr lang="en-US" baseline="0" dirty="0" smtClean="0"/>
              <a:t>TS – Surface skin </a:t>
            </a:r>
            <a:r>
              <a:rPr lang="en-US" baseline="0" dirty="0" err="1" smtClean="0"/>
              <a:t>tempurature</a:t>
            </a:r>
            <a:endParaRPr lang="en-US"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2227423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need a bibliography page</a:t>
            </a:r>
            <a:r>
              <a:rPr lang="en-US" baseline="0" dirty="0" smtClean="0"/>
              <a:t> for facts from the introduction…similar to bibliography cited in </a:t>
            </a:r>
            <a:r>
              <a:rPr lang="en-US" baseline="0" dirty="0" err="1" smtClean="0"/>
              <a:t>techpaper</a:t>
            </a:r>
            <a:r>
              <a:rPr lang="en-US" baseline="0" dirty="0" smtClean="0"/>
              <a:t> </a:t>
            </a:r>
            <a:r>
              <a:rPr lang="en-US" b="1" baseline="0" dirty="0" smtClean="0"/>
              <a:t>(</a:t>
            </a:r>
            <a:r>
              <a:rPr lang="en-US" b="1" baseline="0" dirty="0" smtClean="0">
                <a:solidFill>
                  <a:srgbClr val="FF0000"/>
                </a:solidFill>
              </a:rPr>
              <a:t>No, every slide you could need is in the template although you can list them in the notes they do not need to be on the slides themselves as the slides should not be wordy and images have the photo cred</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363666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10/30/2015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comments" Target="../comments/comment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6.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1426464"/>
            <a:ext cx="7434943" cy="2187593"/>
          </a:xfrm>
        </p:spPr>
        <p:txBody>
          <a:bodyPr>
            <a:normAutofit lnSpcReduction="10000"/>
          </a:bodyPr>
          <a:lstStyle/>
          <a:p>
            <a:r>
              <a:rPr lang="en-US" dirty="0" smtClean="0"/>
              <a:t>African Great Lakes Weather</a:t>
            </a:r>
            <a:endParaRPr lang="en-US" dirty="0"/>
          </a:p>
        </p:txBody>
      </p:sp>
      <p:sp>
        <p:nvSpPr>
          <p:cNvPr id="3" name="Text Placeholder 2"/>
          <p:cNvSpPr>
            <a:spLocks noGrp="1"/>
          </p:cNvSpPr>
          <p:nvPr>
            <p:ph type="body" sz="quarter" idx="11"/>
          </p:nvPr>
        </p:nvSpPr>
        <p:spPr>
          <a:xfrm>
            <a:off x="1677924" y="5354193"/>
            <a:ext cx="3182112" cy="369332"/>
          </a:xfrm>
        </p:spPr>
        <p:txBody>
          <a:bodyPr>
            <a:normAutofit fontScale="92500"/>
          </a:bodyPr>
          <a:lstStyle/>
          <a:p>
            <a:r>
              <a:rPr lang="en-US" dirty="0" smtClean="0"/>
              <a:t>William Wilson (Project Lead)</a:t>
            </a:r>
            <a:endParaRPr lang="en-US" dirty="0"/>
          </a:p>
        </p:txBody>
      </p:sp>
      <p:sp>
        <p:nvSpPr>
          <p:cNvPr id="4" name="Text Placeholder 3"/>
          <p:cNvSpPr>
            <a:spLocks noGrp="1"/>
          </p:cNvSpPr>
          <p:nvPr>
            <p:ph type="body" sz="quarter" idx="12"/>
          </p:nvPr>
        </p:nvSpPr>
        <p:spPr>
          <a:xfrm>
            <a:off x="1677924" y="5751575"/>
            <a:ext cx="3182112" cy="369332"/>
          </a:xfrm>
        </p:spPr>
        <p:txBody>
          <a:bodyPr/>
          <a:lstStyle/>
          <a:p>
            <a:r>
              <a:rPr lang="en-US" dirty="0"/>
              <a:t>Grant Bloomer</a:t>
            </a:r>
          </a:p>
          <a:p>
            <a:endParaRPr lang="en-US" dirty="0"/>
          </a:p>
        </p:txBody>
      </p:sp>
      <p:sp>
        <p:nvSpPr>
          <p:cNvPr id="6" name="Text Placeholder 5"/>
          <p:cNvSpPr>
            <a:spLocks noGrp="1"/>
          </p:cNvSpPr>
          <p:nvPr>
            <p:ph type="body" sz="quarter" idx="14"/>
          </p:nvPr>
        </p:nvSpPr>
        <p:spPr/>
        <p:txBody>
          <a:bodyPr/>
          <a:lstStyle/>
          <a:p>
            <a:r>
              <a:rPr lang="en-US" dirty="0"/>
              <a:t>Annabel White</a:t>
            </a:r>
          </a:p>
          <a:p>
            <a:endParaRPr lang="en-US" dirty="0"/>
          </a:p>
        </p:txBody>
      </p:sp>
      <p:sp>
        <p:nvSpPr>
          <p:cNvPr id="7" name="Text Placeholder 6"/>
          <p:cNvSpPr>
            <a:spLocks noGrp="1"/>
          </p:cNvSpPr>
          <p:nvPr>
            <p:ph type="body" sz="quarter" idx="15"/>
          </p:nvPr>
        </p:nvSpPr>
        <p:spPr>
          <a:xfrm>
            <a:off x="5372100" y="5751575"/>
            <a:ext cx="3467101" cy="553975"/>
          </a:xfrm>
        </p:spPr>
        <p:txBody>
          <a:bodyPr>
            <a:normAutofit/>
          </a:bodyPr>
          <a:lstStyle/>
          <a:p>
            <a:pPr lvl="0" algn="l">
              <a:lnSpc>
                <a:spcPct val="100000"/>
              </a:lnSpc>
              <a:spcBef>
                <a:spcPts val="0"/>
              </a:spcBef>
            </a:pPr>
            <a:r>
              <a:rPr lang="en-US" dirty="0" smtClean="0"/>
              <a:t>Juan Antonio </a:t>
            </a:r>
            <a:r>
              <a:rPr lang="es-ES" dirty="0"/>
              <a:t>Chacón</a:t>
            </a:r>
            <a:r>
              <a:rPr lang="en-US" dirty="0"/>
              <a:t> </a:t>
            </a:r>
            <a:r>
              <a:rPr lang="en-US" dirty="0" smtClean="0"/>
              <a:t>Castro</a:t>
            </a:r>
            <a:endParaRPr lang="en-US" dirty="0"/>
          </a:p>
        </p:txBody>
      </p:sp>
      <p:sp>
        <p:nvSpPr>
          <p:cNvPr id="9" name="Text Placeholder 8"/>
          <p:cNvSpPr>
            <a:spLocks noGrp="1"/>
          </p:cNvSpPr>
          <p:nvPr>
            <p:ph type="body" sz="quarter" idx="17"/>
          </p:nvPr>
        </p:nvSpPr>
        <p:spPr>
          <a:xfrm>
            <a:off x="1142999" y="3988960"/>
            <a:ext cx="6912429" cy="789868"/>
          </a:xfrm>
        </p:spPr>
        <p:txBody>
          <a:bodyPr>
            <a:normAutofit fontScale="62500" lnSpcReduction="20000"/>
          </a:bodyPr>
          <a:lstStyle/>
          <a:p>
            <a:r>
              <a:rPr lang="en-US" dirty="0"/>
              <a:t>Utilizing NASA Earth observations to identify </a:t>
            </a:r>
            <a:r>
              <a:rPr lang="en-US" dirty="0" smtClean="0"/>
              <a:t>indicators</a:t>
            </a:r>
          </a:p>
          <a:p>
            <a:r>
              <a:rPr lang="en-US" dirty="0" smtClean="0"/>
              <a:t> </a:t>
            </a:r>
            <a:r>
              <a:rPr lang="en-US" dirty="0"/>
              <a:t>to help predict deadly storms </a:t>
            </a:r>
            <a:r>
              <a:rPr lang="en-US" dirty="0" smtClean="0"/>
              <a:t>over </a:t>
            </a:r>
            <a:r>
              <a:rPr lang="en-US" dirty="0"/>
              <a:t>the African Great Lakes</a:t>
            </a:r>
          </a:p>
          <a:p>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1440" y="228600"/>
            <a:ext cx="3166110" cy="640080"/>
          </a:xfrm>
        </p:spPr>
        <p:txBody>
          <a:bodyPr>
            <a:normAutofit fontScale="92500"/>
          </a:bodyPr>
          <a:lstStyle/>
          <a:p>
            <a:r>
              <a:rPr lang="en-US" dirty="0" smtClean="0"/>
              <a:t>Project Team</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67" y="927440"/>
            <a:ext cx="8938194" cy="5027735"/>
          </a:xfrm>
          <a:prstGeom prst="rect">
            <a:avLst/>
          </a:prstGeom>
          <a:ln>
            <a:solidFill>
              <a:schemeClr val="accent1"/>
            </a:solidFill>
          </a:ln>
        </p:spPr>
      </p:pic>
      <p:sp>
        <p:nvSpPr>
          <p:cNvPr id="8" name="TextBox 7"/>
          <p:cNvSpPr txBox="1"/>
          <p:nvPr/>
        </p:nvSpPr>
        <p:spPr>
          <a:xfrm>
            <a:off x="114267" y="6082933"/>
            <a:ext cx="7255512" cy="523220"/>
          </a:xfrm>
          <a:prstGeom prst="rect">
            <a:avLst/>
          </a:prstGeom>
          <a:noFill/>
        </p:spPr>
        <p:txBody>
          <a:bodyPr wrap="none" rtlCol="0">
            <a:spAutoFit/>
          </a:bodyPr>
          <a:lstStyle/>
          <a:p>
            <a:r>
              <a:rPr lang="en-US" sz="1400" dirty="0" smtClean="0"/>
              <a:t>From left to right: </a:t>
            </a:r>
            <a:r>
              <a:rPr lang="en-US" sz="1400" b="1" dirty="0" smtClean="0"/>
              <a:t>Grant Bloomer </a:t>
            </a:r>
            <a:r>
              <a:rPr lang="en-US" sz="1400" dirty="0" smtClean="0"/>
              <a:t>(Big Stone Gap, VA),  </a:t>
            </a:r>
            <a:r>
              <a:rPr lang="en-US" sz="1400" b="1" dirty="0" smtClean="0"/>
              <a:t>Juan Antonio </a:t>
            </a:r>
            <a:r>
              <a:rPr lang="es-ES" sz="1400" b="1" dirty="0"/>
              <a:t>Chacón</a:t>
            </a:r>
          </a:p>
          <a:p>
            <a:r>
              <a:rPr lang="en-US" sz="1400" b="1" dirty="0" smtClean="0"/>
              <a:t> Castro </a:t>
            </a:r>
            <a:r>
              <a:rPr lang="en-US" sz="1400" dirty="0" smtClean="0"/>
              <a:t>(Marbella, Spain), </a:t>
            </a:r>
            <a:r>
              <a:rPr lang="en-US" sz="1400" b="1" dirty="0" smtClean="0"/>
              <a:t>Will Wilson </a:t>
            </a:r>
            <a:r>
              <a:rPr lang="en-US" sz="1400" dirty="0" smtClean="0"/>
              <a:t>(Norton, VA), </a:t>
            </a:r>
            <a:r>
              <a:rPr lang="en-US" sz="1400" b="1" dirty="0" smtClean="0"/>
              <a:t>Annabel White </a:t>
            </a:r>
            <a:r>
              <a:rPr lang="en-US" sz="1400" dirty="0" smtClean="0"/>
              <a:t>(Clintwood, VA)</a:t>
            </a:r>
            <a:endParaRPr lang="en-US" sz="1400" dirty="0"/>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8" y="1421134"/>
            <a:ext cx="8051583" cy="1455416"/>
          </a:xfrm>
        </p:spPr>
        <p:txBody>
          <a:bodyPr>
            <a:normAutofit fontScale="92500" lnSpcReduction="10000"/>
          </a:bodyPr>
          <a:lstStyle/>
          <a:p>
            <a:r>
              <a:rPr lang="en-US" dirty="0"/>
              <a:t>Dr. Kenton </a:t>
            </a:r>
            <a:r>
              <a:rPr lang="en-US" dirty="0" smtClean="0"/>
              <a:t>Ross</a:t>
            </a:r>
            <a:r>
              <a:rPr lang="en-US" dirty="0"/>
              <a:t> </a:t>
            </a:r>
            <a:r>
              <a:rPr lang="en-US" dirty="0" smtClean="0"/>
              <a:t>– NASA DEVELOP</a:t>
            </a:r>
          </a:p>
          <a:p>
            <a:r>
              <a:rPr lang="en-US" dirty="0" smtClean="0"/>
              <a:t>Kristopher Bedka – NASA Climate Science Branch</a:t>
            </a:r>
            <a:endParaRPr lang="en-US" dirty="0"/>
          </a:p>
          <a:p>
            <a:r>
              <a:rPr lang="en-US" dirty="0"/>
              <a:t>Dr. DeWayne </a:t>
            </a:r>
            <a:r>
              <a:rPr lang="en-US" dirty="0" smtClean="0"/>
              <a:t>Cecil</a:t>
            </a:r>
            <a:r>
              <a:rPr lang="en-US" dirty="0"/>
              <a:t> </a:t>
            </a:r>
            <a:r>
              <a:rPr lang="en-US" dirty="0" smtClean="0"/>
              <a:t>– Global Science and Technology, Inc. </a:t>
            </a:r>
          </a:p>
          <a:p>
            <a:r>
              <a:rPr lang="en-US" dirty="0" smtClean="0"/>
              <a:t>Professor Robert Vangundy – University of Virginia’s College at Wise</a:t>
            </a:r>
          </a:p>
          <a:p>
            <a:endParaRPr lang="en-US" dirty="0"/>
          </a:p>
          <a:p>
            <a:endParaRPr lang="en-US" dirty="0"/>
          </a:p>
        </p:txBody>
      </p:sp>
      <p:sp>
        <p:nvSpPr>
          <p:cNvPr id="3" name="Text Placeholder 2"/>
          <p:cNvSpPr>
            <a:spLocks noGrp="1"/>
          </p:cNvSpPr>
          <p:nvPr>
            <p:ph type="body" sz="quarter" idx="11"/>
          </p:nvPr>
        </p:nvSpPr>
        <p:spPr>
          <a:xfrm>
            <a:off x="594357" y="3521586"/>
            <a:ext cx="8051583" cy="704088"/>
          </a:xfrm>
        </p:spPr>
        <p:txBody>
          <a:bodyPr/>
          <a:lstStyle/>
          <a:p>
            <a:r>
              <a:rPr lang="en-US" dirty="0" smtClean="0"/>
              <a:t>Kenya Meteorological Department</a:t>
            </a:r>
            <a:endParaRPr lang="en-US" dirty="0"/>
          </a:p>
        </p:txBody>
      </p:sp>
      <p:sp>
        <p:nvSpPr>
          <p:cNvPr id="4" name="Text Placeholder 3"/>
          <p:cNvSpPr>
            <a:spLocks noGrp="1"/>
          </p:cNvSpPr>
          <p:nvPr>
            <p:ph type="body" sz="quarter" idx="12"/>
          </p:nvPr>
        </p:nvSpPr>
        <p:spPr>
          <a:xfrm>
            <a:off x="594358" y="4618661"/>
            <a:ext cx="8051582" cy="704088"/>
          </a:xfrm>
        </p:spPr>
        <p:txBody>
          <a:bodyPr/>
          <a:lstStyle/>
          <a:p>
            <a:r>
              <a:rPr lang="en-US" dirty="0" smtClean="0"/>
              <a:t>Ms. Melanie Salyer - Mentor</a:t>
            </a:r>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8" y="3051081"/>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7" y="4157026"/>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7829" y="1467944"/>
            <a:ext cx="1567895" cy="1592981"/>
          </a:xfrm>
          <a:prstGeom prst="rect">
            <a:avLst/>
          </a:prstGeom>
        </p:spPr>
      </p:pic>
      <p:sp>
        <p:nvSpPr>
          <p:cNvPr id="3" name="Text Placeholder 2"/>
          <p:cNvSpPr>
            <a:spLocks noGrp="1"/>
          </p:cNvSpPr>
          <p:nvPr>
            <p:ph type="body" sz="quarter" idx="10"/>
          </p:nvPr>
        </p:nvSpPr>
        <p:spPr>
          <a:xfrm>
            <a:off x="235391" y="579612"/>
            <a:ext cx="5269329" cy="1325880"/>
          </a:xfrm>
        </p:spPr>
        <p:txBody>
          <a:bodyPr>
            <a:noAutofit/>
          </a:bodyPr>
          <a:lstStyle/>
          <a:p>
            <a:r>
              <a:rPr lang="en-US" sz="3500" dirty="0" smtClean="0"/>
              <a:t>Lake Victoria &amp; the East African Great Lakes (EAGL)</a:t>
            </a:r>
            <a:endParaRPr lang="en-US" sz="35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2717" y="1467945"/>
            <a:ext cx="3831803" cy="4835190"/>
          </a:xfrm>
          <a:prstGeom prst="rect">
            <a:avLst/>
          </a:prstGeom>
          <a:ln>
            <a:solidFill>
              <a:schemeClr val="accent1"/>
            </a:solidFill>
          </a:ln>
        </p:spPr>
      </p:pic>
      <p:cxnSp>
        <p:nvCxnSpPr>
          <p:cNvPr id="11" name="Straight Connector 10"/>
          <p:cNvCxnSpPr/>
          <p:nvPr/>
        </p:nvCxnSpPr>
        <p:spPr>
          <a:xfrm flipV="1">
            <a:off x="4521307" y="1467945"/>
            <a:ext cx="501410" cy="7964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32514" y="2484170"/>
            <a:ext cx="590203" cy="38189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72754" y="2264435"/>
            <a:ext cx="3767618" cy="4939814"/>
          </a:xfrm>
          <a:prstGeom prst="rect">
            <a:avLst/>
          </a:prstGeom>
        </p:spPr>
        <p:txBody>
          <a:bodyPr wrap="square">
            <a:spAutoFit/>
          </a:bodyPr>
          <a:lstStyle/>
          <a:p>
            <a:pPr marL="285750" indent="-285750">
              <a:lnSpc>
                <a:spcPct val="150000"/>
              </a:lnSpc>
              <a:buFont typeface="Arial" panose="020B0604020202020204" pitchFamily="34" charset="0"/>
              <a:buChar char="•"/>
            </a:pPr>
            <a:r>
              <a:rPr lang="en-US" sz="1500" dirty="0"/>
              <a:t>27% of the </a:t>
            </a:r>
            <a:r>
              <a:rPr lang="en-US" sz="1500" dirty="0" smtClean="0"/>
              <a:t>world’s </a:t>
            </a:r>
            <a:r>
              <a:rPr lang="en-US" sz="1500" dirty="0"/>
              <a:t>freshwater </a:t>
            </a:r>
            <a:endParaRPr lang="en-US" sz="1500" dirty="0" smtClean="0"/>
          </a:p>
          <a:p>
            <a:pPr marL="285750" indent="-285750">
              <a:lnSpc>
                <a:spcPct val="150000"/>
              </a:lnSpc>
              <a:buFont typeface="Arial" panose="020B0604020202020204" pitchFamily="34" charset="0"/>
              <a:buChar char="•"/>
            </a:pPr>
            <a:endParaRPr lang="en-US" sz="1500" dirty="0" smtClean="0"/>
          </a:p>
          <a:p>
            <a:pPr marL="285750" indent="-285750">
              <a:lnSpc>
                <a:spcPct val="150000"/>
              </a:lnSpc>
              <a:buFont typeface="Arial" panose="020B0604020202020204" pitchFamily="34" charset="0"/>
              <a:buChar char="•"/>
            </a:pPr>
            <a:r>
              <a:rPr lang="en-US" sz="1500" dirty="0" smtClean="0"/>
              <a:t>The 3 largest lakes in Africa – Lake Malawi, Lake Tanganyika, Lake Victoria</a:t>
            </a:r>
          </a:p>
          <a:p>
            <a:pPr marL="285750" indent="-285750">
              <a:lnSpc>
                <a:spcPct val="150000"/>
              </a:lnSpc>
              <a:buFont typeface="Arial" panose="020B0604020202020204" pitchFamily="34" charset="0"/>
              <a:buChar char="•"/>
            </a:pPr>
            <a:endParaRPr lang="en-US" sz="1500" dirty="0"/>
          </a:p>
          <a:p>
            <a:pPr marL="285750" indent="-285750">
              <a:lnSpc>
                <a:spcPct val="150000"/>
              </a:lnSpc>
              <a:buFont typeface="Arial" panose="020B0604020202020204" pitchFamily="34" charset="0"/>
              <a:buChar char="•"/>
            </a:pPr>
            <a:r>
              <a:rPr lang="en-US" sz="1500" dirty="0" smtClean="0"/>
              <a:t>Geologic context of the area defined by East African Rift Valley.</a:t>
            </a:r>
          </a:p>
          <a:p>
            <a:pPr marL="285750" indent="-285750">
              <a:lnSpc>
                <a:spcPct val="150000"/>
              </a:lnSpc>
              <a:buFont typeface="Arial" panose="020B0604020202020204" pitchFamily="34" charset="0"/>
              <a:buChar char="•"/>
            </a:pPr>
            <a:endParaRPr lang="en-US" sz="1500" dirty="0"/>
          </a:p>
          <a:p>
            <a:pPr marL="285750" indent="-285750">
              <a:lnSpc>
                <a:spcPct val="150000"/>
              </a:lnSpc>
              <a:buFont typeface="Arial" panose="020B0604020202020204" pitchFamily="34" charset="0"/>
              <a:buChar char="•"/>
            </a:pPr>
            <a:r>
              <a:rPr lang="en-US" sz="1500" dirty="0" smtClean="0"/>
              <a:t>Environmental issues - pollution, invasive species</a:t>
            </a:r>
          </a:p>
          <a:p>
            <a:pPr marL="285750" indent="-285750">
              <a:lnSpc>
                <a:spcPct val="150000"/>
              </a:lnSpc>
              <a:buFont typeface="Arial" panose="020B0604020202020204" pitchFamily="34" charset="0"/>
              <a:buChar char="•"/>
            </a:pPr>
            <a:endParaRPr lang="en-US" sz="1500" dirty="0"/>
          </a:p>
          <a:p>
            <a:pPr marL="285750" indent="-285750">
              <a:lnSpc>
                <a:spcPct val="150000"/>
              </a:lnSpc>
              <a:buFont typeface="Arial" panose="020B0604020202020204" pitchFamily="34" charset="0"/>
              <a:buChar char="•"/>
            </a:pPr>
            <a:endParaRPr lang="en-US" sz="1500" dirty="0" smtClean="0"/>
          </a:p>
          <a:p>
            <a:pPr marL="285750" indent="-285750">
              <a:lnSpc>
                <a:spcPct val="150000"/>
              </a:lnSpc>
              <a:buFont typeface="Arial" panose="020B0604020202020204" pitchFamily="34" charset="0"/>
              <a:buChar char="•"/>
            </a:pPr>
            <a:endParaRPr lang="en-US" sz="1500"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70368" y="194310"/>
            <a:ext cx="8024938" cy="674370"/>
          </a:xfrm>
        </p:spPr>
        <p:txBody>
          <a:bodyPr>
            <a:noAutofit/>
          </a:bodyPr>
          <a:lstStyle/>
          <a:p>
            <a:pPr algn="ctr">
              <a:lnSpc>
                <a:spcPct val="160000"/>
              </a:lnSpc>
            </a:pPr>
            <a:r>
              <a:rPr lang="en-US" sz="3500" dirty="0" smtClean="0"/>
              <a:t>Community Livelihood &amp; Concern</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3161"/>
          <a:stretch/>
        </p:blipFill>
        <p:spPr>
          <a:xfrm>
            <a:off x="1510545" y="2460205"/>
            <a:ext cx="6052527" cy="4048879"/>
          </a:xfrm>
          <a:prstGeom prst="rect">
            <a:avLst/>
          </a:prstGeom>
          <a:ln>
            <a:solidFill>
              <a:schemeClr val="accent1"/>
            </a:solidFill>
          </a:ln>
        </p:spPr>
      </p:pic>
      <p:sp>
        <p:nvSpPr>
          <p:cNvPr id="6" name="TextBox 5"/>
          <p:cNvSpPr txBox="1"/>
          <p:nvPr/>
        </p:nvSpPr>
        <p:spPr>
          <a:xfrm>
            <a:off x="192510" y="827028"/>
            <a:ext cx="8688599" cy="2492990"/>
          </a:xfrm>
          <a:prstGeom prst="rect">
            <a:avLst/>
          </a:prstGeom>
          <a:noFill/>
        </p:spPr>
        <p:txBody>
          <a:bodyPr wrap="square" rtlCol="0">
            <a:spAutoFit/>
          </a:bodyPr>
          <a:lstStyle/>
          <a:p>
            <a:pPr>
              <a:lnSpc>
                <a:spcPct val="150000"/>
              </a:lnSpc>
            </a:pPr>
            <a:r>
              <a:rPr lang="en-US" sz="1500" dirty="0" smtClean="0"/>
              <a:t>Over 30 million people live in Lake Victoria watershed alone</a:t>
            </a:r>
          </a:p>
          <a:p>
            <a:pPr>
              <a:lnSpc>
                <a:spcPct val="150000"/>
              </a:lnSpc>
            </a:pPr>
            <a:r>
              <a:rPr lang="en-US" sz="1500" dirty="0" smtClean="0"/>
              <a:t>        One of the highest population densities in the world</a:t>
            </a:r>
            <a:endParaRPr lang="en-US" sz="1500" dirty="0"/>
          </a:p>
          <a:p>
            <a:pPr>
              <a:lnSpc>
                <a:spcPct val="150000"/>
              </a:lnSpc>
            </a:pPr>
            <a:r>
              <a:rPr lang="en-US" sz="1500" dirty="0" smtClean="0"/>
              <a:t>        </a:t>
            </a:r>
            <a:r>
              <a:rPr lang="en-US" sz="1500" dirty="0"/>
              <a:t>C</a:t>
            </a:r>
            <a:r>
              <a:rPr lang="en-US" sz="1500" dirty="0" smtClean="0"/>
              <a:t>lose </a:t>
            </a:r>
            <a:r>
              <a:rPr lang="en-US" sz="1500" dirty="0"/>
              <a:t>economic ties to the lake as a source of </a:t>
            </a:r>
            <a:r>
              <a:rPr lang="en-US" sz="1500" dirty="0" smtClean="0"/>
              <a:t>food and livelihood</a:t>
            </a:r>
            <a:endParaRPr lang="en-US" sz="1500" dirty="0"/>
          </a:p>
          <a:p>
            <a:pPr>
              <a:lnSpc>
                <a:spcPct val="150000"/>
              </a:lnSpc>
            </a:pPr>
            <a:r>
              <a:rPr lang="en-US" sz="1500" dirty="0" smtClean="0"/>
              <a:t>        </a:t>
            </a:r>
            <a:r>
              <a:rPr lang="en-US" sz="1500" b="1" dirty="0" smtClean="0"/>
              <a:t>2 </a:t>
            </a:r>
            <a:r>
              <a:rPr lang="en-US" sz="1500" b="1" dirty="0"/>
              <a:t>million </a:t>
            </a:r>
            <a:r>
              <a:rPr lang="en-US" sz="1500" b="1" dirty="0" smtClean="0"/>
              <a:t>fishermen </a:t>
            </a:r>
            <a:r>
              <a:rPr lang="en-US" sz="1500" dirty="0"/>
              <a:t>hauling in around 1 million tons of fish </a:t>
            </a:r>
            <a:r>
              <a:rPr lang="en-US" sz="1500" dirty="0" smtClean="0"/>
              <a:t>annually</a:t>
            </a:r>
            <a:endParaRPr lang="en-US" sz="1500" dirty="0"/>
          </a:p>
          <a:p>
            <a:pPr>
              <a:lnSpc>
                <a:spcPct val="150000"/>
              </a:lnSpc>
            </a:pPr>
            <a:endParaRPr lang="en-US" sz="1500" dirty="0" smtClean="0"/>
          </a:p>
          <a:p>
            <a:pPr>
              <a:lnSpc>
                <a:spcPct val="150000"/>
              </a:lnSpc>
            </a:pPr>
            <a:r>
              <a:rPr lang="en-US" sz="1500" dirty="0" smtClean="0"/>
              <a:t>                    </a:t>
            </a:r>
          </a:p>
          <a:p>
            <a:pPr>
              <a:lnSpc>
                <a:spcPct val="150000"/>
              </a:lnSpc>
            </a:pPr>
            <a:r>
              <a:rPr lang="en-US" sz="1400" dirty="0"/>
              <a:t> </a:t>
            </a:r>
            <a:r>
              <a:rPr lang="en-US" sz="1400" dirty="0" smtClean="0"/>
              <a:t>             </a:t>
            </a:r>
          </a:p>
        </p:txBody>
      </p:sp>
      <p:sp>
        <p:nvSpPr>
          <p:cNvPr id="12" name="Chevron 11"/>
          <p:cNvSpPr/>
          <p:nvPr/>
        </p:nvSpPr>
        <p:spPr>
          <a:xfrm>
            <a:off x="445834" y="1698725"/>
            <a:ext cx="102870" cy="11193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a:off x="445834" y="1341547"/>
            <a:ext cx="102870" cy="11193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443847" y="2038283"/>
            <a:ext cx="102870" cy="11193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27335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483514" y="-229087"/>
            <a:ext cx="4660486" cy="1466335"/>
          </a:xfrm>
        </p:spPr>
        <p:txBody>
          <a:bodyPr>
            <a:noAutofit/>
          </a:bodyPr>
          <a:lstStyle/>
          <a:p>
            <a:endParaRPr lang="en-US" sz="3500" dirty="0" smtClean="0"/>
          </a:p>
          <a:p>
            <a:endParaRPr lang="en-US" sz="3500" dirty="0"/>
          </a:p>
          <a:p>
            <a:r>
              <a:rPr lang="en-US" sz="2500" dirty="0" smtClean="0"/>
              <a:t>Background Info: Overshooting Tops &amp; the HSED</a:t>
            </a:r>
            <a:endParaRPr lang="en-US" sz="2500" dirty="0"/>
          </a:p>
        </p:txBody>
      </p:sp>
      <p:pic>
        <p:nvPicPr>
          <p:cNvPr id="1028" name="Picture 4" descr="https://upload.wikimedia.org/wikipedia/commons/6/67/Tornadic_superc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8752"/>
            <a:ext cx="4275117" cy="6739248"/>
          </a:xfrm>
          <a:prstGeom prst="rect">
            <a:avLst/>
          </a:prstGeom>
          <a:noFill/>
          <a:ln w="15875">
            <a:solidFill>
              <a:schemeClr val="accent1"/>
            </a:solidFill>
          </a:ln>
          <a:extLst>
            <a:ext uri="{909E8E84-426E-40dd-AFC4-6F175D3DCCD1}">
              <a14:hiddenFill xmlns:a14="http://schemas.microsoft.com/office/drawing/2010/main" xmlns="">
                <a:solidFill>
                  <a:srgbClr val="FFFFFF"/>
                </a:solidFill>
              </a14:hiddenFill>
            </a:ext>
          </a:extLst>
        </p:spPr>
      </p:pic>
      <p:sp>
        <p:nvSpPr>
          <p:cNvPr id="5" name="Text Placeholder 4"/>
          <p:cNvSpPr>
            <a:spLocks noGrp="1"/>
          </p:cNvSpPr>
          <p:nvPr>
            <p:ph type="body" sz="quarter" idx="13"/>
          </p:nvPr>
        </p:nvSpPr>
        <p:spPr>
          <a:xfrm>
            <a:off x="-1" y="118752"/>
            <a:ext cx="4163568" cy="274320"/>
          </a:xfrm>
          <a:noFill/>
        </p:spPr>
        <p:txBody>
          <a:bodyPr>
            <a:normAutofit/>
          </a:bodyPr>
          <a:lstStyle/>
          <a:p>
            <a:pPr algn="l"/>
            <a:r>
              <a:rPr lang="en-US" dirty="0" smtClean="0">
                <a:solidFill>
                  <a:schemeClr val="tx1">
                    <a:lumMod val="75000"/>
                  </a:schemeClr>
                </a:solidFill>
              </a:rPr>
              <a:t>Image Credit: Wikipedia Commons</a:t>
            </a:r>
            <a:endParaRPr lang="en-US" dirty="0">
              <a:solidFill>
                <a:schemeClr val="tx1">
                  <a:lumMod val="75000"/>
                </a:schemeClr>
              </a:solidFill>
            </a:endParaRPr>
          </a:p>
        </p:txBody>
      </p:sp>
      <p:sp>
        <p:nvSpPr>
          <p:cNvPr id="8" name="Text Placeholder 7"/>
          <p:cNvSpPr>
            <a:spLocks noGrp="1"/>
          </p:cNvSpPr>
          <p:nvPr>
            <p:ph type="body" sz="quarter" idx="11"/>
          </p:nvPr>
        </p:nvSpPr>
        <p:spPr>
          <a:xfrm>
            <a:off x="4465120" y="2571020"/>
            <a:ext cx="2042560" cy="341535"/>
          </a:xfrm>
        </p:spPr>
        <p:txBody>
          <a:bodyPr>
            <a:normAutofit/>
          </a:bodyPr>
          <a:lstStyle/>
          <a:p>
            <a:r>
              <a:rPr lang="en-US" sz="1400" dirty="0" smtClean="0"/>
              <a:t>EUMETSAT – SEVIRI</a:t>
            </a:r>
            <a:endParaRPr lang="en-US" sz="14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186" y="1223600"/>
            <a:ext cx="1312227" cy="1368973"/>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6458" y="1995200"/>
            <a:ext cx="1258108" cy="1493176"/>
          </a:xfrm>
          <a:prstGeom prst="rect">
            <a:avLst/>
          </a:prstGeom>
          <a:ln>
            <a:solidFill>
              <a:schemeClr val="accent1">
                <a:shade val="50000"/>
              </a:schemeClr>
            </a:solidFill>
          </a:ln>
        </p:spPr>
      </p:pic>
      <p:sp>
        <p:nvSpPr>
          <p:cNvPr id="22" name="Text Placeholder 7"/>
          <p:cNvSpPr txBox="1">
            <a:spLocks/>
          </p:cNvSpPr>
          <p:nvPr/>
        </p:nvSpPr>
        <p:spPr>
          <a:xfrm>
            <a:off x="6929831" y="3630997"/>
            <a:ext cx="1631361" cy="34153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smtClean="0"/>
              <a:t>Infrared Images</a:t>
            </a:r>
            <a:endParaRPr lang="en-US" sz="1500" dirty="0"/>
          </a:p>
        </p:txBody>
      </p:sp>
      <p:sp>
        <p:nvSpPr>
          <p:cNvPr id="23" name="Flowchart: Magnetic Disk 22"/>
          <p:cNvSpPr/>
          <p:nvPr/>
        </p:nvSpPr>
        <p:spPr>
          <a:xfrm>
            <a:off x="7116458" y="5224303"/>
            <a:ext cx="1229100" cy="133644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Hazardous Storm Event Database</a:t>
            </a:r>
            <a:endParaRPr lang="en-US" sz="1400" dirty="0"/>
          </a:p>
        </p:txBody>
      </p:sp>
      <p:cxnSp>
        <p:nvCxnSpPr>
          <p:cNvPr id="20" name="Straight Arrow Connector 19"/>
          <p:cNvCxnSpPr/>
          <p:nvPr/>
        </p:nvCxnSpPr>
        <p:spPr>
          <a:xfrm>
            <a:off x="6306955" y="2137558"/>
            <a:ext cx="426354" cy="30875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72052" y="5332021"/>
            <a:ext cx="357417" cy="34339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354457" y="3488376"/>
            <a:ext cx="296303" cy="38333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DEVELOP2\AppData\Local\Microsoft\Windows\Temporary Internet Files\Content.IE5\1B3ZX3EQ\Magnifying-Glass-Outline-Icon-2869-large[1].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89286" y="4287475"/>
            <a:ext cx="1250493" cy="187365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392488" y="4581266"/>
            <a:ext cx="782458" cy="553998"/>
          </a:xfrm>
          <a:prstGeom prst="rect">
            <a:avLst/>
          </a:prstGeom>
          <a:noFill/>
        </p:spPr>
        <p:txBody>
          <a:bodyPr wrap="none" rtlCol="0">
            <a:spAutoFit/>
          </a:bodyPr>
          <a:lstStyle/>
          <a:p>
            <a:r>
              <a:rPr lang="en-US" sz="3000" b="1" dirty="0" smtClean="0">
                <a:solidFill>
                  <a:schemeClr val="tx1">
                    <a:lumMod val="50000"/>
                  </a:schemeClr>
                </a:solidFill>
                <a:latin typeface="Franklin Gothic Medium Cond" panose="020B0606030402020204" pitchFamily="34" charset="0"/>
              </a:rPr>
              <a:t>OT’s</a:t>
            </a:r>
            <a:endParaRPr lang="en-US" sz="3000" b="1" dirty="0">
              <a:solidFill>
                <a:schemeClr val="tx1">
                  <a:lumMod val="50000"/>
                </a:schemeClr>
              </a:solidFill>
              <a:latin typeface="Franklin Gothic Medium Cond" panose="020B06060304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3384765"/>
            <a:ext cx="7718961" cy="629095"/>
          </a:xfrm>
        </p:spPr>
        <p:txBody>
          <a:bodyPr/>
          <a:lstStyle/>
          <a:p>
            <a:r>
              <a:rPr lang="en-US" dirty="0" smtClean="0"/>
              <a:t>Determining the study dates </a:t>
            </a:r>
            <a:endParaRPr lang="en-US" dirty="0"/>
          </a:p>
        </p:txBody>
      </p:sp>
      <p:sp>
        <p:nvSpPr>
          <p:cNvPr id="55" name="Round Diagonal Corner Rectangle 54"/>
          <p:cNvSpPr/>
          <p:nvPr/>
        </p:nvSpPr>
        <p:spPr>
          <a:xfrm>
            <a:off x="2161309" y="4882719"/>
            <a:ext cx="1615044" cy="915933"/>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p:nvPr>
        </p:nvSpPr>
        <p:spPr>
          <a:xfrm>
            <a:off x="5698998" y="3333998"/>
            <a:ext cx="3445002" cy="274320"/>
          </a:xfrm>
        </p:spPr>
        <p:txBody>
          <a:bodyPr>
            <a:normAutofit/>
          </a:bodyPr>
          <a:lstStyle/>
          <a:p>
            <a:r>
              <a:rPr lang="en-US" dirty="0" smtClean="0"/>
              <a:t>Image Credit: Wikipedia</a:t>
            </a:r>
            <a:endParaRPr lang="en-US" dirty="0"/>
          </a:p>
        </p:txBody>
      </p:sp>
      <p:sp>
        <p:nvSpPr>
          <p:cNvPr id="8" name="Flowchart: Magnetic Disk 7"/>
          <p:cNvSpPr/>
          <p:nvPr/>
        </p:nvSpPr>
        <p:spPr>
          <a:xfrm>
            <a:off x="234407" y="4710294"/>
            <a:ext cx="1345012" cy="133644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Hazardous Storm Event Database</a:t>
            </a:r>
            <a:endParaRPr lang="en-US" sz="1500" dirty="0"/>
          </a:p>
        </p:txBody>
      </p:sp>
      <p:grpSp>
        <p:nvGrpSpPr>
          <p:cNvPr id="38" name="Group 37"/>
          <p:cNvGrpSpPr/>
          <p:nvPr/>
        </p:nvGrpSpPr>
        <p:grpSpPr>
          <a:xfrm>
            <a:off x="3776353" y="4710294"/>
            <a:ext cx="1271897" cy="1322221"/>
            <a:chOff x="1424179" y="4678878"/>
            <a:chExt cx="1271897" cy="1336441"/>
          </a:xfrm>
        </p:grpSpPr>
        <p:cxnSp>
          <p:nvCxnSpPr>
            <p:cNvPr id="26" name="Straight Connector 25"/>
            <p:cNvCxnSpPr/>
            <p:nvPr/>
          </p:nvCxnSpPr>
          <p:spPr>
            <a:xfrm flipV="1">
              <a:off x="1424179" y="5311394"/>
              <a:ext cx="654003" cy="4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078182" y="5347099"/>
              <a:ext cx="0" cy="66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078182" y="4678878"/>
              <a:ext cx="0" cy="66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078182" y="4678878"/>
              <a:ext cx="61789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078182" y="6015319"/>
              <a:ext cx="61789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6" name="Pentagon 35"/>
          <p:cNvSpPr/>
          <p:nvPr/>
        </p:nvSpPr>
        <p:spPr>
          <a:xfrm>
            <a:off x="5127991" y="4495737"/>
            <a:ext cx="973776" cy="429113"/>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p:nvSpPr>
        <p:spPr>
          <a:xfrm>
            <a:off x="5127991" y="5768761"/>
            <a:ext cx="973776" cy="429113"/>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Placeholder 40"/>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240" b="15240"/>
          <a:stretch>
            <a:fillRect/>
          </a:stretch>
        </p:blipFill>
        <p:spPr>
          <a:xfrm>
            <a:off x="0" y="98772"/>
            <a:ext cx="9144000" cy="3226319"/>
          </a:xfrm>
        </p:spPr>
      </p:pic>
      <p:sp>
        <p:nvSpPr>
          <p:cNvPr id="42" name="TextBox 41"/>
          <p:cNvSpPr txBox="1"/>
          <p:nvPr/>
        </p:nvSpPr>
        <p:spPr>
          <a:xfrm>
            <a:off x="5229360" y="4525627"/>
            <a:ext cx="662606" cy="369332"/>
          </a:xfrm>
          <a:prstGeom prst="rect">
            <a:avLst/>
          </a:prstGeom>
          <a:noFill/>
        </p:spPr>
        <p:txBody>
          <a:bodyPr wrap="square" rtlCol="0">
            <a:spAutoFit/>
          </a:bodyPr>
          <a:lstStyle/>
          <a:p>
            <a:r>
              <a:rPr lang="en-US" dirty="0" smtClean="0"/>
              <a:t>50</a:t>
            </a:r>
            <a:r>
              <a:rPr lang="en-US" baseline="30000" dirty="0" smtClean="0"/>
              <a:t>th</a:t>
            </a:r>
            <a:r>
              <a:rPr lang="en-US" dirty="0" smtClean="0"/>
              <a:t> </a:t>
            </a:r>
            <a:endParaRPr lang="en-US" dirty="0"/>
          </a:p>
        </p:txBody>
      </p:sp>
      <p:sp>
        <p:nvSpPr>
          <p:cNvPr id="43" name="TextBox 42"/>
          <p:cNvSpPr txBox="1"/>
          <p:nvPr/>
        </p:nvSpPr>
        <p:spPr>
          <a:xfrm>
            <a:off x="5238134" y="5798652"/>
            <a:ext cx="629307" cy="369332"/>
          </a:xfrm>
          <a:prstGeom prst="rect">
            <a:avLst/>
          </a:prstGeom>
          <a:noFill/>
        </p:spPr>
        <p:txBody>
          <a:bodyPr wrap="square" rtlCol="0">
            <a:spAutoFit/>
          </a:bodyPr>
          <a:lstStyle/>
          <a:p>
            <a:r>
              <a:rPr lang="en-US" dirty="0" smtClean="0"/>
              <a:t>99</a:t>
            </a:r>
            <a:r>
              <a:rPr lang="en-US" baseline="30000" dirty="0" smtClean="0"/>
              <a:t>th</a:t>
            </a:r>
            <a:endParaRPr lang="en-US" dirty="0"/>
          </a:p>
        </p:txBody>
      </p:sp>
      <p:sp>
        <p:nvSpPr>
          <p:cNvPr id="44" name="TextBox 43"/>
          <p:cNvSpPr txBox="1"/>
          <p:nvPr/>
        </p:nvSpPr>
        <p:spPr>
          <a:xfrm>
            <a:off x="4816045" y="5054711"/>
            <a:ext cx="1784463" cy="584775"/>
          </a:xfrm>
          <a:prstGeom prst="rect">
            <a:avLst/>
          </a:prstGeom>
          <a:noFill/>
        </p:spPr>
        <p:txBody>
          <a:bodyPr wrap="none" rtlCol="0">
            <a:spAutoFit/>
          </a:bodyPr>
          <a:lstStyle/>
          <a:p>
            <a:r>
              <a:rPr lang="en-US" sz="1600" b="1" dirty="0" smtClean="0"/>
              <a:t>Intensity </a:t>
            </a:r>
          </a:p>
          <a:p>
            <a:r>
              <a:rPr lang="en-US" sz="1600" b="1" dirty="0" smtClean="0"/>
              <a:t>         Percentiles</a:t>
            </a:r>
            <a:endParaRPr lang="en-US" sz="1600" b="1" dirty="0"/>
          </a:p>
        </p:txBody>
      </p:sp>
      <p:cxnSp>
        <p:nvCxnSpPr>
          <p:cNvPr id="50" name="Straight Arrow Connector 49"/>
          <p:cNvCxnSpPr/>
          <p:nvPr/>
        </p:nvCxnSpPr>
        <p:spPr>
          <a:xfrm flipV="1">
            <a:off x="1496284" y="5371404"/>
            <a:ext cx="592866" cy="71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6" idx="3"/>
          </p:cNvCxnSpPr>
          <p:nvPr/>
        </p:nvCxnSpPr>
        <p:spPr>
          <a:xfrm>
            <a:off x="6101767" y="4710294"/>
            <a:ext cx="107373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7" idx="3"/>
          </p:cNvCxnSpPr>
          <p:nvPr/>
        </p:nvCxnSpPr>
        <p:spPr>
          <a:xfrm>
            <a:off x="6101767" y="5983318"/>
            <a:ext cx="1073733" cy="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Flowchart: Multidocument 61"/>
          <p:cNvSpPr/>
          <p:nvPr/>
        </p:nvSpPr>
        <p:spPr>
          <a:xfrm>
            <a:off x="7232073" y="4346369"/>
            <a:ext cx="1151906" cy="807522"/>
          </a:xfrm>
          <a:prstGeom prst="flowChartMultidocumen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lumMod val="50000"/>
                  </a:schemeClr>
                </a:solidFill>
              </a:rPr>
              <a:t>Study Dates</a:t>
            </a:r>
            <a:endParaRPr lang="en-US" sz="1500" dirty="0">
              <a:solidFill>
                <a:schemeClr val="tx1">
                  <a:lumMod val="50000"/>
                </a:schemeClr>
              </a:solidFill>
            </a:endParaRPr>
          </a:p>
        </p:txBody>
      </p:sp>
      <p:sp>
        <p:nvSpPr>
          <p:cNvPr id="63" name="Flowchart: Multidocument 62"/>
          <p:cNvSpPr/>
          <p:nvPr/>
        </p:nvSpPr>
        <p:spPr>
          <a:xfrm>
            <a:off x="7249886" y="5559300"/>
            <a:ext cx="1151906" cy="807522"/>
          </a:xfrm>
          <a:prstGeom prst="flowChartMultidocumen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lumMod val="50000"/>
                  </a:schemeClr>
                </a:solidFill>
              </a:rPr>
              <a:t>Study </a:t>
            </a:r>
          </a:p>
          <a:p>
            <a:pPr algn="ctr"/>
            <a:r>
              <a:rPr lang="en-US" sz="1500" dirty="0" smtClean="0">
                <a:solidFill>
                  <a:schemeClr val="tx1">
                    <a:lumMod val="50000"/>
                  </a:schemeClr>
                </a:solidFill>
              </a:rPr>
              <a:t>Dates</a:t>
            </a:r>
            <a:endParaRPr lang="en-US" sz="1500" dirty="0">
              <a:solidFill>
                <a:schemeClr val="tx1">
                  <a:lumMod val="50000"/>
                </a:schemeClr>
              </a:solidFill>
            </a:endParaRPr>
          </a:p>
        </p:txBody>
      </p:sp>
      <p:sp>
        <p:nvSpPr>
          <p:cNvPr id="53" name="TextBox 52"/>
          <p:cNvSpPr txBox="1"/>
          <p:nvPr/>
        </p:nvSpPr>
        <p:spPr>
          <a:xfrm>
            <a:off x="2161309" y="4942216"/>
            <a:ext cx="1840676" cy="784830"/>
          </a:xfrm>
          <a:prstGeom prst="rect">
            <a:avLst/>
          </a:prstGeom>
          <a:noFill/>
        </p:spPr>
        <p:txBody>
          <a:bodyPr wrap="square" rtlCol="0">
            <a:spAutoFit/>
          </a:bodyPr>
          <a:lstStyle/>
          <a:p>
            <a:r>
              <a:rPr lang="en-US" sz="1500" dirty="0" smtClean="0"/>
              <a:t>Summarize</a:t>
            </a:r>
          </a:p>
          <a:p>
            <a:r>
              <a:rPr lang="en-US" sz="1500" i="1" dirty="0" smtClean="0"/>
              <a:t>OT detections / day</a:t>
            </a:r>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p:txBody>
          <a:bodyPr/>
          <a:lstStyle/>
          <a:p>
            <a:endParaRPr lang="en-US" dirty="0"/>
          </a:p>
        </p:txBody>
      </p:sp>
      <p:graphicFrame>
        <p:nvGraphicFramePr>
          <p:cNvPr id="6" name="Diagram 5"/>
          <p:cNvGraphicFramePr/>
          <p:nvPr>
            <p:extLst>
              <p:ext uri="{D42A27DB-BD31-4B8C-83A1-F6EECF244321}">
                <p14:modId xmlns:p14="http://schemas.microsoft.com/office/powerpoint/2010/main" val="1585705627"/>
              </p:ext>
            </p:extLst>
          </p:nvPr>
        </p:nvGraphicFramePr>
        <p:xfrm>
          <a:off x="446635" y="1346137"/>
          <a:ext cx="5536642" cy="450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11873" y="269070"/>
            <a:ext cx="1673856" cy="577081"/>
          </a:xfrm>
          <a:prstGeom prst="rect">
            <a:avLst/>
          </a:prstGeom>
          <a:noFill/>
        </p:spPr>
        <p:txBody>
          <a:bodyPr wrap="none" rtlCol="0">
            <a:spAutoFit/>
          </a:bodyPr>
          <a:lstStyle/>
          <a:p>
            <a:pPr>
              <a:lnSpc>
                <a:spcPct val="90000"/>
              </a:lnSpc>
              <a:spcBef>
                <a:spcPts val="1000"/>
              </a:spcBef>
            </a:pPr>
            <a:r>
              <a:rPr lang="en-US" sz="3500" b="1" dirty="0">
                <a:solidFill>
                  <a:schemeClr val="accent1"/>
                </a:solidFill>
              </a:rPr>
              <a:t>MERRA</a:t>
            </a:r>
          </a:p>
        </p:txBody>
      </p:sp>
      <p:sp>
        <p:nvSpPr>
          <p:cNvPr id="7" name="TextBox 6"/>
          <p:cNvSpPr txBox="1"/>
          <p:nvPr/>
        </p:nvSpPr>
        <p:spPr>
          <a:xfrm>
            <a:off x="862637" y="793176"/>
            <a:ext cx="7418726" cy="369332"/>
          </a:xfrm>
          <a:prstGeom prst="rect">
            <a:avLst/>
          </a:prstGeom>
          <a:noFill/>
        </p:spPr>
        <p:txBody>
          <a:bodyPr wrap="square" rtlCol="0">
            <a:spAutoFit/>
          </a:bodyPr>
          <a:lstStyle/>
          <a:p>
            <a:r>
              <a:rPr lang="en-US" dirty="0" smtClean="0"/>
              <a:t>Modern Era Retrospective-Analysis for Research and Applications</a:t>
            </a:r>
            <a:endParaRPr lang="en-US" dirty="0"/>
          </a:p>
        </p:txBody>
      </p:sp>
    </p:spTree>
    <p:extLst>
      <p:ext uri="{BB962C8B-B14F-4D97-AF65-F5344CB8AC3E}">
        <p14:creationId xmlns:p14="http://schemas.microsoft.com/office/powerpoint/2010/main" val="3158794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buFont typeface="Arial" panose="020B0604020202020204" pitchFamily="34" charset="0"/>
              <a:buChar char="•"/>
            </a:pPr>
            <a:endParaRPr lang="en-US" dirty="0" smtClean="0"/>
          </a:p>
          <a:p>
            <a:endParaRPr lang="en-US" dirty="0"/>
          </a:p>
        </p:txBody>
      </p:sp>
      <p:sp>
        <p:nvSpPr>
          <p:cNvPr id="3" name="Text Placeholder 2"/>
          <p:cNvSpPr>
            <a:spLocks noGrp="1"/>
          </p:cNvSpPr>
          <p:nvPr>
            <p:ph type="body" sz="quarter" idx="10"/>
          </p:nvPr>
        </p:nvSpPr>
        <p:spPr>
          <a:xfrm>
            <a:off x="102243" y="129008"/>
            <a:ext cx="2897580" cy="676893"/>
          </a:xfrm>
        </p:spPr>
        <p:txBody>
          <a:bodyPr>
            <a:noAutofit/>
          </a:bodyPr>
          <a:lstStyle/>
          <a:p>
            <a:r>
              <a:rPr lang="en-US" sz="3500" dirty="0" smtClean="0"/>
              <a:t>TRMM - LIS</a:t>
            </a:r>
            <a:endParaRPr lang="en-US" sz="3500" dirty="0"/>
          </a:p>
        </p:txBody>
      </p:sp>
      <p:sp>
        <p:nvSpPr>
          <p:cNvPr id="5" name="Text Placeholder 4"/>
          <p:cNvSpPr>
            <a:spLocks noGrp="1"/>
          </p:cNvSpPr>
          <p:nvPr>
            <p:ph type="body" sz="quarter" idx="13"/>
          </p:nvPr>
        </p:nvSpPr>
        <p:spPr>
          <a:xfrm>
            <a:off x="0" y="6583680"/>
            <a:ext cx="1993392" cy="274320"/>
          </a:xfrm>
        </p:spPr>
        <p:txBody>
          <a:bodyPr/>
          <a:lstStyle/>
          <a:p>
            <a:endParaRPr lang="en-US" dirty="0"/>
          </a:p>
        </p:txBody>
      </p:sp>
      <p:sp>
        <p:nvSpPr>
          <p:cNvPr id="6" name="TextBox 5"/>
          <p:cNvSpPr txBox="1"/>
          <p:nvPr/>
        </p:nvSpPr>
        <p:spPr>
          <a:xfrm>
            <a:off x="2476743" y="185326"/>
            <a:ext cx="7270595" cy="646331"/>
          </a:xfrm>
          <a:prstGeom prst="rect">
            <a:avLst/>
          </a:prstGeom>
          <a:noFill/>
        </p:spPr>
        <p:txBody>
          <a:bodyPr wrap="square" rtlCol="0">
            <a:spAutoFit/>
          </a:bodyPr>
          <a:lstStyle/>
          <a:p>
            <a:r>
              <a:rPr lang="en-US" dirty="0" smtClean="0"/>
              <a:t>Tropical Radar Measuring Mission – Lightning </a:t>
            </a:r>
          </a:p>
          <a:p>
            <a:r>
              <a:rPr lang="en-US" dirty="0" smtClean="0"/>
              <a:t>Infrared Sensor</a:t>
            </a:r>
            <a:endParaRPr lang="en-US" dirty="0"/>
          </a:p>
        </p:txBody>
      </p:sp>
      <p:grpSp>
        <p:nvGrpSpPr>
          <p:cNvPr id="9" name="Group 8"/>
          <p:cNvGrpSpPr/>
          <p:nvPr/>
        </p:nvGrpSpPr>
        <p:grpSpPr>
          <a:xfrm>
            <a:off x="10454746" y="12770487"/>
            <a:ext cx="1208324" cy="1540886"/>
            <a:chOff x="10765746" y="12921212"/>
            <a:chExt cx="1208324" cy="1540886"/>
          </a:xfrm>
        </p:grpSpPr>
        <p:sp>
          <p:nvSpPr>
            <p:cNvPr id="11" name="TextBox 10"/>
            <p:cNvSpPr txBox="1"/>
            <p:nvPr/>
          </p:nvSpPr>
          <p:spPr>
            <a:xfrm>
              <a:off x="10765746" y="12921212"/>
              <a:ext cx="587020" cy="630942"/>
            </a:xfrm>
            <a:prstGeom prst="rect">
              <a:avLst/>
            </a:prstGeom>
            <a:noFill/>
          </p:spPr>
          <p:txBody>
            <a:bodyPr wrap="none" rtlCol="0">
              <a:spAutoFit/>
            </a:bodyPr>
            <a:lstStyle/>
            <a:p>
              <a:r>
                <a:rPr lang="en-US" sz="3500" b="1" dirty="0" smtClean="0"/>
                <a:t>L.</a:t>
              </a:r>
              <a:endParaRPr lang="en-US" sz="3500" b="1" dirty="0"/>
            </a:p>
          </p:txBody>
        </p:sp>
        <p:sp>
          <p:nvSpPr>
            <p:cNvPr id="12" name="TextBox 11"/>
            <p:cNvSpPr txBox="1"/>
            <p:nvPr/>
          </p:nvSpPr>
          <p:spPr>
            <a:xfrm>
              <a:off x="11145970" y="13411203"/>
              <a:ext cx="479618" cy="630942"/>
            </a:xfrm>
            <a:prstGeom prst="rect">
              <a:avLst/>
            </a:prstGeom>
            <a:noFill/>
          </p:spPr>
          <p:txBody>
            <a:bodyPr wrap="none" rtlCol="0">
              <a:spAutoFit/>
            </a:bodyPr>
            <a:lstStyle/>
            <a:p>
              <a:r>
                <a:rPr lang="en-US" sz="3500" b="1" dirty="0" smtClean="0"/>
                <a:t>I.</a:t>
              </a:r>
              <a:endParaRPr lang="en-US" sz="3500" b="1" dirty="0"/>
            </a:p>
          </p:txBody>
        </p:sp>
        <p:sp>
          <p:nvSpPr>
            <p:cNvPr id="13" name="TextBox 12"/>
            <p:cNvSpPr txBox="1"/>
            <p:nvPr/>
          </p:nvSpPr>
          <p:spPr>
            <a:xfrm>
              <a:off x="11438795" y="13831156"/>
              <a:ext cx="535275" cy="630942"/>
            </a:xfrm>
            <a:prstGeom prst="rect">
              <a:avLst/>
            </a:prstGeom>
            <a:noFill/>
          </p:spPr>
          <p:txBody>
            <a:bodyPr wrap="none" rtlCol="0">
              <a:spAutoFit/>
            </a:bodyPr>
            <a:lstStyle/>
            <a:p>
              <a:r>
                <a:rPr lang="en-US" sz="3500" b="1" dirty="0" smtClean="0"/>
                <a:t>S.</a:t>
              </a:r>
              <a:endParaRPr lang="en-US" sz="3500" b="1" dirty="0"/>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019" y="2280451"/>
            <a:ext cx="1822217" cy="237735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25" y="870160"/>
            <a:ext cx="3203410" cy="2716815"/>
          </a:xfrm>
          <a:prstGeom prst="rect">
            <a:avLst/>
          </a:prstGeom>
        </p:spPr>
      </p:pic>
      <p:sp>
        <p:nvSpPr>
          <p:cNvPr id="14" name="TextBox 13"/>
          <p:cNvSpPr txBox="1"/>
          <p:nvPr/>
        </p:nvSpPr>
        <p:spPr>
          <a:xfrm>
            <a:off x="2476743" y="2120468"/>
            <a:ext cx="1167148" cy="477054"/>
          </a:xfrm>
          <a:prstGeom prst="rect">
            <a:avLst/>
          </a:prstGeom>
          <a:noFill/>
        </p:spPr>
        <p:txBody>
          <a:bodyPr wrap="square" rtlCol="0">
            <a:spAutoFit/>
          </a:bodyPr>
          <a:lstStyle/>
          <a:p>
            <a:r>
              <a:rPr lang="en-US" sz="2500" dirty="0" smtClean="0">
                <a:solidFill>
                  <a:srgbClr val="3462AE"/>
                </a:solidFill>
                <a:latin typeface="+mj-lt"/>
              </a:rPr>
              <a:t>TRMM</a:t>
            </a:r>
            <a:endParaRPr lang="en-US" sz="2500" dirty="0">
              <a:solidFill>
                <a:srgbClr val="3462AE"/>
              </a:solidFill>
              <a:latin typeface="+mj-lt"/>
            </a:endParaRPr>
          </a:p>
        </p:txBody>
      </p:sp>
      <p:sp>
        <p:nvSpPr>
          <p:cNvPr id="8" name="TextBox 7"/>
          <p:cNvSpPr txBox="1"/>
          <p:nvPr/>
        </p:nvSpPr>
        <p:spPr>
          <a:xfrm>
            <a:off x="2846236" y="4119387"/>
            <a:ext cx="1595309" cy="2327497"/>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2500" dirty="0" smtClean="0"/>
              <a:t>Areas</a:t>
            </a:r>
          </a:p>
          <a:p>
            <a:pPr marL="285750" indent="-285750">
              <a:lnSpc>
                <a:spcPct val="150000"/>
              </a:lnSpc>
              <a:buFont typeface="Arial" panose="020B0604020202020204" pitchFamily="34" charset="0"/>
              <a:buChar char="•"/>
            </a:pPr>
            <a:r>
              <a:rPr lang="en-US" sz="2500" dirty="0" smtClean="0"/>
              <a:t>Flashes</a:t>
            </a:r>
          </a:p>
          <a:p>
            <a:pPr marL="285750" indent="-285750">
              <a:lnSpc>
                <a:spcPct val="150000"/>
              </a:lnSpc>
              <a:buFont typeface="Arial" panose="020B0604020202020204" pitchFamily="34" charset="0"/>
              <a:buChar char="•"/>
            </a:pPr>
            <a:r>
              <a:rPr lang="en-US" sz="2500" b="1" dirty="0" smtClean="0"/>
              <a:t>Groups</a:t>
            </a:r>
          </a:p>
          <a:p>
            <a:pPr marL="285750" indent="-285750">
              <a:lnSpc>
                <a:spcPct val="150000"/>
              </a:lnSpc>
              <a:buFont typeface="Arial" panose="020B0604020202020204" pitchFamily="34" charset="0"/>
              <a:buChar char="•"/>
            </a:pPr>
            <a:r>
              <a:rPr lang="en-US" sz="2500" dirty="0" smtClean="0"/>
              <a:t>Events</a:t>
            </a:r>
            <a:endParaRPr lang="en-US" sz="2500" dirty="0"/>
          </a:p>
        </p:txBody>
      </p:sp>
      <p:cxnSp>
        <p:nvCxnSpPr>
          <p:cNvPr id="20" name="Straight Connector 19"/>
          <p:cNvCxnSpPr/>
          <p:nvPr/>
        </p:nvCxnSpPr>
        <p:spPr>
          <a:xfrm>
            <a:off x="4441545" y="5628290"/>
            <a:ext cx="3783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835682" y="1072055"/>
            <a:ext cx="0" cy="4556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835682" y="1072055"/>
            <a:ext cx="4930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28745" y="870160"/>
            <a:ext cx="3815255" cy="1200329"/>
          </a:xfrm>
          <a:prstGeom prst="rect">
            <a:avLst/>
          </a:prstGeom>
          <a:noFill/>
        </p:spPr>
        <p:txBody>
          <a:bodyPr wrap="square" rtlCol="0">
            <a:spAutoFit/>
          </a:bodyPr>
          <a:lstStyle/>
          <a:p>
            <a:r>
              <a:rPr lang="en-US" dirty="0" smtClean="0"/>
              <a:t>Collections of adjacent observed pulse events in the same 2ms timeframe (lightning strikes)</a:t>
            </a:r>
            <a:endParaRPr lang="en-US" dirty="0"/>
          </a:p>
        </p:txBody>
      </p:sp>
    </p:spTree>
    <p:extLst>
      <p:ext uri="{BB962C8B-B14F-4D97-AF65-F5344CB8AC3E}">
        <p14:creationId xmlns:p14="http://schemas.microsoft.com/office/powerpoint/2010/main" val="2328094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Text Placeholder 2"/>
          <p:cNvSpPr>
            <a:spLocks noGrp="1"/>
          </p:cNvSpPr>
          <p:nvPr>
            <p:ph type="body" sz="quarter" idx="10"/>
          </p:nvPr>
        </p:nvSpPr>
        <p:spPr/>
        <p:txBody>
          <a:bodyPr/>
          <a:lstStyle/>
          <a:p>
            <a:r>
              <a:rPr lang="en-US" dirty="0" smtClean="0"/>
              <a:t>Statistical Analysis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
        <p:nvSpPr>
          <p:cNvPr id="6" name="TextBox 5"/>
          <p:cNvSpPr txBox="1"/>
          <p:nvPr/>
        </p:nvSpPr>
        <p:spPr>
          <a:xfrm>
            <a:off x="1002694" y="18389367"/>
            <a:ext cx="1767135" cy="584775"/>
          </a:xfrm>
          <a:prstGeom prst="rect">
            <a:avLst/>
          </a:prstGeom>
          <a:noFill/>
        </p:spPr>
        <p:txBody>
          <a:bodyPr wrap="square" rtlCol="0">
            <a:spAutoFit/>
          </a:bodyPr>
          <a:lstStyle/>
          <a:p>
            <a:r>
              <a:rPr lang="en-US" sz="3200" dirty="0" smtClean="0">
                <a:solidFill>
                  <a:srgbClr val="3462AE"/>
                </a:solidFill>
                <a:latin typeface="+mj-lt"/>
              </a:rPr>
              <a:t>TRMM</a:t>
            </a:r>
            <a:endParaRPr lang="en-US" sz="3200" dirty="0">
              <a:solidFill>
                <a:srgbClr val="3462AE"/>
              </a:solidFill>
              <a:latin typeface="+mj-lt"/>
            </a:endParaRPr>
          </a:p>
        </p:txBody>
      </p:sp>
    </p:spTree>
    <p:extLst>
      <p:ext uri="{BB962C8B-B14F-4D97-AF65-F5344CB8AC3E}">
        <p14:creationId xmlns:p14="http://schemas.microsoft.com/office/powerpoint/2010/main" val="3421696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Text Placeholder 2"/>
          <p:cNvSpPr>
            <a:spLocks noGrp="1"/>
          </p:cNvSpPr>
          <p:nvPr>
            <p:ph type="body" sz="quarter" idx="10"/>
          </p:nvPr>
        </p:nvSpPr>
        <p:spPr/>
        <p:txBody>
          <a:bodyPr/>
          <a:lstStyle/>
          <a:p>
            <a:r>
              <a:rPr lang="en-US" dirty="0" smtClean="0"/>
              <a:t>Statistical Analysis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99090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eather 15">
      <a:dk1>
        <a:srgbClr val="767171"/>
      </a:dk1>
      <a:lt1>
        <a:srgbClr val="FFFFFF"/>
      </a:lt1>
      <a:dk2>
        <a:srgbClr val="767171"/>
      </a:dk2>
      <a:lt2>
        <a:srgbClr val="FFFFFF"/>
      </a:lt2>
      <a:accent1>
        <a:srgbClr val="94A3D4"/>
      </a:accent1>
      <a:accent2>
        <a:srgbClr val="9882BC"/>
      </a:accent2>
      <a:accent3>
        <a:srgbClr val="9A62A8"/>
      </a:accent3>
      <a:accent4>
        <a:srgbClr val="C3DC7C"/>
      </a:accent4>
      <a:accent5>
        <a:srgbClr val="D4C969"/>
      </a:accent5>
      <a:accent6>
        <a:srgbClr val="E3B757"/>
      </a:accent6>
      <a:hlink>
        <a:srgbClr val="94A3D4"/>
      </a:hlink>
      <a:folHlink>
        <a:srgbClr val="94A3D4"/>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4028</TotalTime>
  <Words>673</Words>
  <Application>Microsoft Office PowerPoint</Application>
  <PresentationFormat>On-screen Show (4:3)</PresentationFormat>
  <Paragraphs>118</Paragraphs>
  <Slides>11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Franklin Gothic Medium Cond</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 - Wise County (LaRC)]</cp:lastModifiedBy>
  <cp:revision>210</cp:revision>
  <dcterms:created xsi:type="dcterms:W3CDTF">2015-05-18T13:26:09Z</dcterms:created>
  <dcterms:modified xsi:type="dcterms:W3CDTF">2015-10-30T19:16:35Z</dcterms:modified>
</cp:coreProperties>
</file>