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DB"/>
    <a:srgbClr val="2F8AB4"/>
    <a:srgbClr val="C15442"/>
    <a:srgbClr val="52B37B"/>
    <a:srgbClr val="218754"/>
    <a:srgbClr val="EA7845"/>
    <a:srgbClr val="EAA24A"/>
    <a:srgbClr val="586991"/>
    <a:srgbClr val="7DB8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89988" autoAdjust="0"/>
  </p:normalViewPr>
  <p:slideViewPr>
    <p:cSldViewPr snapToGrid="0">
      <p:cViewPr varScale="1">
        <p:scale>
          <a:sx n="75" d="100"/>
          <a:sy n="75" d="100"/>
        </p:scale>
        <p:origin x="90" y="600"/>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NOTE</a:t>
            </a:r>
            <a:r>
              <a:rPr lang="en-US" baseline="0" dirty="0" smtClean="0"/>
              <a:t>: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37865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4406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7888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65488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
        <p:nvSpPr>
          <p:cNvPr id="12" name="contract info"/>
          <p:cNvSpPr/>
          <p:nvPr userDrawn="1"/>
        </p:nvSpPr>
        <p:spPr>
          <a:xfrm>
            <a:off x="0" y="6428381"/>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3A9DB"/>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3A9DB"/>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3A9DB"/>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4" name="Text Placeholder 18"/>
          <p:cNvSpPr txBox="1">
            <a:spLocks/>
          </p:cNvSpPr>
          <p:nvPr/>
        </p:nvSpPr>
        <p:spPr>
          <a:xfrm>
            <a:off x="8416031" y="301592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5" name="Text Placeholder 19"/>
          <p:cNvSpPr txBox="1">
            <a:spLocks/>
          </p:cNvSpPr>
          <p:nvPr/>
        </p:nvSpPr>
        <p:spPr>
          <a:xfrm>
            <a:off x="8416031" y="342275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16" name="Text Placeholder 20"/>
          <p:cNvSpPr txBox="1">
            <a:spLocks/>
          </p:cNvSpPr>
          <p:nvPr/>
        </p:nvSpPr>
        <p:spPr>
          <a:xfrm>
            <a:off x="8416031" y="3822047"/>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4" name="Text Placeholder 21"/>
          <p:cNvSpPr txBox="1">
            <a:spLocks/>
          </p:cNvSpPr>
          <p:nvPr/>
        </p:nvSpPr>
        <p:spPr>
          <a:xfrm>
            <a:off x="8416031" y="422438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5" name="Text Placeholder 22"/>
          <p:cNvSpPr txBox="1">
            <a:spLocks/>
          </p:cNvSpPr>
          <p:nvPr/>
        </p:nvSpPr>
        <p:spPr>
          <a:xfrm>
            <a:off x="8416031" y="462138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8" name="TextBox 17"/>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9"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20" name="Text Placeholder 17"/>
          <p:cNvSpPr txBox="1">
            <a:spLocks/>
          </p:cNvSpPr>
          <p:nvPr/>
        </p:nvSpPr>
        <p:spPr>
          <a:xfrm>
            <a:off x="8416031" y="2214890"/>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51493"/>
            <a:ext cx="2987040" cy="230832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3" name="TextBox 12"/>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6960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01096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904232"/>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185416"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258568" y="5026660"/>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2606802"/>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2851</TotalTime>
  <Words>996</Words>
  <Application>Microsoft Office PowerPoint</Application>
  <PresentationFormat>Widescreen</PresentationFormat>
  <Paragraphs>105</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151</cp:revision>
  <dcterms:created xsi:type="dcterms:W3CDTF">2015-05-18T13:26:09Z</dcterms:created>
  <dcterms:modified xsi:type="dcterms:W3CDTF">2016-12-07T20:46:14Z</dcterms:modified>
</cp:coreProperties>
</file>