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24094-1D71-9B19-33D1-C694966E2E52}" v="1" dt="2022-02-10T23:43:43.173"/>
    <p1510:client id="{CAD8DD30-B33F-5FDA-7D4A-C9EC8047C6F5}" v="4" dt="2022-02-13T18:15:25.176"/>
    <p1510:client id="{DF4888EB-5281-2901-36DC-6A0186DBEBB7}" v="1" dt="2022-02-10T23:04:50.764"/>
    <p1510:client id="{F5436E2A-34E3-93B1-1CBE-B9FC617172BA}" v="20" dt="2022-02-10T22:30:55.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71" autoAdjust="0"/>
  </p:normalViewPr>
  <p:slideViewPr>
    <p:cSldViewPr snapToGrid="0" showGuides="1">
      <p:cViewPr varScale="1">
        <p:scale>
          <a:sx n="112" d="100"/>
          <a:sy n="11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icon&#10;&#10;Description automatically generated">
            <a:extLst>
              <a:ext uri="{FF2B5EF4-FFF2-40B4-BE49-F238E27FC236}">
                <a16:creationId xmlns:a16="http://schemas.microsoft.com/office/drawing/2014/main" id="{130F37FF-B31E-4165-82EC-658B14CEF83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icon&#10;&#10;Description automatically generated">
            <a:extLst>
              <a:ext uri="{FF2B5EF4-FFF2-40B4-BE49-F238E27FC236}">
                <a16:creationId xmlns:a16="http://schemas.microsoft.com/office/drawing/2014/main" id="{1E2FC092-38C5-45A5-8DDF-09515866E0C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icon&#10;&#10;Description automatically generated">
            <a:extLst>
              <a:ext uri="{FF2B5EF4-FFF2-40B4-BE49-F238E27FC236}">
                <a16:creationId xmlns:a16="http://schemas.microsoft.com/office/drawing/2014/main" id="{E10F20D9-9271-4927-B6F8-99DC2F08E7D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icon&#10;&#10;Description automatically generated">
            <a:extLst>
              <a:ext uri="{FF2B5EF4-FFF2-40B4-BE49-F238E27FC236}">
                <a16:creationId xmlns:a16="http://schemas.microsoft.com/office/drawing/2014/main" id="{8106C632-A5B8-4DB6-BC80-6BA92F82C1B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280" y="1562624"/>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9DB23F"/>
                </a:solidFill>
              </a:rPr>
              <a:t>STUDY AREA</a:t>
            </a:r>
          </a:p>
          <a:p>
            <a:pPr algn="ctr"/>
            <a:r>
              <a:rPr lang="en-US" sz="2600" b="0" spc="0" baseline="0" dirty="0">
                <a:solidFill>
                  <a:srgbClr val="9DB23F"/>
                </a:solidFill>
              </a:rPr>
              <a:t>Energy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437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657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F262FDD7-B3E9-496F-83DF-3934F21B1010}"/>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icon&#10;&#10;Description automatically generated">
            <a:extLst>
              <a:ext uri="{FF2B5EF4-FFF2-40B4-BE49-F238E27FC236}">
                <a16:creationId xmlns:a16="http://schemas.microsoft.com/office/drawing/2014/main" id="{8BB28D52-3A41-4D01-BA2F-D129BCEB2998}"/>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6" y="1526637"/>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9DB23F"/>
                </a:solidFill>
              </a:rPr>
              <a:t>STUDY AREA</a:t>
            </a:r>
          </a:p>
          <a:p>
            <a:pPr algn="ctr"/>
            <a:r>
              <a:rPr lang="en-US" sz="2600" b="0" spc="0" baseline="0" dirty="0">
                <a:solidFill>
                  <a:srgbClr val="9DB23F"/>
                </a:solidFill>
              </a:rPr>
              <a:t>Energy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DB23F"/>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DB23F"/>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DB23F"/>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9DB23F"/>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9DB23F"/>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9DB23F"/>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9DB23F"/>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9DB23F"/>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54F03-827A-475E-8C7F-0249B65E1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C39D0B-D714-49D8-9648-8BB69F2A15D0}">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purl.org/dc/dcmitype/"/>
    <ds:schemaRef ds:uri="http://schemas.openxmlformats.org/package/2006/metadata/core-properties"/>
    <ds:schemaRef ds:uri="http://purl.org/dc/terms/"/>
    <ds:schemaRef ds:uri="7df78d0b-135a-4de7-9166-7c181cd87fb4"/>
    <ds:schemaRef ds:uri="21e6a8e8-1dff-48a6-ab9b-8d556c6946c0"/>
    <ds:schemaRef ds:uri="http://www.w3.org/XML/1998/namespace"/>
  </ds:schemaRefs>
</ds:datastoreItem>
</file>

<file path=customXml/itemProps3.xml><?xml version="1.0" encoding="utf-8"?>
<ds:datastoreItem xmlns:ds="http://schemas.openxmlformats.org/officeDocument/2006/customXml" ds:itemID="{63A90511-9EBB-487C-A55E-07F92681F7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4219</TotalTime>
  <Words>1021</Words>
  <Application>Microsoft Office PowerPoint</Application>
  <PresentationFormat>Widescreen</PresentationFormat>
  <Paragraphs>148</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177</cp:revision>
  <dcterms:created xsi:type="dcterms:W3CDTF">2019-11-12T17:46:59Z</dcterms:created>
  <dcterms:modified xsi:type="dcterms:W3CDTF">2022-02-13T18:15:35Z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