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A34C"/>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20" d="100"/>
          <a:sy n="20" d="100"/>
        </p:scale>
        <p:origin x="3053"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BA34C"/>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3617"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30934"/>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36" name="TextBox 35"/>
          <p:cNvSpPr txBox="1"/>
          <p:nvPr/>
        </p:nvSpPr>
        <p:spPr>
          <a:xfrm>
            <a:off x="914400" y="11639345"/>
            <a:ext cx="11430000" cy="9782832"/>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3" name="Group 2"/>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825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12866914" y="51713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37" name="TextBox 36"/>
          <p:cNvSpPr txBox="1"/>
          <p:nvPr/>
        </p:nvSpPr>
        <p:spPr>
          <a:xfrm>
            <a:off x="914401" y="17901089"/>
            <a:ext cx="23316196" cy="7796837"/>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53" name="Group 52"/>
          <p:cNvGrpSpPr/>
          <p:nvPr/>
        </p:nvGrpSpPr>
        <p:grpSpPr>
          <a:xfrm>
            <a:off x="12731223" y="30799944"/>
            <a:ext cx="2834640" cy="3091533"/>
            <a:chOff x="844023" y="30799944"/>
            <a:chExt cx="2834640" cy="3091533"/>
          </a:xfrm>
        </p:grpSpPr>
        <p:pic>
          <p:nvPicPr>
            <p:cNvPr id="54" name="Picture 5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55"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69" name="Group 68"/>
          <p:cNvGrpSpPr/>
          <p:nvPr/>
        </p:nvGrpSpPr>
        <p:grpSpPr>
          <a:xfrm>
            <a:off x="18570439" y="30799944"/>
            <a:ext cx="2834640" cy="2676034"/>
            <a:chOff x="6683239" y="30799944"/>
            <a:chExt cx="2834640" cy="2676034"/>
          </a:xfrm>
        </p:grpSpPr>
        <p:pic>
          <p:nvPicPr>
            <p:cNvPr id="70" name="Picture 6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72" name="Group 71"/>
          <p:cNvGrpSpPr/>
          <p:nvPr/>
        </p:nvGrpSpPr>
        <p:grpSpPr>
          <a:xfrm>
            <a:off x="21490047" y="30799944"/>
            <a:ext cx="2834640" cy="2676034"/>
            <a:chOff x="9602847" y="30799944"/>
            <a:chExt cx="2834640" cy="2676034"/>
          </a:xfrm>
        </p:grpSpPr>
        <p:pic>
          <p:nvPicPr>
            <p:cNvPr id="73" name="Picture 7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4"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75" name="Group 74"/>
          <p:cNvGrpSpPr/>
          <p:nvPr/>
        </p:nvGrpSpPr>
        <p:grpSpPr>
          <a:xfrm>
            <a:off x="15650831" y="30799944"/>
            <a:ext cx="2834640" cy="2676034"/>
            <a:chOff x="3763631" y="30799944"/>
            <a:chExt cx="2834640" cy="2676034"/>
          </a:xfrm>
        </p:grpSpPr>
        <p:pic>
          <p:nvPicPr>
            <p:cNvPr id="76" name="Picture 7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7"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2402</TotalTime>
  <Words>1232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183</cp:revision>
  <dcterms:created xsi:type="dcterms:W3CDTF">2019-02-05T16:32:03Z</dcterms:created>
  <dcterms:modified xsi:type="dcterms:W3CDTF">2019-02-22T21:15:23Z</dcterms:modified>
</cp:coreProperties>
</file>