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FFFFFF"/>
    <a:srgbClr val="B9B9B9"/>
    <a:srgbClr val="C23E2D"/>
    <a:srgbClr val="FF3333"/>
    <a:srgbClr val="EF3C39"/>
    <a:srgbClr val="4DAEB3"/>
    <a:srgbClr val="236F99"/>
    <a:srgbClr val="BA3A50"/>
    <a:srgbClr val="8A5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BAB97-B4EB-3335-1890-7E976EF8363F}" v="125" dt="2022-09-09T19:39:34.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90452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13E2D"/>
                </a:solidFill>
              </a:rPr>
              <a:t>STUDY AREA</a:t>
            </a:r>
          </a:p>
          <a:p>
            <a:pPr algn="ctr"/>
            <a:r>
              <a:rPr lang="en-US" sz="2600" b="0" spc="0" baseline="0" dirty="0">
                <a:solidFill>
                  <a:srgbClr val="C13E2D"/>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6" name="Picture 25">
            <a:extLst>
              <a:ext uri="{FF2B5EF4-FFF2-40B4-BE49-F238E27FC236}">
                <a16:creationId xmlns:a16="http://schemas.microsoft.com/office/drawing/2014/main" id="{9189F1FD-34B7-4E5E-94E9-86351181266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B605ADC-5884-47C9-B4F2-35B59264A347}"/>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t="285" b="285"/>
          <a:stretch/>
        </p:blipFill>
        <p:spPr>
          <a:xfrm>
            <a:off x="3841159" y="1559052"/>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FEC0455-EFC2-43A4-BD61-E0878012E3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8E27A6F-D7EF-410A-9E8C-FF3B137125B2}"/>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40BEEE0-EECA-49E9-AEFB-91D14424201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5D2F46-6B6D-4327-96E5-69EA042789D7}"/>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23E2D"/>
                </a:solidFill>
              </a:rPr>
              <a:t>STUDY AREA</a:t>
            </a:r>
          </a:p>
          <a:p>
            <a:pPr algn="ctr"/>
            <a:r>
              <a:rPr lang="en-US" sz="2600" b="0" spc="0" baseline="0" dirty="0">
                <a:solidFill>
                  <a:srgbClr val="C23E2D"/>
                </a:solidFill>
              </a:rPr>
              <a:t>Wildfires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23E2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23E2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23E2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23E2D"/>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C23E2D"/>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23E2D"/>
              </a:buClr>
              <a:buFont typeface="Webdings" panose="05030102010509060703" pitchFamily="18" charset="2"/>
              <a:buChar char=""/>
            </a:pPr>
            <a:r>
              <a:rPr lang="en-US" sz="1500" dirty="0">
                <a:solidFill>
                  <a:schemeClr val="tx1">
                    <a:lumMod val="75000"/>
                    <a:lumOff val="25000"/>
                  </a:schemeClr>
                </a:solidFill>
                <a:latin typeface="Century Gothic" panose="020F0302020204030204"/>
              </a:rPr>
              <a:t>Captions, legend items </a:t>
            </a:r>
            <a:r>
              <a:rPr lang="en-US" sz="1500" u="sng" dirty="0">
                <a:solidFill>
                  <a:schemeClr val="tx1">
                    <a:lumMod val="75000"/>
                    <a:lumOff val="25000"/>
                  </a:schemeClr>
                </a:solidFill>
                <a:latin typeface="Century Gothic" panose="020F0302020204030204"/>
              </a:rPr>
              <a:t>no smaller than</a:t>
            </a:r>
            <a:r>
              <a:rPr lang="en-US" sz="1500" dirty="0">
                <a:solidFill>
                  <a:schemeClr val="tx1">
                    <a:lumMod val="75000"/>
                    <a:lumOff val="25000"/>
                  </a:schemeClr>
                </a:solidFill>
                <a:latin typeface="Century Gothic" panose="020F0302020204030204"/>
              </a:rPr>
              <a:t> </a:t>
            </a:r>
            <a:r>
              <a:rPr lang="en-US" sz="1500" b="1" dirty="0">
                <a:solidFill>
                  <a:schemeClr val="tx1">
                    <a:lumMod val="75000"/>
                    <a:lumOff val="25000"/>
                  </a:schemeClr>
                </a:solidFill>
                <a:latin typeface="Century Gothic" panose="020F0302020204030204"/>
              </a:rPr>
              <a:t>14 point type</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23E2D"/>
              </a:buClr>
              <a:buFont typeface="Webdings" panose="05030102010509060703" pitchFamily="18" charset="2"/>
              <a:buChar char=""/>
            </a:pPr>
            <a:r>
              <a:rPr lang="en-US" sz="1500" dirty="0">
                <a:solidFill>
                  <a:schemeClr val="tx1">
                    <a:lumMod val="75000"/>
                    <a:lumOff val="25000"/>
                  </a:schemeClr>
                </a:solidFill>
                <a:latin typeface="Century Gothic" panose="020F0302020204030204"/>
              </a:rPr>
              <a:t>On slide image credits = 11–12pts; preferably use consistent placement on all slides (bottom corner)</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23E2D"/>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23E2D"/>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23E2D"/>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C13E2D"/>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C13E2D"/>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23E2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23E2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805915-3117-4902-8903-44F6CE3E2CB5}">
  <ds:schemaRefs>
    <ds:schemaRef ds:uri="http://schemas.microsoft.com/office/2006/metadata/properties"/>
    <ds:schemaRef ds:uri="http://schemas.microsoft.com/office/infopath/2007/PartnerControls"/>
    <ds:schemaRef ds:uri="21e6a8e8-1dff-48a6-ab9b-8d556c6946c0"/>
    <ds:schemaRef ds:uri="7df78d0b-135a-4de7-9166-7c181cd87fb4"/>
  </ds:schemaRefs>
</ds:datastoreItem>
</file>

<file path=customXml/itemProps2.xml><?xml version="1.0" encoding="utf-8"?>
<ds:datastoreItem xmlns:ds="http://schemas.openxmlformats.org/officeDocument/2006/customXml" ds:itemID="{FF86D4D2-D4E9-4F70-8D2B-54401CE357CC}">
  <ds:schemaRefs>
    <ds:schemaRef ds:uri="http://schemas.microsoft.com/sharepoint/v3/contenttype/forms"/>
  </ds:schemaRefs>
</ds:datastoreItem>
</file>

<file path=customXml/itemProps3.xml><?xml version="1.0" encoding="utf-8"?>
<ds:datastoreItem xmlns:ds="http://schemas.openxmlformats.org/officeDocument/2006/customXml" ds:itemID="{0369B353-00E7-491F-855D-65B783069E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4323</TotalTime>
  <Words>1016</Words>
  <Application>Microsoft Office PowerPoint</Application>
  <PresentationFormat>Widescreen</PresentationFormat>
  <Paragraphs>147</Paragraphs>
  <Slides>12</Slides>
  <Notes>3</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224</cp:revision>
  <dcterms:created xsi:type="dcterms:W3CDTF">2019-11-12T17:46:59Z</dcterms:created>
  <dcterms:modified xsi:type="dcterms:W3CDTF">2022-09-09T19:40:00Z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