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A50"/>
    <a:srgbClr val="5372B3"/>
    <a:srgbClr val="D2672B"/>
    <a:srgbClr val="9DB23F"/>
    <a:srgbClr val="236F99"/>
    <a:srgbClr val="8A5A9A"/>
    <a:srgbClr val="8A8480"/>
    <a:srgbClr val="895999"/>
    <a:srgbClr val="C13E2D"/>
    <a:srgbClr val="67A4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9" y="2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BA3A50"/>
                </a:solidFill>
              </a:defRPr>
            </a:lvl1pPr>
          </a:lstStyle>
          <a:p>
            <a:pPr lvl="0"/>
            <a:r>
              <a:rPr lang="en-US" dirty="0"/>
              <a:t>Study Area Disasters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BA3A50"/>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9D019685-E024-170F-9E37-24CA6D02B059}"/>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 name="Text Placeholder 16">
            <a:extLst>
              <a:ext uri="{FF2B5EF4-FFF2-40B4-BE49-F238E27FC236}">
                <a16:creationId xmlns:a16="http://schemas.microsoft.com/office/drawing/2014/main" id="{1D3DACE4-B567-9F98-90B1-0B1F61D3160C}"/>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FE9E490F-6BC3-A14E-E393-CA5737243EF2}"/>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66F89248-2CEF-045E-33A6-76E6F2A6A0B7}"/>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F58C6BD4-EE32-0488-9F0E-3C5E5DE45D9C}"/>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02A13EB0-DC3F-358C-6675-E481CE32F03D}"/>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2D70CA7A-A7AD-F7EB-41FA-1DE1D93B4275}"/>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4F79EDF8-8B2B-2261-84EA-222689D6A5D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06E0171E-A2FE-025A-A9BB-291868A8A1B6}"/>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A173CA4E-103D-D05E-2E45-3D8DD112670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2" name="Picture 41">
            <a:extLst>
              <a:ext uri="{FF2B5EF4-FFF2-40B4-BE49-F238E27FC236}">
                <a16:creationId xmlns:a16="http://schemas.microsoft.com/office/drawing/2014/main" id="{035B3040-D854-6AB4-642D-20E279D13CF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pic>
        <p:nvPicPr>
          <p:cNvPr id="43" name="Picture 42">
            <a:extLst>
              <a:ext uri="{FF2B5EF4-FFF2-40B4-BE49-F238E27FC236}">
                <a16:creationId xmlns:a16="http://schemas.microsoft.com/office/drawing/2014/main" id="{87858416-B351-62A4-3BDA-C6B0FA6541A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4" name="Picture 43">
            <a:extLst>
              <a:ext uri="{FF2B5EF4-FFF2-40B4-BE49-F238E27FC236}">
                <a16:creationId xmlns:a16="http://schemas.microsoft.com/office/drawing/2014/main" id="{D99B4692-B35D-E4DB-B771-CDF1AD069C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45" name="TextBox 44">
            <a:extLst>
              <a:ext uri="{FF2B5EF4-FFF2-40B4-BE49-F238E27FC236}">
                <a16:creationId xmlns:a16="http://schemas.microsoft.com/office/drawing/2014/main" id="{AD64A4AB-863D-1588-1DDD-115D68D50AD4}"/>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95E94981-D657-88D9-3DE4-4E6F3B5A4EF6}"/>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802145A2-4BF4-E7C2-2157-BE7E998873E0}"/>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8F546850-0615-B7D9-D9C1-32FEB804A930}"/>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FEE559C4-CBD3-10B8-823F-664563689979}"/>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A1AD716C-008E-8384-87F7-C3EDE4A54B88}"/>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1" name="TextBox 50">
            <a:extLst>
              <a:ext uri="{FF2B5EF4-FFF2-40B4-BE49-F238E27FC236}">
                <a16:creationId xmlns:a16="http://schemas.microsoft.com/office/drawing/2014/main" id="{90F57841-1248-8420-A5F6-03CED6875FF3}"/>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16808</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82</cp:revision>
  <dcterms:created xsi:type="dcterms:W3CDTF">2019-02-05T16:32:03Z</dcterms:created>
  <dcterms:modified xsi:type="dcterms:W3CDTF">2024-01-21T03:36:38Z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