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0D0"/>
    <a:srgbClr val="566890"/>
    <a:srgbClr val="7B88A8"/>
    <a:srgbClr val="E9A24A"/>
    <a:srgbClr val="F6D8B2"/>
    <a:srgbClr val="EEB570"/>
    <a:srgbClr val="7FB662"/>
    <a:srgbClr val="C9E1BD"/>
    <a:srgbClr val="A3CC8E"/>
    <a:srgbClr val="FAE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6689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566890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592" userDrawn="1">
          <p15:clr>
            <a:srgbClr val="FBAE40"/>
          </p15:clr>
        </p15:guide>
        <p15:guide id="3" orient="horz" pos="22752" userDrawn="1">
          <p15:clr>
            <a:srgbClr val="FBAE40"/>
          </p15:clr>
        </p15:guide>
        <p15:guide id="4" pos="576" userDrawn="1">
          <p15:clr>
            <a:srgbClr val="FBAE40"/>
          </p15:clr>
        </p15:guide>
        <p15:guide id="5" pos="15264" userDrawn="1">
          <p15:clr>
            <a:srgbClr val="FBAE40"/>
          </p15:clr>
        </p15:guide>
        <p15:guide id="6" pos="8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DO NOT PLACE IMAGES IN A BOX.</a:t>
            </a:r>
            <a:endParaRPr lang="en-US" sz="3800" b="1" dirty="0">
              <a:solidFill>
                <a:srgbClr val="B9C0D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B9C0D0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DO NOT PLACE IMAGES IN A BOX.</a:t>
            </a:r>
            <a:endParaRPr lang="en-US" sz="9000" b="1" dirty="0">
              <a:solidFill>
                <a:srgbClr val="B9C0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8" name="Text Placeholder 16"/>
          <p:cNvSpPr txBox="1">
            <a:spLocks/>
          </p:cNvSpPr>
          <p:nvPr/>
        </p:nvSpPr>
        <p:spPr>
          <a:xfrm>
            <a:off x="323952" y="3344224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9" name="Text Placeholder 16"/>
          <p:cNvSpPr txBox="1">
            <a:spLocks/>
          </p:cNvSpPr>
          <p:nvPr/>
        </p:nvSpPr>
        <p:spPr>
          <a:xfrm>
            <a:off x="2783091" y="3344224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0" name="Text Placeholder 16"/>
          <p:cNvSpPr txBox="1">
            <a:spLocks/>
          </p:cNvSpPr>
          <p:nvPr/>
        </p:nvSpPr>
        <p:spPr>
          <a:xfrm>
            <a:off x="5268715" y="3344224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31176634"/>
            <a:ext cx="2057404" cy="20817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31176634"/>
            <a:ext cx="2057404" cy="20817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31173475"/>
            <a:ext cx="2057404" cy="2081788"/>
          </a:xfrm>
          <a:prstGeom prst="rect">
            <a:avLst/>
          </a:prstGeom>
        </p:spPr>
      </p:pic>
      <p:sp>
        <p:nvSpPr>
          <p:cNvPr id="84" name="Text Placeholder 16"/>
          <p:cNvSpPr txBox="1">
            <a:spLocks/>
          </p:cNvSpPr>
          <p:nvPr/>
        </p:nvSpPr>
        <p:spPr>
          <a:xfrm>
            <a:off x="7707058" y="3341655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47780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DO NOT PLACE IMAGES IN A BOX.</a:t>
            </a:r>
            <a:endParaRPr lang="en-US" sz="3800" b="1" dirty="0">
              <a:solidFill>
                <a:srgbClr val="B9C0D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DO NOT PLACE IMAGES IN A BOX.</a:t>
            </a:r>
            <a:endParaRPr lang="en-US" sz="9000" b="1" dirty="0">
              <a:solidFill>
                <a:srgbClr val="B9C0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65" name="Text Placeholder 16"/>
          <p:cNvSpPr txBox="1">
            <a:spLocks/>
          </p:cNvSpPr>
          <p:nvPr/>
        </p:nvSpPr>
        <p:spPr>
          <a:xfrm>
            <a:off x="323952" y="2946767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6" name="Text Placeholder 16"/>
          <p:cNvSpPr txBox="1">
            <a:spLocks/>
          </p:cNvSpPr>
          <p:nvPr/>
        </p:nvSpPr>
        <p:spPr>
          <a:xfrm>
            <a:off x="2783091" y="2946767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67" name="Text Placeholder 16"/>
          <p:cNvSpPr txBox="1">
            <a:spLocks/>
          </p:cNvSpPr>
          <p:nvPr/>
        </p:nvSpPr>
        <p:spPr>
          <a:xfrm>
            <a:off x="5268715" y="29467672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27202057"/>
            <a:ext cx="2057404" cy="20817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27202057"/>
            <a:ext cx="2057404" cy="20817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27198898"/>
            <a:ext cx="2057404" cy="2081788"/>
          </a:xfrm>
          <a:prstGeom prst="rect">
            <a:avLst/>
          </a:prstGeom>
        </p:spPr>
      </p:pic>
      <p:sp>
        <p:nvSpPr>
          <p:cNvPr id="71" name="Text Placeholder 16"/>
          <p:cNvSpPr txBox="1">
            <a:spLocks/>
          </p:cNvSpPr>
          <p:nvPr/>
        </p:nvSpPr>
        <p:spPr>
          <a:xfrm>
            <a:off x="7707058" y="2944197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27173203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67" name="Text Placeholder 16"/>
          <p:cNvSpPr txBox="1">
            <a:spLocks/>
          </p:cNvSpPr>
          <p:nvPr/>
        </p:nvSpPr>
        <p:spPr>
          <a:xfrm>
            <a:off x="323952" y="3344224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8" name="Text Placeholder 16"/>
          <p:cNvSpPr txBox="1">
            <a:spLocks/>
          </p:cNvSpPr>
          <p:nvPr/>
        </p:nvSpPr>
        <p:spPr>
          <a:xfrm>
            <a:off x="2783091" y="3344224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69" name="Text Placeholder 16"/>
          <p:cNvSpPr txBox="1">
            <a:spLocks/>
          </p:cNvSpPr>
          <p:nvPr/>
        </p:nvSpPr>
        <p:spPr>
          <a:xfrm>
            <a:off x="5268715" y="3344224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31176634"/>
            <a:ext cx="2057404" cy="20817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31176634"/>
            <a:ext cx="2057404" cy="20817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31173475"/>
            <a:ext cx="2057404" cy="2081788"/>
          </a:xfrm>
          <a:prstGeom prst="rect">
            <a:avLst/>
          </a:prstGeom>
        </p:spPr>
      </p:pic>
      <p:sp>
        <p:nvSpPr>
          <p:cNvPr id="73" name="Text Placeholder 16"/>
          <p:cNvSpPr txBox="1">
            <a:spLocks/>
          </p:cNvSpPr>
          <p:nvPr/>
        </p:nvSpPr>
        <p:spPr>
          <a:xfrm>
            <a:off x="7707058" y="3341655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47780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43</cp:revision>
  <dcterms:created xsi:type="dcterms:W3CDTF">2017-06-02T16:06:25Z</dcterms:created>
  <dcterms:modified xsi:type="dcterms:W3CDTF">2017-06-27T14:37:05Z</dcterms:modified>
</cp:coreProperties>
</file>