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6F99"/>
    <a:srgbClr val="D2672B"/>
    <a:srgbClr val="9DB13E"/>
    <a:srgbClr val="B8394F"/>
    <a:srgbClr val="FF3333"/>
    <a:srgbClr val="5372B3"/>
    <a:srgbClr val="55AEB2"/>
    <a:srgbClr val="56ADB2"/>
    <a:srgbClr val="D0652A"/>
    <a:srgbClr val="9B3D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4" autoAdjust="0"/>
    <p:restoredTop sz="94660"/>
  </p:normalViewPr>
  <p:slideViewPr>
    <p:cSldViewPr snapToGrid="0">
      <p:cViewPr varScale="1">
        <p:scale>
          <a:sx n="23" d="100"/>
          <a:sy n="23" d="100"/>
        </p:scale>
        <p:origin x="2976" y="288"/>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a Skoglund" userId="S::sophia.skoglund@ssaihq.com::e785ee75-321d-4883-8c8f-abbe80df506e" providerId="AD" clId="Web-{746560B5-27B7-5443-EA58-EC130B37983B}"/>
    <pc:docChg chg="modSld">
      <pc:chgData name="Sophia Skoglund" userId="S::sophia.skoglund@ssaihq.com::e785ee75-321d-4883-8c8f-abbe80df506e" providerId="AD" clId="Web-{746560B5-27B7-5443-EA58-EC130B37983B}" dt="2022-05-31T15:16:43.436" v="5" actId="14100"/>
      <pc:docMkLst>
        <pc:docMk/>
      </pc:docMkLst>
      <pc:sldChg chg="modSp">
        <pc:chgData name="Sophia Skoglund" userId="S::sophia.skoglund@ssaihq.com::e785ee75-321d-4883-8c8f-abbe80df506e" providerId="AD" clId="Web-{746560B5-27B7-5443-EA58-EC130B37983B}" dt="2022-05-31T15:16:43.436" v="5" actId="14100"/>
        <pc:sldMkLst>
          <pc:docMk/>
          <pc:sldMk cId="1532886728" sldId="259"/>
        </pc:sldMkLst>
        <pc:spChg chg="mod">
          <ac:chgData name="Sophia Skoglund" userId="S::sophia.skoglund@ssaihq.com::e785ee75-321d-4883-8c8f-abbe80df506e" providerId="AD" clId="Web-{746560B5-27B7-5443-EA58-EC130B37983B}" dt="2022-05-31T15:16:43.436" v="5" actId="14100"/>
          <ac:spMkLst>
            <pc:docMk/>
            <pc:sldMk cId="1532886728" sldId="259"/>
            <ac:spMk id="7" creationId="{00000000-0000-0000-0000-000000000000}"/>
          </ac:spMkLst>
        </pc:spChg>
      </pc:sldChg>
    </pc:docChg>
  </pc:docChgLst>
  <pc:docChgLst>
    <pc:chgData name="Tamara Barbakova" userId="c5b038eb-f46c-42fd-a929-91fca4bff84e" providerId="ADAL" clId="{AB44E360-7D40-A24B-8F60-380EBFE33DE6}"/>
    <pc:docChg chg="modMainMaster">
      <pc:chgData name="Tamara Barbakova" userId="c5b038eb-f46c-42fd-a929-91fca4bff84e" providerId="ADAL" clId="{AB44E360-7D40-A24B-8F60-380EBFE33DE6}" dt="2022-09-08T14:36:23.012" v="5" actId="20577"/>
      <pc:docMkLst>
        <pc:docMk/>
      </pc:docMkLst>
      <pc:sldMasterChg chg="modSldLayout">
        <pc:chgData name="Tamara Barbakova" userId="c5b038eb-f46c-42fd-a929-91fca4bff84e" providerId="ADAL" clId="{AB44E360-7D40-A24B-8F60-380EBFE33DE6}" dt="2022-09-08T14:36:23.012" v="5" actId="20577"/>
        <pc:sldMasterMkLst>
          <pc:docMk/>
          <pc:sldMasterMk cId="413793087" sldId="2147483660"/>
        </pc:sldMasterMkLst>
        <pc:sldLayoutChg chg="modSp mod">
          <pc:chgData name="Tamara Barbakova" userId="c5b038eb-f46c-42fd-a929-91fca4bff84e" providerId="ADAL" clId="{AB44E360-7D40-A24B-8F60-380EBFE33DE6}" dt="2022-09-08T14:36:23.012" v="5" actId="20577"/>
          <pc:sldLayoutMkLst>
            <pc:docMk/>
            <pc:sldMasterMk cId="413793087" sldId="2147483660"/>
            <pc:sldLayoutMk cId="802720434" sldId="2147483667"/>
          </pc:sldLayoutMkLst>
          <pc:spChg chg="mod">
            <ac:chgData name="Tamara Barbakova" userId="c5b038eb-f46c-42fd-a929-91fca4bff84e" providerId="ADAL" clId="{AB44E360-7D40-A24B-8F60-380EBFE33DE6}" dt="2022-09-08T14:36:23.012" v="5" actId="20577"/>
            <ac:spMkLst>
              <pc:docMk/>
              <pc:sldMasterMk cId="413793087" sldId="2147483660"/>
              <pc:sldLayoutMk cId="802720434" sldId="2147483667"/>
              <ac:spMk id="12" creationId="{00000000-0000-0000-0000-000000000000}"/>
            </ac:spMkLst>
          </pc:spChg>
        </pc:sldLayoutChg>
      </pc:sldMasterChg>
    </pc:docChg>
  </pc:docChgLst>
  <pc:docChgLst>
    <pc:chgData name="Sophia Skoglund" userId="e785ee75-321d-4883-8c8f-abbe80df506e" providerId="ADAL" clId="{E01A09D6-3389-44F0-A446-DB8B219FE303}"/>
    <pc:docChg chg="modSld modMainMaster">
      <pc:chgData name="Sophia Skoglund" userId="e785ee75-321d-4883-8c8f-abbe80df506e" providerId="ADAL" clId="{E01A09D6-3389-44F0-A446-DB8B219FE303}" dt="2022-05-24T19:40:43.874" v="42" actId="1038"/>
      <pc:docMkLst>
        <pc:docMk/>
      </pc:docMkLst>
      <pc:sldChg chg="modSp mod">
        <pc:chgData name="Sophia Skoglund" userId="e785ee75-321d-4883-8c8f-abbe80df506e" providerId="ADAL" clId="{E01A09D6-3389-44F0-A446-DB8B219FE303}" dt="2022-05-24T19:40:26.695" v="18" actId="1038"/>
        <pc:sldMkLst>
          <pc:docMk/>
          <pc:sldMk cId="1532886728" sldId="259"/>
        </pc:sldMkLst>
        <pc:spChg chg="mod">
          <ac:chgData name="Sophia Skoglund" userId="e785ee75-321d-4883-8c8f-abbe80df506e" providerId="ADAL" clId="{E01A09D6-3389-44F0-A446-DB8B219FE303}" dt="2022-05-24T19:40:26.695" v="18" actId="1038"/>
          <ac:spMkLst>
            <pc:docMk/>
            <pc:sldMk cId="1532886728" sldId="259"/>
            <ac:spMk id="42" creationId="{6B53F6D1-7A67-4850-87EE-194C08BE1316}"/>
          </ac:spMkLst>
        </pc:spChg>
      </pc:sldChg>
      <pc:sldChg chg="modSp mod">
        <pc:chgData name="Sophia Skoglund" userId="e785ee75-321d-4883-8c8f-abbe80df506e" providerId="ADAL" clId="{E01A09D6-3389-44F0-A446-DB8B219FE303}" dt="2022-05-24T19:40:32.408" v="30" actId="1038"/>
        <pc:sldMkLst>
          <pc:docMk/>
          <pc:sldMk cId="3629063796" sldId="260"/>
        </pc:sldMkLst>
        <pc:spChg chg="mod">
          <ac:chgData name="Sophia Skoglund" userId="e785ee75-321d-4883-8c8f-abbe80df506e" providerId="ADAL" clId="{E01A09D6-3389-44F0-A446-DB8B219FE303}" dt="2022-05-24T19:40:32.408" v="30" actId="1038"/>
          <ac:spMkLst>
            <pc:docMk/>
            <pc:sldMk cId="3629063796" sldId="260"/>
            <ac:spMk id="53" creationId="{071EBB9C-2234-4E06-8A3A-32E0FD8AEE91}"/>
          </ac:spMkLst>
        </pc:spChg>
      </pc:sldChg>
      <pc:sldChg chg="modSp mod">
        <pc:chgData name="Sophia Skoglund" userId="e785ee75-321d-4883-8c8f-abbe80df506e" providerId="ADAL" clId="{E01A09D6-3389-44F0-A446-DB8B219FE303}" dt="2022-05-24T19:40:43.874" v="42" actId="1038"/>
        <pc:sldMkLst>
          <pc:docMk/>
          <pc:sldMk cId="913355640" sldId="261"/>
        </pc:sldMkLst>
        <pc:spChg chg="mod">
          <ac:chgData name="Sophia Skoglund" userId="e785ee75-321d-4883-8c8f-abbe80df506e" providerId="ADAL" clId="{E01A09D6-3389-44F0-A446-DB8B219FE303}" dt="2022-05-24T19:40:43.874" v="42" actId="1038"/>
          <ac:spMkLst>
            <pc:docMk/>
            <pc:sldMk cId="913355640" sldId="261"/>
            <ac:spMk id="41" creationId="{E542C530-A607-4FF6-B3EE-1394FEC2DC5B}"/>
          </ac:spMkLst>
        </pc:spChg>
      </pc:sldChg>
      <pc:sldMasterChg chg="modSldLayout">
        <pc:chgData name="Sophia Skoglund" userId="e785ee75-321d-4883-8c8f-abbe80df506e" providerId="ADAL" clId="{E01A09D6-3389-44F0-A446-DB8B219FE303}" dt="2022-05-24T19:40:12.244" v="6" actId="14100"/>
        <pc:sldMasterMkLst>
          <pc:docMk/>
          <pc:sldMasterMk cId="413793087" sldId="2147483660"/>
        </pc:sldMasterMkLst>
        <pc:sldLayoutChg chg="modSp mod">
          <pc:chgData name="Sophia Skoglund" userId="e785ee75-321d-4883-8c8f-abbe80df506e" providerId="ADAL" clId="{E01A09D6-3389-44F0-A446-DB8B219FE303}" dt="2022-05-24T19:40:12.244" v="6" actId="14100"/>
          <pc:sldLayoutMkLst>
            <pc:docMk/>
            <pc:sldMasterMk cId="413793087" sldId="2147483660"/>
            <pc:sldLayoutMk cId="802720434" sldId="2147483667"/>
          </pc:sldLayoutMkLst>
          <pc:spChg chg="mod">
            <ac:chgData name="Sophia Skoglund" userId="e785ee75-321d-4883-8c8f-abbe80df506e" providerId="ADAL" clId="{E01A09D6-3389-44F0-A446-DB8B219FE303}" dt="2022-05-24T19:40:12.244" v="6" actId="14100"/>
            <ac:spMkLst>
              <pc:docMk/>
              <pc:sldMasterMk cId="413793087" sldId="2147483660"/>
              <pc:sldLayoutMk cId="802720434" sldId="2147483667"/>
              <ac:spMk id="12" creationId="{00000000-0000-0000-0000-000000000000}"/>
            </ac:spMkLst>
          </pc:spChg>
        </pc:sldLayoutChg>
      </pc:sldMasterChg>
    </pc:docChg>
  </pc:docChgLst>
  <pc:docChgLst>
    <pc:chgData name="Sophia Skoglund" userId="S::sophia.skoglund@ssaihq.com::e785ee75-321d-4883-8c8f-abbe80df506e" providerId="AD" clId="Web-{BE52DC3E-A599-85C7-4F41-A16F5DF69AB4}"/>
    <pc:docChg chg="modSld">
      <pc:chgData name="Sophia Skoglund" userId="S::sophia.skoglund@ssaihq.com::e785ee75-321d-4883-8c8f-abbe80df506e" providerId="AD" clId="Web-{BE52DC3E-A599-85C7-4F41-A16F5DF69AB4}" dt="2022-05-31T15:37:13.679" v="7" actId="20577"/>
      <pc:docMkLst>
        <pc:docMk/>
      </pc:docMkLst>
      <pc:sldChg chg="modSp">
        <pc:chgData name="Sophia Skoglund" userId="S::sophia.skoglund@ssaihq.com::e785ee75-321d-4883-8c8f-abbe80df506e" providerId="AD" clId="Web-{BE52DC3E-A599-85C7-4F41-A16F5DF69AB4}" dt="2022-05-31T15:37:06.617" v="3" actId="20577"/>
        <pc:sldMkLst>
          <pc:docMk/>
          <pc:sldMk cId="3629063796" sldId="260"/>
        </pc:sldMkLst>
        <pc:spChg chg="mod">
          <ac:chgData name="Sophia Skoglund" userId="S::sophia.skoglund@ssaihq.com::e785ee75-321d-4883-8c8f-abbe80df506e" providerId="AD" clId="Web-{BE52DC3E-A599-85C7-4F41-A16F5DF69AB4}" dt="2022-05-31T15:37:06.617" v="3" actId="20577"/>
          <ac:spMkLst>
            <pc:docMk/>
            <pc:sldMk cId="3629063796" sldId="260"/>
            <ac:spMk id="18" creationId="{D35F066C-AA25-734C-B717-5ACBC62F9496}"/>
          </ac:spMkLst>
        </pc:spChg>
      </pc:sldChg>
      <pc:sldChg chg="modSp">
        <pc:chgData name="Sophia Skoglund" userId="S::sophia.skoglund@ssaihq.com::e785ee75-321d-4883-8c8f-abbe80df506e" providerId="AD" clId="Web-{BE52DC3E-A599-85C7-4F41-A16F5DF69AB4}" dt="2022-05-31T15:37:13.679" v="7" actId="20577"/>
        <pc:sldMkLst>
          <pc:docMk/>
          <pc:sldMk cId="913355640" sldId="261"/>
        </pc:sldMkLst>
        <pc:spChg chg="mod">
          <ac:chgData name="Sophia Skoglund" userId="S::sophia.skoglund@ssaihq.com::e785ee75-321d-4883-8c8f-abbe80df506e" providerId="AD" clId="Web-{BE52DC3E-A599-85C7-4F41-A16F5DF69AB4}" dt="2022-05-31T15:37:13.679" v="7" actId="20577"/>
          <ac:spMkLst>
            <pc:docMk/>
            <pc:sldMk cId="913355640" sldId="261"/>
            <ac:spMk id="19" creationId="{CD73F9B8-ABC1-1F41-AE91-37F33A9DC64D}"/>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236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236F99"/>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7" y="34594800"/>
            <a:ext cx="4671727"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a:solidFill>
                  <a:schemeClr val="bg1"/>
                </a:solidFill>
              </a:rPr>
              <a:t>Fall 2022</a:t>
            </a:r>
            <a:r>
              <a:rPr lang="en-US" dirty="0">
                <a:solidFill>
                  <a:schemeClr val="bg1"/>
                </a:solidFill>
              </a:rPr>
              <a:t>|</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236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Icon&#10;&#10;Description automatically generated">
            <a:extLst>
              <a:ext uri="{FF2B5EF4-FFF2-40B4-BE49-F238E27FC236}">
                <a16:creationId xmlns:a16="http://schemas.microsoft.com/office/drawing/2014/main" id="{A4CFC05D-AD86-4E41-8636-73B5C326920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8783" y="849125"/>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9/9/22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6F99"/>
                </a:solidFill>
              </a:rPr>
              <a:t>Study Area</a:t>
            </a:r>
            <a:r>
              <a:rPr lang="en-US" sz="10000" dirty="0">
                <a:solidFill>
                  <a:srgbClr val="236F99"/>
                </a:solidFill>
              </a:rPr>
              <a:t> Urban Development </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236F99"/>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236F99"/>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63355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a:rPr>
              <a:t>If you are including affiliations, use DEVELOP as the affiliation for a </a:t>
            </a:r>
            <a:r>
              <a:rPr lang="en-US" dirty="0" err="1">
                <a:solidFill>
                  <a:schemeClr val="tx1">
                    <a:lumMod val="75000"/>
                  </a:schemeClr>
                </a:solidFill>
                <a:latin typeface="Garamond"/>
              </a:rPr>
              <a:t>DEVELOPer</a:t>
            </a:r>
            <a:r>
              <a:rPr lang="en-US" dirty="0">
                <a:solidFill>
                  <a:schemeClr val="tx1">
                    <a:lumMod val="75000"/>
                  </a:schemeClr>
                </a:solidFill>
                <a:latin typeface="Garamond"/>
              </a:rPr>
              <a:t> or former </a:t>
            </a:r>
            <a:r>
              <a:rPr lang="en-US" dirty="0" err="1">
                <a:solidFill>
                  <a:schemeClr val="tx1">
                    <a:lumMod val="75000"/>
                  </a:schemeClr>
                </a:solidFill>
                <a:latin typeface="Garamond"/>
              </a:rPr>
              <a:t>DEVELOPer</a:t>
            </a:r>
            <a:r>
              <a:rPr lang="en-US" dirty="0">
                <a:solidFill>
                  <a:schemeClr val="tx1">
                    <a:lumMod val="75000"/>
                  </a:schemeClr>
                </a:solidFill>
                <a:latin typeface="Garamond"/>
              </a:rPr>
              <a:t>—not their school or former school</a:t>
            </a:r>
            <a:r>
              <a:rPr lang="en-US" dirty="0">
                <a:latin typeface="Garamond"/>
              </a:rPr>
              <a:t>.</a:t>
            </a:r>
          </a:p>
          <a:p>
            <a:r>
              <a:rPr lang="en-US" dirty="0">
                <a:latin typeface="Garamond"/>
              </a:rPr>
              <a:t>If you used any ESA (e.g., Sentinel) or commercial imagery data, you must include the proper acknowledgement.</a:t>
            </a:r>
            <a:endParaRPr lang="en-US" dirty="0">
              <a:ea typeface="+mn-lt"/>
              <a:cs typeface="+mn-lt"/>
            </a:endParaRPr>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27" name="Picture 26" descr="Shape, circle&#10;&#10;Description automatically generated">
            <a:extLst>
              <a:ext uri="{FF2B5EF4-FFF2-40B4-BE49-F238E27FC236}">
                <a16:creationId xmlns:a16="http://schemas.microsoft.com/office/drawing/2014/main" id="{1AF78239-02EB-4B4D-AF51-894666F0DC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06495" y="30815136"/>
            <a:ext cx="2103120" cy="2103120"/>
          </a:xfrm>
          <a:prstGeom prst="rect">
            <a:avLst/>
          </a:prstGeom>
        </p:spPr>
      </p:pic>
      <p:pic>
        <p:nvPicPr>
          <p:cNvPr id="43" name="Picture 42" descr="Shape, circle&#10;&#10;Description automatically generated">
            <a:extLst>
              <a:ext uri="{FF2B5EF4-FFF2-40B4-BE49-F238E27FC236}">
                <a16:creationId xmlns:a16="http://schemas.microsoft.com/office/drawing/2014/main" id="{30139310-BB19-4DFE-8C24-4633BE4A17C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16297" y="30815136"/>
            <a:ext cx="2103120" cy="2103120"/>
          </a:xfrm>
          <a:prstGeom prst="rect">
            <a:avLst/>
          </a:prstGeom>
        </p:spPr>
      </p:pic>
      <p:pic>
        <p:nvPicPr>
          <p:cNvPr id="44" name="Picture 43" descr="Shape, circle&#10;&#10;Description automatically generated">
            <a:extLst>
              <a:ext uri="{FF2B5EF4-FFF2-40B4-BE49-F238E27FC236}">
                <a16:creationId xmlns:a16="http://schemas.microsoft.com/office/drawing/2014/main" id="{CF72E00B-2CEB-45CD-AF81-AD052619EF2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26098" y="30815136"/>
            <a:ext cx="2103120" cy="2103120"/>
          </a:xfrm>
          <a:prstGeom prst="rect">
            <a:avLst/>
          </a:prstGeom>
        </p:spPr>
      </p:pic>
      <p:pic>
        <p:nvPicPr>
          <p:cNvPr id="46" name="Picture 45" descr="Shape, circle&#10;&#10;Description automatically generated">
            <a:extLst>
              <a:ext uri="{FF2B5EF4-FFF2-40B4-BE49-F238E27FC236}">
                <a16:creationId xmlns:a16="http://schemas.microsoft.com/office/drawing/2014/main" id="{50E3DF6A-B1A5-45F0-BF41-61162AF56C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5899" y="30815136"/>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236F99"/>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236F99"/>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6F99"/>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236F99"/>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Abstract</a:t>
            </a:r>
          </a:p>
        </p:txBody>
      </p:sp>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8" name="Title 3">
            <a:extLst>
              <a:ext uri="{FF2B5EF4-FFF2-40B4-BE49-F238E27FC236}">
                <a16:creationId xmlns:a16="http://schemas.microsoft.com/office/drawing/2014/main" id="{98FD1AAB-455D-4A37-B343-E1A0D3D5F70A}"/>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6F99"/>
                </a:solidFill>
              </a:rPr>
              <a:t>Study Area</a:t>
            </a:r>
            <a:r>
              <a:rPr lang="en-US" sz="10000" dirty="0">
                <a:solidFill>
                  <a:srgbClr val="236F99"/>
                </a:solidFill>
              </a:rPr>
              <a:t> Urban Development </a:t>
            </a:r>
          </a:p>
        </p:txBody>
      </p:sp>
      <p:pic>
        <p:nvPicPr>
          <p:cNvPr id="49" name="Picture 48" descr="Shape, circle&#10;&#10;Description automatically generated">
            <a:extLst>
              <a:ext uri="{FF2B5EF4-FFF2-40B4-BE49-F238E27FC236}">
                <a16:creationId xmlns:a16="http://schemas.microsoft.com/office/drawing/2014/main" id="{2B3458B7-0EED-40DD-8926-FAD01D7ABF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06495" y="30815136"/>
            <a:ext cx="2103120" cy="2103120"/>
          </a:xfrm>
          <a:prstGeom prst="rect">
            <a:avLst/>
          </a:prstGeom>
        </p:spPr>
      </p:pic>
      <p:pic>
        <p:nvPicPr>
          <p:cNvPr id="50" name="Picture 49" descr="Shape, circle&#10;&#10;Description automatically generated">
            <a:extLst>
              <a:ext uri="{FF2B5EF4-FFF2-40B4-BE49-F238E27FC236}">
                <a16:creationId xmlns:a16="http://schemas.microsoft.com/office/drawing/2014/main" id="{4D25D6D7-810E-4CF6-816C-64BB192A9E1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16297" y="30815136"/>
            <a:ext cx="2103120" cy="2103120"/>
          </a:xfrm>
          <a:prstGeom prst="rect">
            <a:avLst/>
          </a:prstGeom>
        </p:spPr>
      </p:pic>
      <p:pic>
        <p:nvPicPr>
          <p:cNvPr id="51" name="Picture 50" descr="Shape, circle&#10;&#10;Description automatically generated">
            <a:extLst>
              <a:ext uri="{FF2B5EF4-FFF2-40B4-BE49-F238E27FC236}">
                <a16:creationId xmlns:a16="http://schemas.microsoft.com/office/drawing/2014/main" id="{F5FAB9FE-F262-473D-AA9F-4FB3F87088A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26098" y="30815136"/>
            <a:ext cx="2103120" cy="2103120"/>
          </a:xfrm>
          <a:prstGeom prst="rect">
            <a:avLst/>
          </a:prstGeom>
        </p:spPr>
      </p:pic>
      <p:pic>
        <p:nvPicPr>
          <p:cNvPr id="52" name="Picture 51" descr="Shape, circle&#10;&#10;Description automatically generated">
            <a:extLst>
              <a:ext uri="{FF2B5EF4-FFF2-40B4-BE49-F238E27FC236}">
                <a16:creationId xmlns:a16="http://schemas.microsoft.com/office/drawing/2014/main" id="{7CCCC3C9-65E6-43D3-825D-30652EF1D78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5899" y="30815136"/>
            <a:ext cx="2103120" cy="2103120"/>
          </a:xfrm>
          <a:prstGeom prst="rect">
            <a:avLst/>
          </a:prstGeom>
        </p:spPr>
      </p:pic>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6F99"/>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6" name="Title 3">
            <a:extLst>
              <a:ext uri="{FF2B5EF4-FFF2-40B4-BE49-F238E27FC236}">
                <a16:creationId xmlns:a16="http://schemas.microsoft.com/office/drawing/2014/main" id="{2F2D7CFB-A721-43B0-92FA-45D47E2C7981}"/>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6F99"/>
                </a:solidFill>
              </a:rPr>
              <a:t>Study Area</a:t>
            </a:r>
            <a:r>
              <a:rPr lang="en-US" sz="10000" dirty="0">
                <a:solidFill>
                  <a:srgbClr val="236F99"/>
                </a:solidFill>
              </a:rPr>
              <a:t> Urban Development </a:t>
            </a:r>
          </a:p>
        </p:txBody>
      </p:sp>
      <p:pic>
        <p:nvPicPr>
          <p:cNvPr id="47" name="Picture 46" descr="Shape, circle&#10;&#10;Description automatically generated">
            <a:extLst>
              <a:ext uri="{FF2B5EF4-FFF2-40B4-BE49-F238E27FC236}">
                <a16:creationId xmlns:a16="http://schemas.microsoft.com/office/drawing/2014/main" id="{2897BCB3-ACC3-4F12-82C2-1785F1DA88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32240" y="30815136"/>
            <a:ext cx="2103120" cy="2103120"/>
          </a:xfrm>
          <a:prstGeom prst="rect">
            <a:avLst/>
          </a:prstGeom>
        </p:spPr>
      </p:pic>
      <p:pic>
        <p:nvPicPr>
          <p:cNvPr id="48" name="Picture 47" descr="Shape, circle&#10;&#10;Description automatically generated">
            <a:extLst>
              <a:ext uri="{FF2B5EF4-FFF2-40B4-BE49-F238E27FC236}">
                <a16:creationId xmlns:a16="http://schemas.microsoft.com/office/drawing/2014/main" id="{CF4893CF-4DD9-48AF-9B83-4254CB32B4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42042" y="30815136"/>
            <a:ext cx="2103120" cy="2103120"/>
          </a:xfrm>
          <a:prstGeom prst="rect">
            <a:avLst/>
          </a:prstGeom>
        </p:spPr>
      </p:pic>
      <p:pic>
        <p:nvPicPr>
          <p:cNvPr id="49" name="Picture 48" descr="Shape, circle&#10;&#10;Description automatically generated">
            <a:extLst>
              <a:ext uri="{FF2B5EF4-FFF2-40B4-BE49-F238E27FC236}">
                <a16:creationId xmlns:a16="http://schemas.microsoft.com/office/drawing/2014/main" id="{91AD54EE-B68A-4170-B256-05B1C6E7E1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51843" y="30815136"/>
            <a:ext cx="2103120" cy="2103120"/>
          </a:xfrm>
          <a:prstGeom prst="rect">
            <a:avLst/>
          </a:prstGeom>
        </p:spPr>
      </p:pic>
      <p:pic>
        <p:nvPicPr>
          <p:cNvPr id="50" name="Picture 49" descr="Shape, circle&#10;&#10;Description automatically generated">
            <a:extLst>
              <a:ext uri="{FF2B5EF4-FFF2-40B4-BE49-F238E27FC236}">
                <a16:creationId xmlns:a16="http://schemas.microsoft.com/office/drawing/2014/main" id="{C0CBB8E0-87DC-4953-8B68-8CE45D43835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61644" y="30815136"/>
            <a:ext cx="2103120" cy="2103120"/>
          </a:xfrm>
          <a:prstGeom prst="rect">
            <a:avLst/>
          </a:prstGeom>
        </p:spPr>
      </p:pic>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1e6a8e8-1dff-48a6-ab9b-8d556c6946c0">
      <Terms xmlns="http://schemas.microsoft.com/office/infopath/2007/PartnerControls"/>
    </lcf76f155ced4ddcb4097134ff3c332f>
    <TaxCatchAll xmlns="7df78d0b-135a-4de7-9166-7c181cd87fb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7df78d0b-135a-4de7-9166-7c181cd87fb4"/>
    <ds:schemaRef ds:uri="21e6a8e8-1dff-48a6-ab9b-8d556c6946c0"/>
    <ds:schemaRef ds:uri="http://www.w3.org/XML/1998/namespace"/>
    <ds:schemaRef ds:uri="http://schemas.microsoft.com/office/2006/documentManagement/types"/>
    <ds:schemaRef ds:uri="http://purl.org/dc/elements/1.1/"/>
    <ds:schemaRef ds:uri="http://purl.org/dc/dcmitype/"/>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4EF112DD-3DB4-41DF-9CBB-ED43CA50BE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38192</TotalTime>
  <Words>1528</Words>
  <Application>Microsoft Macintosh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TAMARA.BARBAKOVA@baruchmail.cuny.edu</cp:lastModifiedBy>
  <cp:revision>222</cp:revision>
  <dcterms:created xsi:type="dcterms:W3CDTF">2019-02-05T16:32:03Z</dcterms:created>
  <dcterms:modified xsi:type="dcterms:W3CDTF">2022-09-09T22:00:05Z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ies>
</file>