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59"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CDE50-5CAD-B29A-12A6-24A82BCA32BA}" name="Mccartney, Sean (GSFC-610.0)[SCIENCE SYSTEMS AND APPLICATIONS INC]" initials="MI" userId="S::sean.mccartney_nasa.gov#ext#@ssaihq.onmicrosoft.com::e3a2d6fb-cdbd-4020-abc9-b88d130b0cb2" providerId="AD"/>
  <p188:author id="{BA8FA083-0140-E87D-797F-C2EB5BEA6130}" name="Carli Merrick" initials="CM" userId="S::carli.merrick@ssaihq.com::c343cf17-7035-483b-9b91-483a0ca767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ext uri="{19B8F6BF-5375-455C-9EA6-DF929625EA0E}">
        <p15:presenceInfo xmlns:p15="http://schemas.microsoft.com/office/powerpoint/2012/main" userId="S-1-5-21-330711430-3775241029-4075259233-879551" providerId="AD"/>
      </p:ext>
    </p:extLst>
  </p:cmAuthor>
  <p:cmAuthor id="2" name="Hunter, Shanise Y. (LARC-E3)[SSAI DEVELOP]" initials="HSY(ED" lastIdx="4" clrIdx="1">
    <p:extLst>
      <p:ext uri="{19B8F6BF-5375-455C-9EA6-DF929625EA0E}">
        <p15:presenceInfo xmlns:p15="http://schemas.microsoft.com/office/powerpoint/2012/main" userId="S::syhunter@ndc.nasa.gov::4313d2d7-74c6-49cc-8409-3769577baa24" providerId="AD"/>
      </p:ext>
    </p:extLst>
  </p:cmAuthor>
  <p:cmAuthor id="3" name="Tamara Barbakova" initials="TB" lastIdx="5" clrIdx="2">
    <p:extLst>
      <p:ext uri="{19B8F6BF-5375-455C-9EA6-DF929625EA0E}">
        <p15:presenceInfo xmlns:p15="http://schemas.microsoft.com/office/powerpoint/2012/main" userId="S::tamara.barbakova@ssaihq.com::c5b038eb-f46c-42fd-a929-91fca4bff8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7F2C"/>
    <a:srgbClr val="155249"/>
    <a:srgbClr val="56ADB2"/>
    <a:srgbClr val="9CD6CE"/>
    <a:srgbClr val="ABEBE6"/>
    <a:srgbClr val="55AEB2"/>
    <a:srgbClr val="D0652A"/>
    <a:srgbClr val="9B3D3B"/>
    <a:srgbClr val="7DB761"/>
    <a:srgbClr val="7518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565DF-8513-48CD-81EC-523C138CDCA4}" v="8" vWet="8" dt="2022-11-03T22:08:10.768"/>
    <p1510:client id="{57A6391C-CD8F-464D-BD89-A36679A480AF}" v="1339" dt="2022-11-03T22:08:11.558"/>
    <p1510:client id="{84236E32-12FA-4B09-8729-2A1967AF59DB}" v="1" vWet="3" dt="2022-11-03T22:43:01.626"/>
    <p1510:client id="{B284D5EC-3219-5145-B694-CBABF1F01109}" v="72" dt="2022-11-03T22:53:13.713"/>
    <p1510:client id="{CF548C2F-DADA-9291-89B5-D6BCE7339D77}" v="102" dt="2022-11-03T21:06:18.2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0" d="100"/>
          <a:sy n="30" d="100"/>
        </p:scale>
        <p:origin x="6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 Id="rId1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artney, Sean (GSFC-610.0)[SCIENCE SYSTEMS AND APPLICATIONS INC]" userId="S::sean.mccartney_nasa.gov#ext#@ssaihq.onmicrosoft.com::e3a2d6fb-cdbd-4020-abc9-b88d130b0cb2" providerId="AD" clId="Web-{8C43398A-C588-20D9-B43B-DB67636FF096}"/>
    <pc:docChg chg="mod modSld">
      <pc:chgData name="Mccartney, Sean (GSFC-610.0)[SCIENCE SYSTEMS AND APPLICATIONS INC]" userId="S::sean.mccartney_nasa.gov#ext#@ssaihq.onmicrosoft.com::e3a2d6fb-cdbd-4020-abc9-b88d130b0cb2" providerId="AD" clId="Web-{8C43398A-C588-20D9-B43B-DB67636FF096}" dt="2022-11-02T13:31:51.591" v="10"/>
      <pc:docMkLst>
        <pc:docMk/>
      </pc:docMkLst>
      <pc:sldChg chg="modSp addCm modCm">
        <pc:chgData name="Mccartney, Sean (GSFC-610.0)[SCIENCE SYSTEMS AND APPLICATIONS INC]" userId="S::sean.mccartney_nasa.gov#ext#@ssaihq.onmicrosoft.com::e3a2d6fb-cdbd-4020-abc9-b88d130b0cb2" providerId="AD" clId="Web-{8C43398A-C588-20D9-B43B-DB67636FF096}" dt="2022-11-02T13:31:51.591" v="10"/>
        <pc:sldMkLst>
          <pc:docMk/>
          <pc:sldMk cId="1532886728" sldId="259"/>
        </pc:sldMkLst>
        <pc:spChg chg="mod">
          <ac:chgData name="Mccartney, Sean (GSFC-610.0)[SCIENCE SYSTEMS AND APPLICATIONS INC]" userId="S::sean.mccartney_nasa.gov#ext#@ssaihq.onmicrosoft.com::e3a2d6fb-cdbd-4020-abc9-b88d130b0cb2" providerId="AD" clId="Web-{8C43398A-C588-20D9-B43B-DB67636FF096}" dt="2022-11-02T13:22:52.610" v="2" actId="20577"/>
          <ac:spMkLst>
            <pc:docMk/>
            <pc:sldMk cId="1532886728" sldId="259"/>
            <ac:spMk id="65" creationId="{18772956-49B4-5831-DB87-2355558197EB}"/>
          </ac:spMkLst>
        </pc:spChg>
      </pc:sldChg>
    </pc:docChg>
  </pc:docChgLst>
  <pc:docChgLst>
    <pc:chgData name="Carli Merrick" userId="S::carli.merrick@ssaihq.com::c343cf17-7035-483b-9b91-483a0ca767bd" providerId="AD" clId="Web-{3DFF4C86-A9A9-5829-8DAE-08E5C4E1A40C}"/>
    <pc:docChg chg="mod">
      <pc:chgData name="Carli Merrick" userId="S::carli.merrick@ssaihq.com::c343cf17-7035-483b-9b91-483a0ca767bd" providerId="AD" clId="Web-{3DFF4C86-A9A9-5829-8DAE-08E5C4E1A40C}" dt="2022-11-02T14:40:19.928" v="1"/>
      <pc:docMkLst>
        <pc:docMk/>
      </pc:docMkLst>
      <pc:sldChg chg="addCm">
        <pc:chgData name="Carli Merrick" userId="S::carli.merrick@ssaihq.com::c343cf17-7035-483b-9b91-483a0ca767bd" providerId="AD" clId="Web-{3DFF4C86-A9A9-5829-8DAE-08E5C4E1A40C}" dt="2022-11-02T14:40:19.928" v="1"/>
        <pc:sldMkLst>
          <pc:docMk/>
          <pc:sldMk cId="1532886728" sldId="259"/>
        </pc:sldMkLst>
      </pc:sldChg>
    </pc:docChg>
  </pc:docChgLst>
  <pc:docChgLst>
    <pc:chgData name="Jamal Jaffer" userId="682f3f89-4efa-4717-a6a2-1d5050f38c5d" providerId="ADAL" clId="{B284D5EC-3219-5145-B694-CBABF1F01109}"/>
    <pc:docChg chg="undo redo custSel modSld">
      <pc:chgData name="Jamal Jaffer" userId="682f3f89-4efa-4717-a6a2-1d5050f38c5d" providerId="ADAL" clId="{B284D5EC-3219-5145-B694-CBABF1F01109}" dt="2022-11-03T22:53:13.713" v="350" actId="1076"/>
      <pc:docMkLst>
        <pc:docMk/>
      </pc:docMkLst>
      <pc:sldChg chg="addSp delSp modSp mod modCm">
        <pc:chgData name="Jamal Jaffer" userId="682f3f89-4efa-4717-a6a2-1d5050f38c5d" providerId="ADAL" clId="{B284D5EC-3219-5145-B694-CBABF1F01109}" dt="2022-11-03T22:53:13.713" v="350" actId="1076"/>
        <pc:sldMkLst>
          <pc:docMk/>
          <pc:sldMk cId="1532886728" sldId="259"/>
        </pc:sldMkLst>
        <pc:spChg chg="mod">
          <ac:chgData name="Jamal Jaffer" userId="682f3f89-4efa-4717-a6a2-1d5050f38c5d" providerId="ADAL" clId="{B284D5EC-3219-5145-B694-CBABF1F01109}" dt="2022-11-03T22:39:06.085" v="294" actId="120"/>
          <ac:spMkLst>
            <pc:docMk/>
            <pc:sldMk cId="1532886728" sldId="259"/>
            <ac:spMk id="6" creationId="{879FC83B-B8EB-C891-093C-688F1D3D3192}"/>
          </ac:spMkLst>
        </pc:spChg>
        <pc:spChg chg="del">
          <ac:chgData name="Jamal Jaffer" userId="682f3f89-4efa-4717-a6a2-1d5050f38c5d" providerId="ADAL" clId="{B284D5EC-3219-5145-B694-CBABF1F01109}" dt="2022-11-03T22:12:34.837" v="2" actId="478"/>
          <ac:spMkLst>
            <pc:docMk/>
            <pc:sldMk cId="1532886728" sldId="259"/>
            <ac:spMk id="8" creationId="{854B1735-5863-5938-78FF-17A9E1E6C736}"/>
          </ac:spMkLst>
        </pc:spChg>
        <pc:spChg chg="mod">
          <ac:chgData name="Jamal Jaffer" userId="682f3f89-4efa-4717-a6a2-1d5050f38c5d" providerId="ADAL" clId="{B284D5EC-3219-5145-B694-CBABF1F01109}" dt="2022-11-03T22:43:15.779" v="305" actId="1076"/>
          <ac:spMkLst>
            <pc:docMk/>
            <pc:sldMk cId="1532886728" sldId="259"/>
            <ac:spMk id="10" creationId="{0081B640-5886-E1A3-0198-DEC3AE805DE7}"/>
          </ac:spMkLst>
        </pc:spChg>
        <pc:spChg chg="add mod">
          <ac:chgData name="Jamal Jaffer" userId="682f3f89-4efa-4717-a6a2-1d5050f38c5d" providerId="ADAL" clId="{B284D5EC-3219-5145-B694-CBABF1F01109}" dt="2022-11-03T22:31:51.973" v="188" actId="1076"/>
          <ac:spMkLst>
            <pc:docMk/>
            <pc:sldMk cId="1532886728" sldId="259"/>
            <ac:spMk id="12" creationId="{7B04558A-050B-7445-9DB0-33E6F513713E}"/>
          </ac:spMkLst>
        </pc:spChg>
        <pc:spChg chg="add mod">
          <ac:chgData name="Jamal Jaffer" userId="682f3f89-4efa-4717-a6a2-1d5050f38c5d" providerId="ADAL" clId="{B284D5EC-3219-5145-B694-CBABF1F01109}" dt="2022-11-03T22:31:51.973" v="188" actId="1076"/>
          <ac:spMkLst>
            <pc:docMk/>
            <pc:sldMk cId="1532886728" sldId="259"/>
            <ac:spMk id="15" creationId="{8A69395D-72D5-5EA4-A0DD-8796ACE3C14A}"/>
          </ac:spMkLst>
        </pc:spChg>
        <pc:spChg chg="add mod">
          <ac:chgData name="Jamal Jaffer" userId="682f3f89-4efa-4717-a6a2-1d5050f38c5d" providerId="ADAL" clId="{B284D5EC-3219-5145-B694-CBABF1F01109}" dt="2022-11-03T22:14:17.384" v="31" actId="1076"/>
          <ac:spMkLst>
            <pc:docMk/>
            <pc:sldMk cId="1532886728" sldId="259"/>
            <ac:spMk id="18" creationId="{1351BB37-0667-DDCB-4784-B5651E0BFBBF}"/>
          </ac:spMkLst>
        </pc:spChg>
        <pc:spChg chg="mod">
          <ac:chgData name="Jamal Jaffer" userId="682f3f89-4efa-4717-a6a2-1d5050f38c5d" providerId="ADAL" clId="{B284D5EC-3219-5145-B694-CBABF1F01109}" dt="2022-11-03T22:46:53.279" v="312" actId="1076"/>
          <ac:spMkLst>
            <pc:docMk/>
            <pc:sldMk cId="1532886728" sldId="259"/>
            <ac:spMk id="19" creationId="{6DCFFEF7-8490-BB87-1585-6304CFCDDCDE}"/>
          </ac:spMkLst>
        </pc:spChg>
        <pc:spChg chg="del">
          <ac:chgData name="Jamal Jaffer" userId="682f3f89-4efa-4717-a6a2-1d5050f38c5d" providerId="ADAL" clId="{B284D5EC-3219-5145-B694-CBABF1F01109}" dt="2022-11-03T22:12:34.837" v="2" actId="478"/>
          <ac:spMkLst>
            <pc:docMk/>
            <pc:sldMk cId="1532886728" sldId="259"/>
            <ac:spMk id="24" creationId="{34E561E3-D61E-1A93-F606-412179A26171}"/>
          </ac:spMkLst>
        </pc:spChg>
        <pc:spChg chg="del">
          <ac:chgData name="Jamal Jaffer" userId="682f3f89-4efa-4717-a6a2-1d5050f38c5d" providerId="ADAL" clId="{B284D5EC-3219-5145-B694-CBABF1F01109}" dt="2022-11-03T22:12:34.837" v="2" actId="478"/>
          <ac:spMkLst>
            <pc:docMk/>
            <pc:sldMk cId="1532886728" sldId="259"/>
            <ac:spMk id="27" creationId="{3A0B5AAD-D3AD-3E5B-452A-D98C7B9E736C}"/>
          </ac:spMkLst>
        </pc:spChg>
        <pc:spChg chg="add mod">
          <ac:chgData name="Jamal Jaffer" userId="682f3f89-4efa-4717-a6a2-1d5050f38c5d" providerId="ADAL" clId="{B284D5EC-3219-5145-B694-CBABF1F01109}" dt="2022-11-03T22:32:09.863" v="189" actId="1076"/>
          <ac:spMkLst>
            <pc:docMk/>
            <pc:sldMk cId="1532886728" sldId="259"/>
            <ac:spMk id="28" creationId="{742B20A2-AD84-F61E-DBB4-9CBCAE5510DB}"/>
          </ac:spMkLst>
        </pc:spChg>
        <pc:spChg chg="add mod">
          <ac:chgData name="Jamal Jaffer" userId="682f3f89-4efa-4717-a6a2-1d5050f38c5d" providerId="ADAL" clId="{B284D5EC-3219-5145-B694-CBABF1F01109}" dt="2022-11-03T22:32:09.863" v="189" actId="1076"/>
          <ac:spMkLst>
            <pc:docMk/>
            <pc:sldMk cId="1532886728" sldId="259"/>
            <ac:spMk id="30" creationId="{AEA1D388-2DCB-C253-F953-C8E69B1020C0}"/>
          </ac:spMkLst>
        </pc:spChg>
        <pc:spChg chg="mod">
          <ac:chgData name="Jamal Jaffer" userId="682f3f89-4efa-4717-a6a2-1d5050f38c5d" providerId="ADAL" clId="{B284D5EC-3219-5145-B694-CBABF1F01109}" dt="2022-11-03T22:13:14.593" v="24" actId="1076"/>
          <ac:spMkLst>
            <pc:docMk/>
            <pc:sldMk cId="1532886728" sldId="259"/>
            <ac:spMk id="31" creationId="{792D78A6-E82C-7669-BB22-B01716D08EF0}"/>
          </ac:spMkLst>
        </pc:spChg>
        <pc:spChg chg="mod">
          <ac:chgData name="Jamal Jaffer" userId="682f3f89-4efa-4717-a6a2-1d5050f38c5d" providerId="ADAL" clId="{B284D5EC-3219-5145-B694-CBABF1F01109}" dt="2022-11-03T22:13:14.593" v="24" actId="1076"/>
          <ac:spMkLst>
            <pc:docMk/>
            <pc:sldMk cId="1532886728" sldId="259"/>
            <ac:spMk id="35" creationId="{302212FC-7ACA-B293-4629-692D6EBDC8DF}"/>
          </ac:spMkLst>
        </pc:spChg>
        <pc:spChg chg="mod">
          <ac:chgData name="Jamal Jaffer" userId="682f3f89-4efa-4717-a6a2-1d5050f38c5d" providerId="ADAL" clId="{B284D5EC-3219-5145-B694-CBABF1F01109}" dt="2022-11-03T22:13:14.593" v="24" actId="1076"/>
          <ac:spMkLst>
            <pc:docMk/>
            <pc:sldMk cId="1532886728" sldId="259"/>
            <ac:spMk id="38" creationId="{0F8095E5-96CA-199B-AB0A-F26F811D3A23}"/>
          </ac:spMkLst>
        </pc:spChg>
        <pc:spChg chg="add mod">
          <ac:chgData name="Jamal Jaffer" userId="682f3f89-4efa-4717-a6a2-1d5050f38c5d" providerId="ADAL" clId="{B284D5EC-3219-5145-B694-CBABF1F01109}" dt="2022-11-03T22:33:37.040" v="194" actId="1076"/>
          <ac:spMkLst>
            <pc:docMk/>
            <pc:sldMk cId="1532886728" sldId="259"/>
            <ac:spMk id="39" creationId="{2647EB9B-724D-1C72-27CD-BDF9BA9037F0}"/>
          </ac:spMkLst>
        </pc:spChg>
        <pc:spChg chg="add mod">
          <ac:chgData name="Jamal Jaffer" userId="682f3f89-4efa-4717-a6a2-1d5050f38c5d" providerId="ADAL" clId="{B284D5EC-3219-5145-B694-CBABF1F01109}" dt="2022-11-03T22:33:37.040" v="194" actId="1076"/>
          <ac:spMkLst>
            <pc:docMk/>
            <pc:sldMk cId="1532886728" sldId="259"/>
            <ac:spMk id="41" creationId="{3814DB78-1722-3006-79E0-E20E0215FBFA}"/>
          </ac:spMkLst>
        </pc:spChg>
        <pc:spChg chg="add mod">
          <ac:chgData name="Jamal Jaffer" userId="682f3f89-4efa-4717-a6a2-1d5050f38c5d" providerId="ADAL" clId="{B284D5EC-3219-5145-B694-CBABF1F01109}" dt="2022-11-03T22:14:44.734" v="35" actId="1076"/>
          <ac:spMkLst>
            <pc:docMk/>
            <pc:sldMk cId="1532886728" sldId="259"/>
            <ac:spMk id="42" creationId="{D0B8BBC5-6E3F-BC4D-7ACD-FE3C505763FC}"/>
          </ac:spMkLst>
        </pc:spChg>
        <pc:spChg chg="mod">
          <ac:chgData name="Jamal Jaffer" userId="682f3f89-4efa-4717-a6a2-1d5050f38c5d" providerId="ADAL" clId="{B284D5EC-3219-5145-B694-CBABF1F01109}" dt="2022-11-03T22:13:02.826" v="23" actId="1076"/>
          <ac:spMkLst>
            <pc:docMk/>
            <pc:sldMk cId="1532886728" sldId="259"/>
            <ac:spMk id="43" creationId="{B1715244-046C-67CE-11F8-57EEE009077F}"/>
          </ac:spMkLst>
        </pc:spChg>
        <pc:spChg chg="add del mod">
          <ac:chgData name="Jamal Jaffer" userId="682f3f89-4efa-4717-a6a2-1d5050f38c5d" providerId="ADAL" clId="{B284D5EC-3219-5145-B694-CBABF1F01109}" dt="2022-11-03T22:17:21.580" v="48" actId="478"/>
          <ac:spMkLst>
            <pc:docMk/>
            <pc:sldMk cId="1532886728" sldId="259"/>
            <ac:spMk id="47" creationId="{1554C353-23B9-D553-9928-0CFE788A082C}"/>
          </ac:spMkLst>
        </pc:spChg>
        <pc:spChg chg="add mod">
          <ac:chgData name="Jamal Jaffer" userId="682f3f89-4efa-4717-a6a2-1d5050f38c5d" providerId="ADAL" clId="{B284D5EC-3219-5145-B694-CBABF1F01109}" dt="2022-11-03T22:33:51.736" v="195" actId="1076"/>
          <ac:spMkLst>
            <pc:docMk/>
            <pc:sldMk cId="1532886728" sldId="259"/>
            <ac:spMk id="51" creationId="{DEC83CE6-6217-8543-7057-E04081F31C29}"/>
          </ac:spMkLst>
        </pc:spChg>
        <pc:spChg chg="add mod">
          <ac:chgData name="Jamal Jaffer" userId="682f3f89-4efa-4717-a6a2-1d5050f38c5d" providerId="ADAL" clId="{B284D5EC-3219-5145-B694-CBABF1F01109}" dt="2022-11-03T22:33:51.736" v="195" actId="1076"/>
          <ac:spMkLst>
            <pc:docMk/>
            <pc:sldMk cId="1532886728" sldId="259"/>
            <ac:spMk id="52" creationId="{3E06DC4D-270B-131E-3D91-3A7DD2950174}"/>
          </ac:spMkLst>
        </pc:spChg>
        <pc:spChg chg="add mod">
          <ac:chgData name="Jamal Jaffer" userId="682f3f89-4efa-4717-a6a2-1d5050f38c5d" providerId="ADAL" clId="{B284D5EC-3219-5145-B694-CBABF1F01109}" dt="2022-11-03T22:29:02.008" v="162" actId="255"/>
          <ac:spMkLst>
            <pc:docMk/>
            <pc:sldMk cId="1532886728" sldId="259"/>
            <ac:spMk id="53" creationId="{F5AC483D-7EB1-BC40-C547-D4C0A7405777}"/>
          </ac:spMkLst>
        </pc:spChg>
        <pc:spChg chg="add mod">
          <ac:chgData name="Jamal Jaffer" userId="682f3f89-4efa-4717-a6a2-1d5050f38c5d" providerId="ADAL" clId="{B284D5EC-3219-5145-B694-CBABF1F01109}" dt="2022-11-03T22:30:20.658" v="174" actId="255"/>
          <ac:spMkLst>
            <pc:docMk/>
            <pc:sldMk cId="1532886728" sldId="259"/>
            <ac:spMk id="54" creationId="{19E5B811-8B69-08BF-2FF1-B8E704787AA7}"/>
          </ac:spMkLst>
        </pc:spChg>
        <pc:spChg chg="add mod">
          <ac:chgData name="Jamal Jaffer" userId="682f3f89-4efa-4717-a6a2-1d5050f38c5d" providerId="ADAL" clId="{B284D5EC-3219-5145-B694-CBABF1F01109}" dt="2022-11-03T22:28:25.850" v="155" actId="255"/>
          <ac:spMkLst>
            <pc:docMk/>
            <pc:sldMk cId="1532886728" sldId="259"/>
            <ac:spMk id="55" creationId="{D4A1396E-5A90-9C3F-3CC1-663D46882DD6}"/>
          </ac:spMkLst>
        </pc:spChg>
        <pc:spChg chg="add mod">
          <ac:chgData name="Jamal Jaffer" userId="682f3f89-4efa-4717-a6a2-1d5050f38c5d" providerId="ADAL" clId="{B284D5EC-3219-5145-B694-CBABF1F01109}" dt="2022-11-03T22:28:33.539" v="156" actId="255"/>
          <ac:spMkLst>
            <pc:docMk/>
            <pc:sldMk cId="1532886728" sldId="259"/>
            <ac:spMk id="56" creationId="{4FFF14D5-F051-598F-F116-AFCEA4472A8E}"/>
          </ac:spMkLst>
        </pc:spChg>
        <pc:spChg chg="add del mod">
          <ac:chgData name="Jamal Jaffer" userId="682f3f89-4efa-4717-a6a2-1d5050f38c5d" providerId="ADAL" clId="{B284D5EC-3219-5145-B694-CBABF1F01109}" dt="2022-11-03T22:46:41.705" v="309"/>
          <ac:spMkLst>
            <pc:docMk/>
            <pc:sldMk cId="1532886728" sldId="259"/>
            <ac:spMk id="77" creationId="{0622DCC6-47FC-44E0-2C7B-78F3F9D87853}"/>
          </ac:spMkLst>
        </pc:spChg>
        <pc:spChg chg="add del mod">
          <ac:chgData name="Jamal Jaffer" userId="682f3f89-4efa-4717-a6a2-1d5050f38c5d" providerId="ADAL" clId="{B284D5EC-3219-5145-B694-CBABF1F01109}" dt="2022-11-03T22:46:41.705" v="309"/>
          <ac:spMkLst>
            <pc:docMk/>
            <pc:sldMk cId="1532886728" sldId="259"/>
            <ac:spMk id="78" creationId="{DD1A98B2-2DE9-866D-DC4A-EC118885F400}"/>
          </ac:spMkLst>
        </pc:spChg>
        <pc:spChg chg="add del mod">
          <ac:chgData name="Jamal Jaffer" userId="682f3f89-4efa-4717-a6a2-1d5050f38c5d" providerId="ADAL" clId="{B284D5EC-3219-5145-B694-CBABF1F01109}" dt="2022-11-03T22:46:41.705" v="309"/>
          <ac:spMkLst>
            <pc:docMk/>
            <pc:sldMk cId="1532886728" sldId="259"/>
            <ac:spMk id="79" creationId="{9E4CE50A-4BFC-C644-E27D-83501B9F501C}"/>
          </ac:spMkLst>
        </pc:spChg>
        <pc:spChg chg="add del mod">
          <ac:chgData name="Jamal Jaffer" userId="682f3f89-4efa-4717-a6a2-1d5050f38c5d" providerId="ADAL" clId="{B284D5EC-3219-5145-B694-CBABF1F01109}" dt="2022-11-03T22:46:54.445" v="313"/>
          <ac:spMkLst>
            <pc:docMk/>
            <pc:sldMk cId="1532886728" sldId="259"/>
            <ac:spMk id="84" creationId="{E696931A-A5D1-82C1-E966-0F213992BA0B}"/>
          </ac:spMkLst>
        </pc:spChg>
        <pc:spChg chg="add del mod">
          <ac:chgData name="Jamal Jaffer" userId="682f3f89-4efa-4717-a6a2-1d5050f38c5d" providerId="ADAL" clId="{B284D5EC-3219-5145-B694-CBABF1F01109}" dt="2022-11-03T22:46:54.445" v="313"/>
          <ac:spMkLst>
            <pc:docMk/>
            <pc:sldMk cId="1532886728" sldId="259"/>
            <ac:spMk id="85" creationId="{9FC8020F-1A62-AE89-4A4E-10259F79EA44}"/>
          </ac:spMkLst>
        </pc:spChg>
        <pc:spChg chg="add del mod">
          <ac:chgData name="Jamal Jaffer" userId="682f3f89-4efa-4717-a6a2-1d5050f38c5d" providerId="ADAL" clId="{B284D5EC-3219-5145-B694-CBABF1F01109}" dt="2022-11-03T22:46:54.445" v="313"/>
          <ac:spMkLst>
            <pc:docMk/>
            <pc:sldMk cId="1532886728" sldId="259"/>
            <ac:spMk id="88" creationId="{83BB327E-A700-7A30-A0A5-F5CB848A7CDB}"/>
          </ac:spMkLst>
        </pc:spChg>
        <pc:spChg chg="add mod">
          <ac:chgData name="Jamal Jaffer" userId="682f3f89-4efa-4717-a6a2-1d5050f38c5d" providerId="ADAL" clId="{B284D5EC-3219-5145-B694-CBABF1F01109}" dt="2022-11-03T22:52:59.905" v="349" actId="1076"/>
          <ac:spMkLst>
            <pc:docMk/>
            <pc:sldMk cId="1532886728" sldId="259"/>
            <ac:spMk id="93" creationId="{3BA2BE90-A379-B0CC-12BA-82DE67E75697}"/>
          </ac:spMkLst>
        </pc:spChg>
        <pc:spChg chg="add mod">
          <ac:chgData name="Jamal Jaffer" userId="682f3f89-4efa-4717-a6a2-1d5050f38c5d" providerId="ADAL" clId="{B284D5EC-3219-5145-B694-CBABF1F01109}" dt="2022-11-03T22:52:59.905" v="349" actId="1076"/>
          <ac:spMkLst>
            <pc:docMk/>
            <pc:sldMk cId="1532886728" sldId="259"/>
            <ac:spMk id="94" creationId="{5E50853A-D9C7-1DDB-FE0F-C98CDC952EB1}"/>
          </ac:spMkLst>
        </pc:spChg>
        <pc:spChg chg="add mod">
          <ac:chgData name="Jamal Jaffer" userId="682f3f89-4efa-4717-a6a2-1d5050f38c5d" providerId="ADAL" clId="{B284D5EC-3219-5145-B694-CBABF1F01109}" dt="2022-11-03T22:52:59.905" v="349" actId="1076"/>
          <ac:spMkLst>
            <pc:docMk/>
            <pc:sldMk cId="1532886728" sldId="259"/>
            <ac:spMk id="95" creationId="{647474A0-5A62-113B-B93E-4C9332CC0392}"/>
          </ac:spMkLst>
        </pc:spChg>
        <pc:spChg chg="add mod">
          <ac:chgData name="Jamal Jaffer" userId="682f3f89-4efa-4717-a6a2-1d5050f38c5d" providerId="ADAL" clId="{B284D5EC-3219-5145-B694-CBABF1F01109}" dt="2022-11-03T22:52:59.905" v="349" actId="1076"/>
          <ac:spMkLst>
            <pc:docMk/>
            <pc:sldMk cId="1532886728" sldId="259"/>
            <ac:spMk id="103" creationId="{DCBAC598-7E1E-7AF9-5648-ABA1924FC586}"/>
          </ac:spMkLst>
        </pc:spChg>
        <pc:spChg chg="add mod">
          <ac:chgData name="Jamal Jaffer" userId="682f3f89-4efa-4717-a6a2-1d5050f38c5d" providerId="ADAL" clId="{B284D5EC-3219-5145-B694-CBABF1F01109}" dt="2022-11-03T22:53:13.713" v="350" actId="1076"/>
          <ac:spMkLst>
            <pc:docMk/>
            <pc:sldMk cId="1532886728" sldId="259"/>
            <ac:spMk id="114" creationId="{E7A9090C-EE36-7FED-850D-BD1EA6DF9F09}"/>
          </ac:spMkLst>
        </pc:spChg>
        <pc:spChg chg="add mod">
          <ac:chgData name="Jamal Jaffer" userId="682f3f89-4efa-4717-a6a2-1d5050f38c5d" providerId="ADAL" clId="{B284D5EC-3219-5145-B694-CBABF1F01109}" dt="2022-11-03T22:53:13.713" v="350" actId="1076"/>
          <ac:spMkLst>
            <pc:docMk/>
            <pc:sldMk cId="1532886728" sldId="259"/>
            <ac:spMk id="115" creationId="{9035A157-1CB5-89D6-11EA-660AE45D654F}"/>
          </ac:spMkLst>
        </pc:spChg>
        <pc:spChg chg="add mod">
          <ac:chgData name="Jamal Jaffer" userId="682f3f89-4efa-4717-a6a2-1d5050f38c5d" providerId="ADAL" clId="{B284D5EC-3219-5145-B694-CBABF1F01109}" dt="2022-11-03T22:53:13.713" v="350" actId="1076"/>
          <ac:spMkLst>
            <pc:docMk/>
            <pc:sldMk cId="1532886728" sldId="259"/>
            <ac:spMk id="116" creationId="{00D17AC8-36B9-F479-80FD-8D0A8BC7430F}"/>
          </ac:spMkLst>
        </pc:spChg>
        <pc:spChg chg="add mod">
          <ac:chgData name="Jamal Jaffer" userId="682f3f89-4efa-4717-a6a2-1d5050f38c5d" providerId="ADAL" clId="{B284D5EC-3219-5145-B694-CBABF1F01109}" dt="2022-11-03T22:53:13.713" v="350" actId="1076"/>
          <ac:spMkLst>
            <pc:docMk/>
            <pc:sldMk cId="1532886728" sldId="259"/>
            <ac:spMk id="122" creationId="{AF48863B-2366-415E-6564-885187ABAD6B}"/>
          </ac:spMkLst>
        </pc:spChg>
        <pc:spChg chg="add mod">
          <ac:chgData name="Jamal Jaffer" userId="682f3f89-4efa-4717-a6a2-1d5050f38c5d" providerId="ADAL" clId="{B284D5EC-3219-5145-B694-CBABF1F01109}" dt="2022-11-03T22:52:16.560" v="345" actId="1076"/>
          <ac:spMkLst>
            <pc:docMk/>
            <pc:sldMk cId="1532886728" sldId="259"/>
            <ac:spMk id="123" creationId="{7CBAC6FA-40B5-775A-0A1A-CE9B4D98A979}"/>
          </ac:spMkLst>
        </pc:spChg>
        <pc:spChg chg="add mod">
          <ac:chgData name="Jamal Jaffer" userId="682f3f89-4efa-4717-a6a2-1d5050f38c5d" providerId="ADAL" clId="{B284D5EC-3219-5145-B694-CBABF1F01109}" dt="2022-11-03T22:52:43.127" v="348" actId="1076"/>
          <ac:spMkLst>
            <pc:docMk/>
            <pc:sldMk cId="1532886728" sldId="259"/>
            <ac:spMk id="124" creationId="{6D72866F-C4F3-36ED-DAD0-C578E7DA734E}"/>
          </ac:spMkLst>
        </pc:spChg>
        <pc:graphicFrameChg chg="mod">
          <ac:chgData name="Jamal Jaffer" userId="682f3f89-4efa-4717-a6a2-1d5050f38c5d" providerId="ADAL" clId="{B284D5EC-3219-5145-B694-CBABF1F01109}" dt="2022-11-03T22:35:47.695" v="205" actId="1076"/>
          <ac:graphicFrameMkLst>
            <pc:docMk/>
            <pc:sldMk cId="1532886728" sldId="259"/>
            <ac:graphicFrameMk id="72" creationId="{57BEF29A-271A-8CD1-6007-09171273C4CE}"/>
          </ac:graphicFrameMkLst>
        </pc:graphicFrameChg>
        <pc:picChg chg="add del mod">
          <ac:chgData name="Jamal Jaffer" userId="682f3f89-4efa-4717-a6a2-1d5050f38c5d" providerId="ADAL" clId="{B284D5EC-3219-5145-B694-CBABF1F01109}" dt="2022-11-03T22:13:44.556" v="27" actId="478"/>
          <ac:picMkLst>
            <pc:docMk/>
            <pc:sldMk cId="1532886728" sldId="259"/>
            <ac:picMk id="3" creationId="{AAD2E687-A152-47FD-0554-825235A2629D}"/>
          </ac:picMkLst>
        </pc:picChg>
        <pc:picChg chg="add mod">
          <ac:chgData name="Jamal Jaffer" userId="682f3f89-4efa-4717-a6a2-1d5050f38c5d" providerId="ADAL" clId="{B284D5EC-3219-5145-B694-CBABF1F01109}" dt="2022-11-03T22:22:02.474" v="101" actId="1076"/>
          <ac:picMkLst>
            <pc:docMk/>
            <pc:sldMk cId="1532886728" sldId="259"/>
            <ac:picMk id="4" creationId="{9C0D0CC1-CC25-67D5-D02D-82C4AE5056AB}"/>
          </ac:picMkLst>
        </pc:picChg>
        <pc:picChg chg="add mod">
          <ac:chgData name="Jamal Jaffer" userId="682f3f89-4efa-4717-a6a2-1d5050f38c5d" providerId="ADAL" clId="{B284D5EC-3219-5145-B694-CBABF1F01109}" dt="2022-11-03T22:31:51.973" v="188" actId="1076"/>
          <ac:picMkLst>
            <pc:docMk/>
            <pc:sldMk cId="1532886728" sldId="259"/>
            <ac:picMk id="11" creationId="{910B42FD-2EE4-37DE-D2D9-386B3862C6B4}"/>
          </ac:picMkLst>
        </pc:picChg>
        <pc:picChg chg="del">
          <ac:chgData name="Jamal Jaffer" userId="682f3f89-4efa-4717-a6a2-1d5050f38c5d" providerId="ADAL" clId="{B284D5EC-3219-5145-B694-CBABF1F01109}" dt="2022-11-03T22:12:34.837" v="2" actId="478"/>
          <ac:picMkLst>
            <pc:docMk/>
            <pc:sldMk cId="1532886728" sldId="259"/>
            <ac:picMk id="13" creationId="{7ACCBCE4-C294-DD43-064A-67A490934466}"/>
          </ac:picMkLst>
        </pc:picChg>
        <pc:picChg chg="del">
          <ac:chgData name="Jamal Jaffer" userId="682f3f89-4efa-4717-a6a2-1d5050f38c5d" providerId="ADAL" clId="{B284D5EC-3219-5145-B694-CBABF1F01109}" dt="2022-11-03T22:12:24.786" v="1" actId="478"/>
          <ac:picMkLst>
            <pc:docMk/>
            <pc:sldMk cId="1532886728" sldId="259"/>
            <ac:picMk id="17" creationId="{5A60E54D-DDFB-FA47-BB05-B328C3A68B9A}"/>
          </ac:picMkLst>
        </pc:picChg>
        <pc:picChg chg="add mod">
          <ac:chgData name="Jamal Jaffer" userId="682f3f89-4efa-4717-a6a2-1d5050f38c5d" providerId="ADAL" clId="{B284D5EC-3219-5145-B694-CBABF1F01109}" dt="2022-11-03T22:21:58.735" v="100" actId="1076"/>
          <ac:picMkLst>
            <pc:docMk/>
            <pc:sldMk cId="1532886728" sldId="259"/>
            <ac:picMk id="20" creationId="{64C4E328-BD7F-CC75-9131-C309F65E546D}"/>
          </ac:picMkLst>
        </pc:picChg>
        <pc:picChg chg="add mod">
          <ac:chgData name="Jamal Jaffer" userId="682f3f89-4efa-4717-a6a2-1d5050f38c5d" providerId="ADAL" clId="{B284D5EC-3219-5145-B694-CBABF1F01109}" dt="2022-11-03T22:32:09.863" v="189" actId="1076"/>
          <ac:picMkLst>
            <pc:docMk/>
            <pc:sldMk cId="1532886728" sldId="259"/>
            <ac:picMk id="21" creationId="{8E24EBD3-9B4A-34C3-14FF-A249F0E42F4D}"/>
          </ac:picMkLst>
        </pc:picChg>
        <pc:picChg chg="mod">
          <ac:chgData name="Jamal Jaffer" userId="682f3f89-4efa-4717-a6a2-1d5050f38c5d" providerId="ADAL" clId="{B284D5EC-3219-5145-B694-CBABF1F01109}" dt="2022-11-03T22:13:14.593" v="24" actId="1076"/>
          <ac:picMkLst>
            <pc:docMk/>
            <pc:sldMk cId="1532886728" sldId="259"/>
            <ac:picMk id="29" creationId="{CA2269BC-B652-61D3-3D93-75817A0CDE24}"/>
          </ac:picMkLst>
        </pc:picChg>
        <pc:picChg chg="add mod">
          <ac:chgData name="Jamal Jaffer" userId="682f3f89-4efa-4717-a6a2-1d5050f38c5d" providerId="ADAL" clId="{B284D5EC-3219-5145-B694-CBABF1F01109}" dt="2022-11-03T22:20:54.282" v="84" actId="1076"/>
          <ac:picMkLst>
            <pc:docMk/>
            <pc:sldMk cId="1532886728" sldId="259"/>
            <ac:picMk id="32" creationId="{5527B6B6-E20D-4953-5E9E-A742FB799E4B}"/>
          </ac:picMkLst>
        </pc:picChg>
        <pc:picChg chg="add mod">
          <ac:chgData name="Jamal Jaffer" userId="682f3f89-4efa-4717-a6a2-1d5050f38c5d" providerId="ADAL" clId="{B284D5EC-3219-5145-B694-CBABF1F01109}" dt="2022-11-03T22:33:37.040" v="194" actId="1076"/>
          <ac:picMkLst>
            <pc:docMk/>
            <pc:sldMk cId="1532886728" sldId="259"/>
            <ac:picMk id="33" creationId="{86A1AAF4-A1EA-27AE-7E7D-2E95D085633E}"/>
          </ac:picMkLst>
        </pc:picChg>
        <pc:picChg chg="mod">
          <ac:chgData name="Jamal Jaffer" userId="682f3f89-4efa-4717-a6a2-1d5050f38c5d" providerId="ADAL" clId="{B284D5EC-3219-5145-B694-CBABF1F01109}" dt="2022-11-03T22:13:14.593" v="24" actId="1076"/>
          <ac:picMkLst>
            <pc:docMk/>
            <pc:sldMk cId="1532886728" sldId="259"/>
            <ac:picMk id="34" creationId="{EED25E20-B2B1-6BF2-9AF2-27DFFBA0615B}"/>
          </ac:picMkLst>
        </pc:picChg>
        <pc:picChg chg="mod">
          <ac:chgData name="Jamal Jaffer" userId="682f3f89-4efa-4717-a6a2-1d5050f38c5d" providerId="ADAL" clId="{B284D5EC-3219-5145-B694-CBABF1F01109}" dt="2022-11-03T22:13:14.593" v="24" actId="1076"/>
          <ac:picMkLst>
            <pc:docMk/>
            <pc:sldMk cId="1532886728" sldId="259"/>
            <ac:picMk id="36" creationId="{F27EA004-E006-A37C-EB68-65650B3CAA52}"/>
          </ac:picMkLst>
        </pc:picChg>
        <pc:picChg chg="add mod">
          <ac:chgData name="Jamal Jaffer" userId="682f3f89-4efa-4717-a6a2-1d5050f38c5d" providerId="ADAL" clId="{B284D5EC-3219-5145-B694-CBABF1F01109}" dt="2022-11-03T22:20:58.849" v="85" actId="1076"/>
          <ac:picMkLst>
            <pc:docMk/>
            <pc:sldMk cId="1532886728" sldId="259"/>
            <ac:picMk id="49" creationId="{38B9B86B-1EBC-919D-650C-A903DFC225EF}"/>
          </ac:picMkLst>
        </pc:picChg>
        <pc:picChg chg="add mod">
          <ac:chgData name="Jamal Jaffer" userId="682f3f89-4efa-4717-a6a2-1d5050f38c5d" providerId="ADAL" clId="{B284D5EC-3219-5145-B694-CBABF1F01109}" dt="2022-11-03T22:33:51.736" v="195" actId="1076"/>
          <ac:picMkLst>
            <pc:docMk/>
            <pc:sldMk cId="1532886728" sldId="259"/>
            <ac:picMk id="50" creationId="{58AF6322-BB24-D7EA-25E2-46EA6B98BD84}"/>
          </ac:picMkLst>
        </pc:picChg>
        <pc:picChg chg="add mod">
          <ac:chgData name="Jamal Jaffer" userId="682f3f89-4efa-4717-a6a2-1d5050f38c5d" providerId="ADAL" clId="{B284D5EC-3219-5145-B694-CBABF1F01109}" dt="2022-11-03T22:29:55.618" v="173" actId="1076"/>
          <ac:picMkLst>
            <pc:docMk/>
            <pc:sldMk cId="1532886728" sldId="259"/>
            <ac:picMk id="71" creationId="{34FEECF1-FF2C-7BD4-6ECB-9853548241BF}"/>
          </ac:picMkLst>
        </pc:picChg>
        <pc:picChg chg="add mod">
          <ac:chgData name="Jamal Jaffer" userId="682f3f89-4efa-4717-a6a2-1d5050f38c5d" providerId="ADAL" clId="{B284D5EC-3219-5145-B694-CBABF1F01109}" dt="2022-11-03T22:29:40.140" v="170" actId="1076"/>
          <ac:picMkLst>
            <pc:docMk/>
            <pc:sldMk cId="1532886728" sldId="259"/>
            <ac:picMk id="73" creationId="{78ECA1F7-BE32-1DB7-2CA8-0C3268834470}"/>
          </ac:picMkLst>
        </pc:picChg>
        <pc:picChg chg="add del mod">
          <ac:chgData name="Jamal Jaffer" userId="682f3f89-4efa-4717-a6a2-1d5050f38c5d" providerId="ADAL" clId="{B284D5EC-3219-5145-B694-CBABF1F01109}" dt="2022-11-03T22:28:16.782" v="154" actId="478"/>
          <ac:picMkLst>
            <pc:docMk/>
            <pc:sldMk cId="1532886728" sldId="259"/>
            <ac:picMk id="74" creationId="{EC9191C9-2842-BE9B-3C63-347311860EFE}"/>
          </ac:picMkLst>
        </pc:picChg>
        <pc:picChg chg="add mod">
          <ac:chgData name="Jamal Jaffer" userId="682f3f89-4efa-4717-a6a2-1d5050f38c5d" providerId="ADAL" clId="{B284D5EC-3219-5145-B694-CBABF1F01109}" dt="2022-11-03T22:29:34.655" v="169" actId="207"/>
          <ac:picMkLst>
            <pc:docMk/>
            <pc:sldMk cId="1532886728" sldId="259"/>
            <ac:picMk id="75" creationId="{E6B2BD8B-05B1-85EA-480E-A382F3696304}"/>
          </ac:picMkLst>
        </pc:picChg>
        <pc:picChg chg="add mod">
          <ac:chgData name="Jamal Jaffer" userId="682f3f89-4efa-4717-a6a2-1d5050f38c5d" providerId="ADAL" clId="{B284D5EC-3219-5145-B694-CBABF1F01109}" dt="2022-11-03T22:29:28.582" v="168" actId="207"/>
          <ac:picMkLst>
            <pc:docMk/>
            <pc:sldMk cId="1532886728" sldId="259"/>
            <ac:picMk id="76" creationId="{42415C65-68C3-4E43-1763-A2810F2706A1}"/>
          </ac:picMkLst>
        </pc:picChg>
        <pc:picChg chg="del">
          <ac:chgData name="Jamal Jaffer" userId="682f3f89-4efa-4717-a6a2-1d5050f38c5d" providerId="ADAL" clId="{B284D5EC-3219-5145-B694-CBABF1F01109}" dt="2022-11-03T22:12:34.837" v="2" actId="478"/>
          <ac:picMkLst>
            <pc:docMk/>
            <pc:sldMk cId="1532886728" sldId="259"/>
            <ac:picMk id="1026" creationId="{91B0061F-E7F1-83D1-E09D-8925B20B83E0}"/>
          </ac:picMkLst>
        </pc:picChg>
        <pc:picChg chg="del">
          <ac:chgData name="Jamal Jaffer" userId="682f3f89-4efa-4717-a6a2-1d5050f38c5d" providerId="ADAL" clId="{B284D5EC-3219-5145-B694-CBABF1F01109}" dt="2022-11-03T22:12:34.837" v="2" actId="478"/>
          <ac:picMkLst>
            <pc:docMk/>
            <pc:sldMk cId="1532886728" sldId="259"/>
            <ac:picMk id="1028" creationId="{894C8610-F8A3-DAFC-925D-BDB23EF5CB39}"/>
          </ac:picMkLst>
        </pc:picChg>
        <pc:cxnChg chg="add del mod">
          <ac:chgData name="Jamal Jaffer" userId="682f3f89-4efa-4717-a6a2-1d5050f38c5d" providerId="ADAL" clId="{B284D5EC-3219-5145-B694-CBABF1F01109}" dt="2022-11-03T22:27:25.568" v="145" actId="478"/>
          <ac:cxnSpMkLst>
            <pc:docMk/>
            <pc:sldMk cId="1532886728" sldId="259"/>
            <ac:cxnSpMk id="68" creationId="{BA81D604-9A93-168E-F816-22F660213FE8}"/>
          </ac:cxnSpMkLst>
        </pc:cxnChg>
        <pc:cxnChg chg="add del mod">
          <ac:chgData name="Jamal Jaffer" userId="682f3f89-4efa-4717-a6a2-1d5050f38c5d" providerId="ADAL" clId="{B284D5EC-3219-5145-B694-CBABF1F01109}" dt="2022-11-03T22:46:41.705" v="309"/>
          <ac:cxnSpMkLst>
            <pc:docMk/>
            <pc:sldMk cId="1532886728" sldId="259"/>
            <ac:cxnSpMk id="80" creationId="{77B35101-7ACA-4935-604D-DBF45C53AA96}"/>
          </ac:cxnSpMkLst>
        </pc:cxnChg>
        <pc:cxnChg chg="add del mod">
          <ac:chgData name="Jamal Jaffer" userId="682f3f89-4efa-4717-a6a2-1d5050f38c5d" providerId="ADAL" clId="{B284D5EC-3219-5145-B694-CBABF1F01109}" dt="2022-11-03T22:46:41.705" v="309"/>
          <ac:cxnSpMkLst>
            <pc:docMk/>
            <pc:sldMk cId="1532886728" sldId="259"/>
            <ac:cxnSpMk id="81" creationId="{9E4FE97C-7FD9-607F-421B-2F7AD18F0754}"/>
          </ac:cxnSpMkLst>
        </pc:cxnChg>
        <pc:cxnChg chg="add del mod">
          <ac:chgData name="Jamal Jaffer" userId="682f3f89-4efa-4717-a6a2-1d5050f38c5d" providerId="ADAL" clId="{B284D5EC-3219-5145-B694-CBABF1F01109}" dt="2022-11-03T22:46:41.705" v="309"/>
          <ac:cxnSpMkLst>
            <pc:docMk/>
            <pc:sldMk cId="1532886728" sldId="259"/>
            <ac:cxnSpMk id="82" creationId="{6DDFB834-83A0-07F7-8E44-C19C67144B31}"/>
          </ac:cxnSpMkLst>
        </pc:cxnChg>
        <pc:cxnChg chg="add del mod">
          <ac:chgData name="Jamal Jaffer" userId="682f3f89-4efa-4717-a6a2-1d5050f38c5d" providerId="ADAL" clId="{B284D5EC-3219-5145-B694-CBABF1F01109}" dt="2022-11-03T22:46:41.705" v="309"/>
          <ac:cxnSpMkLst>
            <pc:docMk/>
            <pc:sldMk cId="1532886728" sldId="259"/>
            <ac:cxnSpMk id="83" creationId="{6614894A-D6E4-60E5-2ED3-2DDC76CD84BA}"/>
          </ac:cxnSpMkLst>
        </pc:cxnChg>
        <pc:cxnChg chg="add del mod">
          <ac:chgData name="Jamal Jaffer" userId="682f3f89-4efa-4717-a6a2-1d5050f38c5d" providerId="ADAL" clId="{B284D5EC-3219-5145-B694-CBABF1F01109}" dt="2022-11-03T22:46:54.445" v="313"/>
          <ac:cxnSpMkLst>
            <pc:docMk/>
            <pc:sldMk cId="1532886728" sldId="259"/>
            <ac:cxnSpMk id="89" creationId="{158F4488-AC92-0FBB-BF0A-BA4362125544}"/>
          </ac:cxnSpMkLst>
        </pc:cxnChg>
        <pc:cxnChg chg="add del mod">
          <ac:chgData name="Jamal Jaffer" userId="682f3f89-4efa-4717-a6a2-1d5050f38c5d" providerId="ADAL" clId="{B284D5EC-3219-5145-B694-CBABF1F01109}" dt="2022-11-03T22:46:54.445" v="313"/>
          <ac:cxnSpMkLst>
            <pc:docMk/>
            <pc:sldMk cId="1532886728" sldId="259"/>
            <ac:cxnSpMk id="90" creationId="{13D70C51-40D6-6515-A1C1-F44303AE8D35}"/>
          </ac:cxnSpMkLst>
        </pc:cxnChg>
        <pc:cxnChg chg="add del mod">
          <ac:chgData name="Jamal Jaffer" userId="682f3f89-4efa-4717-a6a2-1d5050f38c5d" providerId="ADAL" clId="{B284D5EC-3219-5145-B694-CBABF1F01109}" dt="2022-11-03T22:46:54.445" v="313"/>
          <ac:cxnSpMkLst>
            <pc:docMk/>
            <pc:sldMk cId="1532886728" sldId="259"/>
            <ac:cxnSpMk id="91" creationId="{3F0B3CC2-7A29-90BB-6523-145E767E0D0F}"/>
          </ac:cxnSpMkLst>
        </pc:cxnChg>
        <pc:cxnChg chg="add del mod">
          <ac:chgData name="Jamal Jaffer" userId="682f3f89-4efa-4717-a6a2-1d5050f38c5d" providerId="ADAL" clId="{B284D5EC-3219-5145-B694-CBABF1F01109}" dt="2022-11-03T22:46:54.445" v="313"/>
          <ac:cxnSpMkLst>
            <pc:docMk/>
            <pc:sldMk cId="1532886728" sldId="259"/>
            <ac:cxnSpMk id="92" creationId="{486D5066-DCD5-B1D1-F039-EBE357EBB8C1}"/>
          </ac:cxnSpMkLst>
        </pc:cxnChg>
        <pc:cxnChg chg="add mod">
          <ac:chgData name="Jamal Jaffer" userId="682f3f89-4efa-4717-a6a2-1d5050f38c5d" providerId="ADAL" clId="{B284D5EC-3219-5145-B694-CBABF1F01109}" dt="2022-11-03T22:52:59.905" v="349" actId="1076"/>
          <ac:cxnSpMkLst>
            <pc:docMk/>
            <pc:sldMk cId="1532886728" sldId="259"/>
            <ac:cxnSpMk id="96" creationId="{3E78A566-C83F-06B4-C267-D75C34375A38}"/>
          </ac:cxnSpMkLst>
        </pc:cxnChg>
        <pc:cxnChg chg="add mod">
          <ac:chgData name="Jamal Jaffer" userId="682f3f89-4efa-4717-a6a2-1d5050f38c5d" providerId="ADAL" clId="{B284D5EC-3219-5145-B694-CBABF1F01109}" dt="2022-11-03T22:52:59.905" v="349" actId="1076"/>
          <ac:cxnSpMkLst>
            <pc:docMk/>
            <pc:sldMk cId="1532886728" sldId="259"/>
            <ac:cxnSpMk id="97" creationId="{DC2EEB64-AE7B-E31E-639B-DCAB71E27CAA}"/>
          </ac:cxnSpMkLst>
        </pc:cxnChg>
        <pc:cxnChg chg="add mod">
          <ac:chgData name="Jamal Jaffer" userId="682f3f89-4efa-4717-a6a2-1d5050f38c5d" providerId="ADAL" clId="{B284D5EC-3219-5145-B694-CBABF1F01109}" dt="2022-11-03T22:52:59.905" v="349" actId="1076"/>
          <ac:cxnSpMkLst>
            <pc:docMk/>
            <pc:sldMk cId="1532886728" sldId="259"/>
            <ac:cxnSpMk id="101" creationId="{7D897DB7-821A-6EB0-4BE2-133D3A8D337D}"/>
          </ac:cxnSpMkLst>
        </pc:cxnChg>
        <pc:cxnChg chg="add mod">
          <ac:chgData name="Jamal Jaffer" userId="682f3f89-4efa-4717-a6a2-1d5050f38c5d" providerId="ADAL" clId="{B284D5EC-3219-5145-B694-CBABF1F01109}" dt="2022-11-03T22:52:59.905" v="349" actId="1076"/>
          <ac:cxnSpMkLst>
            <pc:docMk/>
            <pc:sldMk cId="1532886728" sldId="259"/>
            <ac:cxnSpMk id="102" creationId="{23ECEBA5-E038-A4C2-557B-EE95DA16F996}"/>
          </ac:cxnSpMkLst>
        </pc:cxnChg>
        <pc:cxnChg chg="add mod">
          <ac:chgData name="Jamal Jaffer" userId="682f3f89-4efa-4717-a6a2-1d5050f38c5d" providerId="ADAL" clId="{B284D5EC-3219-5145-B694-CBABF1F01109}" dt="2022-11-03T22:53:13.713" v="350" actId="1076"/>
          <ac:cxnSpMkLst>
            <pc:docMk/>
            <pc:sldMk cId="1532886728" sldId="259"/>
            <ac:cxnSpMk id="117" creationId="{0A40D39E-1CB0-3EC4-2B22-50E61574D7BA}"/>
          </ac:cxnSpMkLst>
        </pc:cxnChg>
        <pc:cxnChg chg="add mod">
          <ac:chgData name="Jamal Jaffer" userId="682f3f89-4efa-4717-a6a2-1d5050f38c5d" providerId="ADAL" clId="{B284D5EC-3219-5145-B694-CBABF1F01109}" dt="2022-11-03T22:53:13.713" v="350" actId="1076"/>
          <ac:cxnSpMkLst>
            <pc:docMk/>
            <pc:sldMk cId="1532886728" sldId="259"/>
            <ac:cxnSpMk id="118" creationId="{21FF2E00-889A-D1CB-6129-6B20B9A819AB}"/>
          </ac:cxnSpMkLst>
        </pc:cxnChg>
        <pc:cxnChg chg="add mod">
          <ac:chgData name="Jamal Jaffer" userId="682f3f89-4efa-4717-a6a2-1d5050f38c5d" providerId="ADAL" clId="{B284D5EC-3219-5145-B694-CBABF1F01109}" dt="2022-11-03T22:53:13.713" v="350" actId="1076"/>
          <ac:cxnSpMkLst>
            <pc:docMk/>
            <pc:sldMk cId="1532886728" sldId="259"/>
            <ac:cxnSpMk id="120" creationId="{529B0F38-370A-7B88-DBA9-C270A058D007}"/>
          </ac:cxnSpMkLst>
        </pc:cxnChg>
        <pc:cxnChg chg="add mod">
          <ac:chgData name="Jamal Jaffer" userId="682f3f89-4efa-4717-a6a2-1d5050f38c5d" providerId="ADAL" clId="{B284D5EC-3219-5145-B694-CBABF1F01109}" dt="2022-11-03T22:53:13.713" v="350" actId="1076"/>
          <ac:cxnSpMkLst>
            <pc:docMk/>
            <pc:sldMk cId="1532886728" sldId="259"/>
            <ac:cxnSpMk id="121" creationId="{86238CF9-4EF6-DF81-6EB2-0785C8028367}"/>
          </ac:cxnSpMkLst>
        </pc:cxnChg>
      </pc:sldChg>
    </pc:docChg>
  </pc:docChgLst>
  <pc:docChgLst>
    <pc:chgData name="Mccartney, Sean (GSFC-610.0)[SCIENCE SYSTEMS AND APPLICATIONS INC]" userId="S::sean.mccartney_nasa.gov#ext#@ssaihq.onmicrosoft.com::e3a2d6fb-cdbd-4020-abc9-b88d130b0cb2" providerId="AD" clId="Web-{8C155C52-CDEB-25CF-E8FC-E2532E50774D}"/>
    <pc:docChg chg="modSld">
      <pc:chgData name="Mccartney, Sean (GSFC-610.0)[SCIENCE SYSTEMS AND APPLICATIONS INC]" userId="S::sean.mccartney_nasa.gov#ext#@ssaihq.onmicrosoft.com::e3a2d6fb-cdbd-4020-abc9-b88d130b0cb2" providerId="AD" clId="Web-{8C155C52-CDEB-25CF-E8FC-E2532E50774D}" dt="2022-11-02T12:08:07.338" v="7" actId="20577"/>
      <pc:docMkLst>
        <pc:docMk/>
      </pc:docMkLst>
      <pc:sldChg chg="modSp">
        <pc:chgData name="Mccartney, Sean (GSFC-610.0)[SCIENCE SYSTEMS AND APPLICATIONS INC]" userId="S::sean.mccartney_nasa.gov#ext#@ssaihq.onmicrosoft.com::e3a2d6fb-cdbd-4020-abc9-b88d130b0cb2" providerId="AD" clId="Web-{8C155C52-CDEB-25CF-E8FC-E2532E50774D}" dt="2022-11-02T12:08:07.338" v="7" actId="20577"/>
        <pc:sldMkLst>
          <pc:docMk/>
          <pc:sldMk cId="1532886728" sldId="259"/>
        </pc:sldMkLst>
        <pc:spChg chg="mod">
          <ac:chgData name="Mccartney, Sean (GSFC-610.0)[SCIENCE SYSTEMS AND APPLICATIONS INC]" userId="S::sean.mccartney_nasa.gov#ext#@ssaihq.onmicrosoft.com::e3a2d6fb-cdbd-4020-abc9-b88d130b0cb2" providerId="AD" clId="Web-{8C155C52-CDEB-25CF-E8FC-E2532E50774D}" dt="2022-11-02T12:08:07.338" v="7" actId="20577"/>
          <ac:spMkLst>
            <pc:docMk/>
            <pc:sldMk cId="1532886728" sldId="259"/>
            <ac:spMk id="22" creationId="{F835CB9E-9274-4433-A522-1F67E654396B}"/>
          </ac:spMkLst>
        </pc:spChg>
      </pc:sldChg>
    </pc:docChg>
  </pc:docChgLst>
  <pc:docChgLst>
    <pc:chgData name="Jessica Birk" userId="S::jessica.birk@ssaihq.com::63804636-defa-42f7-9022-ecd69d5c6a91" providerId="AD" clId="Web-{CF548C2F-DADA-9291-89B5-D6BCE7339D77}"/>
    <pc:docChg chg="modSld">
      <pc:chgData name="Jessica Birk" userId="S::jessica.birk@ssaihq.com::63804636-defa-42f7-9022-ecd69d5c6a91" providerId="AD" clId="Web-{CF548C2F-DADA-9291-89B5-D6BCE7339D77}" dt="2022-11-03T21:06:18.244" v="95" actId="1076"/>
      <pc:docMkLst>
        <pc:docMk/>
      </pc:docMkLst>
      <pc:sldChg chg="addSp delSp modSp">
        <pc:chgData name="Jessica Birk" userId="S::jessica.birk@ssaihq.com::63804636-defa-42f7-9022-ecd69d5c6a91" providerId="AD" clId="Web-{CF548C2F-DADA-9291-89B5-D6BCE7339D77}" dt="2022-11-03T21:06:18.244" v="95" actId="1076"/>
        <pc:sldMkLst>
          <pc:docMk/>
          <pc:sldMk cId="1532886728" sldId="259"/>
        </pc:sldMkLst>
        <pc:spChg chg="del">
          <ac:chgData name="Jessica Birk" userId="S::jessica.birk@ssaihq.com::63804636-defa-42f7-9022-ecd69d5c6a91" providerId="AD" clId="Web-{CF548C2F-DADA-9291-89B5-D6BCE7339D77}" dt="2022-11-03T20:31:50.501" v="4"/>
          <ac:spMkLst>
            <pc:docMk/>
            <pc:sldMk cId="1532886728" sldId="259"/>
            <ac:spMk id="3" creationId="{C71BA5BE-80BB-6A27-E35C-364FD709DAE9}"/>
          </ac:spMkLst>
        </pc:spChg>
        <pc:graphicFrameChg chg="add mod modGraphic">
          <ac:chgData name="Jessica Birk" userId="S::jessica.birk@ssaihq.com::63804636-defa-42f7-9022-ecd69d5c6a91" providerId="AD" clId="Web-{CF548C2F-DADA-9291-89B5-D6BCE7339D77}" dt="2022-11-03T20:35:00.945" v="80"/>
          <ac:graphicFrameMkLst>
            <pc:docMk/>
            <pc:sldMk cId="1532886728" sldId="259"/>
            <ac:graphicFrameMk id="72" creationId="{57BEF29A-271A-8CD1-6007-09171273C4CE}"/>
          </ac:graphicFrameMkLst>
        </pc:graphicFrameChg>
        <pc:picChg chg="del">
          <ac:chgData name="Jessica Birk" userId="S::jessica.birk@ssaihq.com::63804636-defa-42f7-9022-ecd69d5c6a91" providerId="AD" clId="Web-{CF548C2F-DADA-9291-89B5-D6BCE7339D77}" dt="2022-11-03T20:30:52.718" v="0"/>
          <ac:picMkLst>
            <pc:docMk/>
            <pc:sldMk cId="1532886728" sldId="259"/>
            <ac:picMk id="6" creationId="{93F2AA90-65A8-E1CE-E175-CD23F3498AFE}"/>
          </ac:picMkLst>
        </pc:picChg>
        <pc:picChg chg="add mod">
          <ac:chgData name="Jessica Birk" userId="S::jessica.birk@ssaihq.com::63804636-defa-42f7-9022-ecd69d5c6a91" providerId="AD" clId="Web-{CF548C2F-DADA-9291-89B5-D6BCE7339D77}" dt="2022-11-03T21:05:22.338" v="91" actId="1076"/>
          <ac:picMkLst>
            <pc:docMk/>
            <pc:sldMk cId="1532886728" sldId="259"/>
            <ac:picMk id="86" creationId="{91F99DFE-9F78-C20D-590A-71D0E409A9BA}"/>
          </ac:picMkLst>
        </pc:picChg>
        <pc:picChg chg="add mod">
          <ac:chgData name="Jessica Birk" userId="S::jessica.birk@ssaihq.com::63804636-defa-42f7-9022-ecd69d5c6a91" providerId="AD" clId="Web-{CF548C2F-DADA-9291-89B5-D6BCE7339D77}" dt="2022-11-03T21:05:30.072" v="94" actId="1076"/>
          <ac:picMkLst>
            <pc:docMk/>
            <pc:sldMk cId="1532886728" sldId="259"/>
            <ac:picMk id="87" creationId="{A77EF69D-3F13-9C85-7148-78DFEF3FE8E3}"/>
          </ac:picMkLst>
        </pc:picChg>
        <pc:picChg chg="add mod">
          <ac:chgData name="Jessica Birk" userId="S::jessica.birk@ssaihq.com::63804636-defa-42f7-9022-ecd69d5c6a91" providerId="AD" clId="Web-{CF548C2F-DADA-9291-89B5-D6BCE7339D77}" dt="2022-11-03T21:05:28.744" v="93" actId="1076"/>
          <ac:picMkLst>
            <pc:docMk/>
            <pc:sldMk cId="1532886728" sldId="259"/>
            <ac:picMk id="105" creationId="{065588B1-A82C-B07D-B60A-4791B62BBCDB}"/>
          </ac:picMkLst>
        </pc:picChg>
        <pc:picChg chg="add mod">
          <ac:chgData name="Jessica Birk" userId="S::jessica.birk@ssaihq.com::63804636-defa-42f7-9022-ecd69d5c6a91" providerId="AD" clId="Web-{CF548C2F-DADA-9291-89B5-D6BCE7339D77}" dt="2022-11-03T21:06:18.244" v="95" actId="1076"/>
          <ac:picMkLst>
            <pc:docMk/>
            <pc:sldMk cId="1532886728" sldId="259"/>
            <ac:picMk id="119" creationId="{6D56FD1E-6BE7-FA36-620F-CF46C1D77A53}"/>
          </ac:picMkLst>
        </pc:picChg>
      </pc:sldChg>
    </pc:docChg>
  </pc:docChgLst>
  <pc:docChgLst>
    <pc:chgData name="Arina Morozova" userId="39ab0bc1-d448-4147-b427-9b136d25a3af" providerId="ADAL" clId="{167565DF-8513-48CD-81EC-523C138CDCA4}"/>
    <pc:docChg chg="">
      <pc:chgData name="Arina Morozova" userId="39ab0bc1-d448-4147-b427-9b136d25a3af" providerId="ADAL" clId="{167565DF-8513-48CD-81EC-523C138CDCA4}" dt="2022-11-03T22:08:10.768" v="1" actId="2056"/>
      <pc:docMkLst>
        <pc:docMk/>
      </pc:docMkLst>
      <pc:sldChg chg="modCm">
        <pc:chgData name="Arina Morozova" userId="39ab0bc1-d448-4147-b427-9b136d25a3af" providerId="ADAL" clId="{167565DF-8513-48CD-81EC-523C138CDCA4}" dt="2022-11-03T22:08:10.768" v="1" actId="2056"/>
        <pc:sldMkLst>
          <pc:docMk/>
          <pc:sldMk cId="1532886728" sldId="259"/>
        </pc:sldMkLst>
      </pc:sldChg>
    </pc:docChg>
  </pc:docChgLst>
  <pc:docChgLst>
    <pc:chgData name="Jamal Jaffer" userId="682f3f89-4efa-4717-a6a2-1d5050f38c5d" providerId="ADAL" clId="{57A6391C-CD8F-464D-BD89-A36679A480AF}"/>
    <pc:docChg chg="undo redo custSel modSld">
      <pc:chgData name="Jamal Jaffer" userId="682f3f89-4efa-4717-a6a2-1d5050f38c5d" providerId="ADAL" clId="{57A6391C-CD8F-464D-BD89-A36679A480AF}" dt="2022-11-03T22:08:11.558" v="1467" actId="478"/>
      <pc:docMkLst>
        <pc:docMk/>
      </pc:docMkLst>
      <pc:sldChg chg="addSp delSp modSp mod modCm">
        <pc:chgData name="Jamal Jaffer" userId="682f3f89-4efa-4717-a6a2-1d5050f38c5d" providerId="ADAL" clId="{57A6391C-CD8F-464D-BD89-A36679A480AF}" dt="2022-11-03T22:08:11.558" v="1467" actId="478"/>
        <pc:sldMkLst>
          <pc:docMk/>
          <pc:sldMk cId="1532886728" sldId="259"/>
        </pc:sldMkLst>
        <pc:spChg chg="add del mod">
          <ac:chgData name="Jamal Jaffer" userId="682f3f89-4efa-4717-a6a2-1d5050f38c5d" providerId="ADAL" clId="{57A6391C-CD8F-464D-BD89-A36679A480AF}" dt="2022-11-03T20:43:45.639" v="142"/>
          <ac:spMkLst>
            <pc:docMk/>
            <pc:sldMk cId="1532886728" sldId="259"/>
            <ac:spMk id="3" creationId="{00B5B64A-F2D3-4B60-F341-02EDBD66699F}"/>
          </ac:spMkLst>
        </pc:spChg>
        <pc:spChg chg="mod">
          <ac:chgData name="Jamal Jaffer" userId="682f3f89-4efa-4717-a6a2-1d5050f38c5d" providerId="ADAL" clId="{57A6391C-CD8F-464D-BD89-A36679A480AF}" dt="2022-11-02T18:37:04.353" v="112" actId="1076"/>
          <ac:spMkLst>
            <pc:docMk/>
            <pc:sldMk cId="1532886728" sldId="259"/>
            <ac:spMk id="3" creationId="{C71BA5BE-80BB-6A27-E35C-364FD709DAE9}"/>
          </ac:spMkLst>
        </pc:spChg>
        <pc:spChg chg="add del mod">
          <ac:chgData name="Jamal Jaffer" userId="682f3f89-4efa-4717-a6a2-1d5050f38c5d" providerId="ADAL" clId="{57A6391C-CD8F-464D-BD89-A36679A480AF}" dt="2022-11-03T20:59:31.510" v="197" actId="478"/>
          <ac:spMkLst>
            <pc:docMk/>
            <pc:sldMk cId="1532886728" sldId="259"/>
            <ac:spMk id="4" creationId="{B16062EF-D9EC-EC9E-1E47-707E7E4EA570}"/>
          </ac:spMkLst>
        </pc:spChg>
        <pc:spChg chg="add mod">
          <ac:chgData name="Jamal Jaffer" userId="682f3f89-4efa-4717-a6a2-1d5050f38c5d" providerId="ADAL" clId="{57A6391C-CD8F-464D-BD89-A36679A480AF}" dt="2022-11-03T21:58:58.171" v="1455" actId="1076"/>
          <ac:spMkLst>
            <pc:docMk/>
            <pc:sldMk cId="1532886728" sldId="259"/>
            <ac:spMk id="6" creationId="{879FC83B-B8EB-C891-093C-688F1D3D3192}"/>
          </ac:spMkLst>
        </pc:spChg>
        <pc:spChg chg="add del">
          <ac:chgData name="Jamal Jaffer" userId="682f3f89-4efa-4717-a6a2-1d5050f38c5d" providerId="ADAL" clId="{57A6391C-CD8F-464D-BD89-A36679A480AF}" dt="2022-11-03T22:08:11.558" v="1467" actId="478"/>
          <ac:spMkLst>
            <pc:docMk/>
            <pc:sldMk cId="1532886728" sldId="259"/>
            <ac:spMk id="8" creationId="{854B1735-5863-5938-78FF-17A9E1E6C736}"/>
          </ac:spMkLst>
        </pc:spChg>
        <pc:spChg chg="add mod">
          <ac:chgData name="Jamal Jaffer" userId="682f3f89-4efa-4717-a6a2-1d5050f38c5d" providerId="ADAL" clId="{57A6391C-CD8F-464D-BD89-A36679A480AF}" dt="2022-11-03T21:59:05.958" v="1456" actId="207"/>
          <ac:spMkLst>
            <pc:docMk/>
            <pc:sldMk cId="1532886728" sldId="259"/>
            <ac:spMk id="10" creationId="{0081B640-5886-E1A3-0198-DEC3AE805DE7}"/>
          </ac:spMkLst>
        </pc:spChg>
        <pc:spChg chg="add del mod">
          <ac:chgData name="Jamal Jaffer" userId="682f3f89-4efa-4717-a6a2-1d5050f38c5d" providerId="ADAL" clId="{57A6391C-CD8F-464D-BD89-A36679A480AF}" dt="2022-11-03T21:58:13.927" v="1450"/>
          <ac:spMkLst>
            <pc:docMk/>
            <pc:sldMk cId="1532886728" sldId="259"/>
            <ac:spMk id="11" creationId="{F83B87F1-89E1-CF19-7C55-1C33AAD2F9B7}"/>
          </ac:spMkLst>
        </pc:spChg>
        <pc:spChg chg="add del mod">
          <ac:chgData name="Jamal Jaffer" userId="682f3f89-4efa-4717-a6a2-1d5050f38c5d" providerId="ADAL" clId="{57A6391C-CD8F-464D-BD89-A36679A480AF}" dt="2022-11-03T22:08:07.899" v="1463"/>
          <ac:spMkLst>
            <pc:docMk/>
            <pc:sldMk cId="1532886728" sldId="259"/>
            <ac:spMk id="12" creationId="{6CE390FA-ADC1-8802-DE93-61423FCB48FE}"/>
          </ac:spMkLst>
        </pc:spChg>
        <pc:spChg chg="mod">
          <ac:chgData name="Jamal Jaffer" userId="682f3f89-4efa-4717-a6a2-1d5050f38c5d" providerId="ADAL" clId="{57A6391C-CD8F-464D-BD89-A36679A480AF}" dt="2022-11-03T21:15:00.762" v="926" actId="1076"/>
          <ac:spMkLst>
            <pc:docMk/>
            <pc:sldMk cId="1532886728" sldId="259"/>
            <ac:spMk id="23" creationId="{AD0D353E-373B-4D3E-826E-EDB0F996116E}"/>
          </ac:spMkLst>
        </pc:spChg>
        <pc:spChg chg="add del">
          <ac:chgData name="Jamal Jaffer" userId="682f3f89-4efa-4717-a6a2-1d5050f38c5d" providerId="ADAL" clId="{57A6391C-CD8F-464D-BD89-A36679A480AF}" dt="2022-11-03T22:08:11.558" v="1467" actId="478"/>
          <ac:spMkLst>
            <pc:docMk/>
            <pc:sldMk cId="1532886728" sldId="259"/>
            <ac:spMk id="24" creationId="{34E561E3-D61E-1A93-F606-412179A26171}"/>
          </ac:spMkLst>
        </pc:spChg>
        <pc:spChg chg="mod">
          <ac:chgData name="Jamal Jaffer" userId="682f3f89-4efa-4717-a6a2-1d5050f38c5d" providerId="ADAL" clId="{57A6391C-CD8F-464D-BD89-A36679A480AF}" dt="2022-11-03T21:15:15.665" v="927" actId="1076"/>
          <ac:spMkLst>
            <pc:docMk/>
            <pc:sldMk cId="1532886728" sldId="259"/>
            <ac:spMk id="25" creationId="{00000000-0000-0000-0000-000000000000}"/>
          </ac:spMkLst>
        </pc:spChg>
        <pc:spChg chg="add del">
          <ac:chgData name="Jamal Jaffer" userId="682f3f89-4efa-4717-a6a2-1d5050f38c5d" providerId="ADAL" clId="{57A6391C-CD8F-464D-BD89-A36679A480AF}" dt="2022-11-03T22:08:11.558" v="1467" actId="478"/>
          <ac:spMkLst>
            <pc:docMk/>
            <pc:sldMk cId="1532886728" sldId="259"/>
            <ac:spMk id="27" creationId="{3A0B5AAD-D3AD-3E5B-452A-D98C7B9E736C}"/>
          </ac:spMkLst>
        </pc:spChg>
        <pc:spChg chg="mod">
          <ac:chgData name="Jamal Jaffer" userId="682f3f89-4efa-4717-a6a2-1d5050f38c5d" providerId="ADAL" clId="{57A6391C-CD8F-464D-BD89-A36679A480AF}" dt="2022-11-02T18:37:36.705" v="120" actId="1076"/>
          <ac:spMkLst>
            <pc:docMk/>
            <pc:sldMk cId="1532886728" sldId="259"/>
            <ac:spMk id="31" creationId="{792D78A6-E82C-7669-BB22-B01716D08EF0}"/>
          </ac:spMkLst>
        </pc:spChg>
        <pc:spChg chg="mod">
          <ac:chgData name="Jamal Jaffer" userId="682f3f89-4efa-4717-a6a2-1d5050f38c5d" providerId="ADAL" clId="{57A6391C-CD8F-464D-BD89-A36679A480AF}" dt="2022-11-02T18:37:36.705" v="120" actId="1076"/>
          <ac:spMkLst>
            <pc:docMk/>
            <pc:sldMk cId="1532886728" sldId="259"/>
            <ac:spMk id="35" creationId="{302212FC-7ACA-B293-4629-692D6EBDC8DF}"/>
          </ac:spMkLst>
        </pc:spChg>
        <pc:spChg chg="mod">
          <ac:chgData name="Jamal Jaffer" userId="682f3f89-4efa-4717-a6a2-1d5050f38c5d" providerId="ADAL" clId="{57A6391C-CD8F-464D-BD89-A36679A480AF}" dt="2022-11-02T18:37:36.705" v="120" actId="1076"/>
          <ac:spMkLst>
            <pc:docMk/>
            <pc:sldMk cId="1532886728" sldId="259"/>
            <ac:spMk id="38" creationId="{0F8095E5-96CA-199B-AB0A-F26F811D3A23}"/>
          </ac:spMkLst>
        </pc:spChg>
        <pc:spChg chg="mod">
          <ac:chgData name="Jamal Jaffer" userId="682f3f89-4efa-4717-a6a2-1d5050f38c5d" providerId="ADAL" clId="{57A6391C-CD8F-464D-BD89-A36679A480AF}" dt="2022-11-02T18:38:49.957" v="126" actId="20577"/>
          <ac:spMkLst>
            <pc:docMk/>
            <pc:sldMk cId="1532886728" sldId="259"/>
            <ac:spMk id="43" creationId="{B1715244-046C-67CE-11F8-57EEE009077F}"/>
          </ac:spMkLst>
        </pc:spChg>
        <pc:spChg chg="mod">
          <ac:chgData name="Jamal Jaffer" userId="682f3f89-4efa-4717-a6a2-1d5050f38c5d" providerId="ADAL" clId="{57A6391C-CD8F-464D-BD89-A36679A480AF}" dt="2022-11-03T21:12:57.673" v="909" actId="14100"/>
          <ac:spMkLst>
            <pc:docMk/>
            <pc:sldMk cId="1532886728" sldId="259"/>
            <ac:spMk id="58" creationId="{5C433791-AAAB-AF98-2352-7625598FA2DA}"/>
          </ac:spMkLst>
        </pc:spChg>
        <pc:spChg chg="mod">
          <ac:chgData name="Jamal Jaffer" userId="682f3f89-4efa-4717-a6a2-1d5050f38c5d" providerId="ADAL" clId="{57A6391C-CD8F-464D-BD89-A36679A480AF}" dt="2022-11-03T20:53:54.473" v="190" actId="1076"/>
          <ac:spMkLst>
            <pc:docMk/>
            <pc:sldMk cId="1532886728" sldId="259"/>
            <ac:spMk id="65" creationId="{18772956-49B4-5831-DB87-2355558197EB}"/>
          </ac:spMkLst>
        </pc:spChg>
        <pc:spChg chg="mod">
          <ac:chgData name="Jamal Jaffer" userId="682f3f89-4efa-4717-a6a2-1d5050f38c5d" providerId="ADAL" clId="{57A6391C-CD8F-464D-BD89-A36679A480AF}" dt="2022-11-03T20:53:15.252" v="163" actId="20577"/>
          <ac:spMkLst>
            <pc:docMk/>
            <pc:sldMk cId="1532886728" sldId="259"/>
            <ac:spMk id="69" creationId="{71F204FD-2674-0725-BA0B-A98844C16129}"/>
          </ac:spMkLst>
        </pc:spChg>
        <pc:grpChg chg="mod">
          <ac:chgData name="Jamal Jaffer" userId="682f3f89-4efa-4717-a6a2-1d5050f38c5d" providerId="ADAL" clId="{57A6391C-CD8F-464D-BD89-A36679A480AF}" dt="2022-11-03T21:13:24.697" v="913" actId="1076"/>
          <ac:grpSpMkLst>
            <pc:docMk/>
            <pc:sldMk cId="1532886728" sldId="259"/>
            <ac:grpSpMk id="57" creationId="{9609CA1B-D85E-DD3F-3818-D8F236DE272E}"/>
          </ac:grpSpMkLst>
        </pc:grpChg>
        <pc:grpChg chg="mod">
          <ac:chgData name="Jamal Jaffer" userId="682f3f89-4efa-4717-a6a2-1d5050f38c5d" providerId="ADAL" clId="{57A6391C-CD8F-464D-BD89-A36679A480AF}" dt="2022-11-03T21:13:24.697" v="913" actId="1076"/>
          <ac:grpSpMkLst>
            <pc:docMk/>
            <pc:sldMk cId="1532886728" sldId="259"/>
            <ac:grpSpMk id="64" creationId="{318EB5DA-213B-1E76-2BA6-4C23B8173165}"/>
          </ac:grpSpMkLst>
        </pc:grpChg>
        <pc:graphicFrameChg chg="mod">
          <ac:chgData name="Jamal Jaffer" userId="682f3f89-4efa-4717-a6a2-1d5050f38c5d" providerId="ADAL" clId="{57A6391C-CD8F-464D-BD89-A36679A480AF}" dt="2022-11-03T21:12:20.740" v="907" actId="1076"/>
          <ac:graphicFrameMkLst>
            <pc:docMk/>
            <pc:sldMk cId="1532886728" sldId="259"/>
            <ac:graphicFrameMk id="40" creationId="{84CDD843-12D1-944E-3589-5F4D967DA4F1}"/>
          </ac:graphicFrameMkLst>
        </pc:graphicFrameChg>
        <pc:graphicFrameChg chg="mod modGraphic">
          <ac:chgData name="Jamal Jaffer" userId="682f3f89-4efa-4717-a6a2-1d5050f38c5d" providerId="ADAL" clId="{57A6391C-CD8F-464D-BD89-A36679A480AF}" dt="2022-11-03T21:59:26.827" v="1460" actId="1076"/>
          <ac:graphicFrameMkLst>
            <pc:docMk/>
            <pc:sldMk cId="1532886728" sldId="259"/>
            <ac:graphicFrameMk id="72" creationId="{57BEF29A-271A-8CD1-6007-09171273C4CE}"/>
          </ac:graphicFrameMkLst>
        </pc:graphicFrameChg>
        <pc:picChg chg="mod">
          <ac:chgData name="Jamal Jaffer" userId="682f3f89-4efa-4717-a6a2-1d5050f38c5d" providerId="ADAL" clId="{57A6391C-CD8F-464D-BD89-A36679A480AF}" dt="2022-11-02T18:37:43.621" v="121" actId="1076"/>
          <ac:picMkLst>
            <pc:docMk/>
            <pc:sldMk cId="1532886728" sldId="259"/>
            <ac:picMk id="6" creationId="{93F2AA90-65A8-E1CE-E175-CD23F3498AFE}"/>
          </ac:picMkLst>
        </pc:picChg>
        <pc:picChg chg="add del">
          <ac:chgData name="Jamal Jaffer" userId="682f3f89-4efa-4717-a6a2-1d5050f38c5d" providerId="ADAL" clId="{57A6391C-CD8F-464D-BD89-A36679A480AF}" dt="2022-11-03T22:08:11.558" v="1467" actId="478"/>
          <ac:picMkLst>
            <pc:docMk/>
            <pc:sldMk cId="1532886728" sldId="259"/>
            <ac:picMk id="13" creationId="{7ACCBCE4-C294-DD43-064A-67A490934466}"/>
          </ac:picMkLst>
        </pc:picChg>
        <pc:picChg chg="mod">
          <ac:chgData name="Jamal Jaffer" userId="682f3f89-4efa-4717-a6a2-1d5050f38c5d" providerId="ADAL" clId="{57A6391C-CD8F-464D-BD89-A36679A480AF}" dt="2022-11-03T20:46:29.698" v="150" actId="1076"/>
          <ac:picMkLst>
            <pc:docMk/>
            <pc:sldMk cId="1532886728" sldId="259"/>
            <ac:picMk id="17" creationId="{5A60E54D-DDFB-FA47-BB05-B328C3A68B9A}"/>
          </ac:picMkLst>
        </pc:picChg>
        <pc:picChg chg="mod">
          <ac:chgData name="Jamal Jaffer" userId="682f3f89-4efa-4717-a6a2-1d5050f38c5d" providerId="ADAL" clId="{57A6391C-CD8F-464D-BD89-A36679A480AF}" dt="2022-11-02T18:37:36.705" v="120" actId="1076"/>
          <ac:picMkLst>
            <pc:docMk/>
            <pc:sldMk cId="1532886728" sldId="259"/>
            <ac:picMk id="29" creationId="{CA2269BC-B652-61D3-3D93-75817A0CDE24}"/>
          </ac:picMkLst>
        </pc:picChg>
        <pc:picChg chg="mod">
          <ac:chgData name="Jamal Jaffer" userId="682f3f89-4efa-4717-a6a2-1d5050f38c5d" providerId="ADAL" clId="{57A6391C-CD8F-464D-BD89-A36679A480AF}" dt="2022-11-02T18:37:36.705" v="120" actId="1076"/>
          <ac:picMkLst>
            <pc:docMk/>
            <pc:sldMk cId="1532886728" sldId="259"/>
            <ac:picMk id="34" creationId="{EED25E20-B2B1-6BF2-9AF2-27DFFBA0615B}"/>
          </ac:picMkLst>
        </pc:picChg>
        <pc:picChg chg="mod">
          <ac:chgData name="Jamal Jaffer" userId="682f3f89-4efa-4717-a6a2-1d5050f38c5d" providerId="ADAL" clId="{57A6391C-CD8F-464D-BD89-A36679A480AF}" dt="2022-11-02T18:37:36.705" v="120" actId="1076"/>
          <ac:picMkLst>
            <pc:docMk/>
            <pc:sldMk cId="1532886728" sldId="259"/>
            <ac:picMk id="36" creationId="{F27EA004-E006-A37C-EB68-65650B3CAA52}"/>
          </ac:picMkLst>
        </pc:picChg>
        <pc:picChg chg="mod">
          <ac:chgData name="Jamal Jaffer" userId="682f3f89-4efa-4717-a6a2-1d5050f38c5d" providerId="ADAL" clId="{57A6391C-CD8F-464D-BD89-A36679A480AF}" dt="2022-11-03T21:58:52.038" v="1454" actId="1076"/>
          <ac:picMkLst>
            <pc:docMk/>
            <pc:sldMk cId="1532886728" sldId="259"/>
            <ac:picMk id="86" creationId="{91F99DFE-9F78-C20D-590A-71D0E409A9BA}"/>
          </ac:picMkLst>
        </pc:picChg>
        <pc:picChg chg="mod">
          <ac:chgData name="Jamal Jaffer" userId="682f3f89-4efa-4717-a6a2-1d5050f38c5d" providerId="ADAL" clId="{57A6391C-CD8F-464D-BD89-A36679A480AF}" dt="2022-11-03T21:58:52.038" v="1454" actId="1076"/>
          <ac:picMkLst>
            <pc:docMk/>
            <pc:sldMk cId="1532886728" sldId="259"/>
            <ac:picMk id="87" creationId="{A77EF69D-3F13-9C85-7148-78DFEF3FE8E3}"/>
          </ac:picMkLst>
        </pc:picChg>
        <pc:picChg chg="mod">
          <ac:chgData name="Jamal Jaffer" userId="682f3f89-4efa-4717-a6a2-1d5050f38c5d" providerId="ADAL" clId="{57A6391C-CD8F-464D-BD89-A36679A480AF}" dt="2022-11-03T21:58:52.038" v="1454" actId="1076"/>
          <ac:picMkLst>
            <pc:docMk/>
            <pc:sldMk cId="1532886728" sldId="259"/>
            <ac:picMk id="105" creationId="{065588B1-A82C-B07D-B60A-4791B62BBCDB}"/>
          </ac:picMkLst>
        </pc:picChg>
        <pc:picChg chg="mod">
          <ac:chgData name="Jamal Jaffer" userId="682f3f89-4efa-4717-a6a2-1d5050f38c5d" providerId="ADAL" clId="{57A6391C-CD8F-464D-BD89-A36679A480AF}" dt="2022-11-03T21:58:52.038" v="1454" actId="1076"/>
          <ac:picMkLst>
            <pc:docMk/>
            <pc:sldMk cId="1532886728" sldId="259"/>
            <ac:picMk id="119" creationId="{6D56FD1E-6BE7-FA36-620F-CF46C1D77A53}"/>
          </ac:picMkLst>
        </pc:picChg>
        <pc:picChg chg="add del">
          <ac:chgData name="Jamal Jaffer" userId="682f3f89-4efa-4717-a6a2-1d5050f38c5d" providerId="ADAL" clId="{57A6391C-CD8F-464D-BD89-A36679A480AF}" dt="2022-11-03T22:08:11.558" v="1467" actId="478"/>
          <ac:picMkLst>
            <pc:docMk/>
            <pc:sldMk cId="1532886728" sldId="259"/>
            <ac:picMk id="1026" creationId="{91B0061F-E7F1-83D1-E09D-8925B20B83E0}"/>
          </ac:picMkLst>
        </pc:picChg>
        <pc:picChg chg="add del">
          <ac:chgData name="Jamal Jaffer" userId="682f3f89-4efa-4717-a6a2-1d5050f38c5d" providerId="ADAL" clId="{57A6391C-CD8F-464D-BD89-A36679A480AF}" dt="2022-11-03T22:08:11.558" v="1467" actId="478"/>
          <ac:picMkLst>
            <pc:docMk/>
            <pc:sldMk cId="1532886728" sldId="259"/>
            <ac:picMk id="1028" creationId="{894C8610-F8A3-DAFC-925D-BDB23EF5CB39}"/>
          </ac:picMkLst>
        </pc:picChg>
      </pc:sldChg>
    </pc:docChg>
  </pc:docChgLst>
  <pc:docChgLst>
    <pc:chgData name="Jamal Jaffer" userId="682f3f89-4efa-4717-a6a2-1d5050f38c5d" providerId="ADAL" clId="{4480784E-DEF8-C549-A08C-C9C7C13AE526}"/>
    <pc:docChg chg="undo custSel modSld">
      <pc:chgData name="Jamal Jaffer" userId="682f3f89-4efa-4717-a6a2-1d5050f38c5d" providerId="ADAL" clId="{4480784E-DEF8-C549-A08C-C9C7C13AE526}" dt="2022-11-01T20:15:51.065" v="398" actId="1076"/>
      <pc:docMkLst>
        <pc:docMk/>
      </pc:docMkLst>
      <pc:sldChg chg="addSp delSp modSp mod">
        <pc:chgData name="Jamal Jaffer" userId="682f3f89-4efa-4717-a6a2-1d5050f38c5d" providerId="ADAL" clId="{4480784E-DEF8-C549-A08C-C9C7C13AE526}" dt="2022-11-01T20:15:51.065" v="398" actId="1076"/>
        <pc:sldMkLst>
          <pc:docMk/>
          <pc:sldMk cId="1532886728" sldId="259"/>
        </pc:sldMkLst>
        <pc:spChg chg="mod">
          <ac:chgData name="Jamal Jaffer" userId="682f3f89-4efa-4717-a6a2-1d5050f38c5d" providerId="ADAL" clId="{4480784E-DEF8-C549-A08C-C9C7C13AE526}" dt="2022-11-01T20:14:06.946" v="390" actId="1076"/>
          <ac:spMkLst>
            <pc:docMk/>
            <pc:sldMk cId="1532886728" sldId="259"/>
            <ac:spMk id="3" creationId="{C71BA5BE-80BB-6A27-E35C-364FD709DAE9}"/>
          </ac:spMkLst>
        </pc:spChg>
        <pc:spChg chg="add mod">
          <ac:chgData name="Jamal Jaffer" userId="682f3f89-4efa-4717-a6a2-1d5050f38c5d" providerId="ADAL" clId="{4480784E-DEF8-C549-A08C-C9C7C13AE526}" dt="2022-11-01T19:36:06.268" v="375" actId="1076"/>
          <ac:spMkLst>
            <pc:docMk/>
            <pc:sldMk cId="1532886728" sldId="259"/>
            <ac:spMk id="8" creationId="{854B1735-5863-5938-78FF-17A9E1E6C736}"/>
          </ac:spMkLst>
        </pc:spChg>
        <pc:spChg chg="add del mod">
          <ac:chgData name="Jamal Jaffer" userId="682f3f89-4efa-4717-a6a2-1d5050f38c5d" providerId="ADAL" clId="{4480784E-DEF8-C549-A08C-C9C7C13AE526}" dt="2022-11-01T19:34:44.830" v="366" actId="478"/>
          <ac:spMkLst>
            <pc:docMk/>
            <pc:sldMk cId="1532886728" sldId="259"/>
            <ac:spMk id="10" creationId="{D228DEED-C93C-2944-DCE5-72D5F769B50D}"/>
          </ac:spMkLst>
        </pc:spChg>
        <pc:spChg chg="mod">
          <ac:chgData name="Jamal Jaffer" userId="682f3f89-4efa-4717-a6a2-1d5050f38c5d" providerId="ADAL" clId="{4480784E-DEF8-C549-A08C-C9C7C13AE526}" dt="2022-11-01T19:26:11.131" v="320" actId="1076"/>
          <ac:spMkLst>
            <pc:docMk/>
            <pc:sldMk cId="1532886728" sldId="259"/>
            <ac:spMk id="16" creationId="{7332DCCB-492C-1A12-09B0-4DE3F8575CB6}"/>
          </ac:spMkLst>
        </pc:spChg>
        <pc:spChg chg="mod">
          <ac:chgData name="Jamal Jaffer" userId="682f3f89-4efa-4717-a6a2-1d5050f38c5d" providerId="ADAL" clId="{4480784E-DEF8-C549-A08C-C9C7C13AE526}" dt="2022-11-01T19:26:06.968" v="319" actId="1076"/>
          <ac:spMkLst>
            <pc:docMk/>
            <pc:sldMk cId="1532886728" sldId="259"/>
            <ac:spMk id="19" creationId="{6DCFFEF7-8490-BB87-1585-6304CFCDDCDE}"/>
          </ac:spMkLst>
        </pc:spChg>
        <pc:spChg chg="del">
          <ac:chgData name="Jamal Jaffer" userId="682f3f89-4efa-4717-a6a2-1d5050f38c5d" providerId="ADAL" clId="{4480784E-DEF8-C549-A08C-C9C7C13AE526}" dt="2022-11-01T20:14:43.094" v="391" actId="478"/>
          <ac:spMkLst>
            <pc:docMk/>
            <pc:sldMk cId="1532886728" sldId="259"/>
            <ac:spMk id="20" creationId="{3DB0F2C8-7BC4-4C2B-AB78-A72BF7358F44}"/>
          </ac:spMkLst>
        </pc:spChg>
        <pc:spChg chg="add mod">
          <ac:chgData name="Jamal Jaffer" userId="682f3f89-4efa-4717-a6a2-1d5050f38c5d" providerId="ADAL" clId="{4480784E-DEF8-C549-A08C-C9C7C13AE526}" dt="2022-11-01T19:36:17.756" v="377" actId="1076"/>
          <ac:spMkLst>
            <pc:docMk/>
            <pc:sldMk cId="1532886728" sldId="259"/>
            <ac:spMk id="24" creationId="{34E561E3-D61E-1A93-F606-412179A26171}"/>
          </ac:spMkLst>
        </pc:spChg>
        <pc:spChg chg="add mod">
          <ac:chgData name="Jamal Jaffer" userId="682f3f89-4efa-4717-a6a2-1d5050f38c5d" providerId="ADAL" clId="{4480784E-DEF8-C549-A08C-C9C7C13AE526}" dt="2022-11-01T19:36:48.067" v="382" actId="1076"/>
          <ac:spMkLst>
            <pc:docMk/>
            <pc:sldMk cId="1532886728" sldId="259"/>
            <ac:spMk id="27" creationId="{3A0B5AAD-D3AD-3E5B-452A-D98C7B9E736C}"/>
          </ac:spMkLst>
        </pc:spChg>
        <pc:spChg chg="mod">
          <ac:chgData name="Jamal Jaffer" userId="682f3f89-4efa-4717-a6a2-1d5050f38c5d" providerId="ADAL" clId="{4480784E-DEF8-C549-A08C-C9C7C13AE526}" dt="2022-11-01T19:37:09.746" v="384" actId="1076"/>
          <ac:spMkLst>
            <pc:docMk/>
            <pc:sldMk cId="1532886728" sldId="259"/>
            <ac:spMk id="31" creationId="{792D78A6-E82C-7669-BB22-B01716D08EF0}"/>
          </ac:spMkLst>
        </pc:spChg>
        <pc:spChg chg="mod">
          <ac:chgData name="Jamal Jaffer" userId="682f3f89-4efa-4717-a6a2-1d5050f38c5d" providerId="ADAL" clId="{4480784E-DEF8-C549-A08C-C9C7C13AE526}" dt="2022-11-01T19:37:09.746" v="384" actId="1076"/>
          <ac:spMkLst>
            <pc:docMk/>
            <pc:sldMk cId="1532886728" sldId="259"/>
            <ac:spMk id="35" creationId="{302212FC-7ACA-B293-4629-692D6EBDC8DF}"/>
          </ac:spMkLst>
        </pc:spChg>
        <pc:spChg chg="mod">
          <ac:chgData name="Jamal Jaffer" userId="682f3f89-4efa-4717-a6a2-1d5050f38c5d" providerId="ADAL" clId="{4480784E-DEF8-C549-A08C-C9C7C13AE526}" dt="2022-11-01T19:37:09.746" v="384" actId="1076"/>
          <ac:spMkLst>
            <pc:docMk/>
            <pc:sldMk cId="1532886728" sldId="259"/>
            <ac:spMk id="38" creationId="{0F8095E5-96CA-199B-AB0A-F26F811D3A23}"/>
          </ac:spMkLst>
        </pc:spChg>
        <pc:spChg chg="mod">
          <ac:chgData name="Jamal Jaffer" userId="682f3f89-4efa-4717-a6a2-1d5050f38c5d" providerId="ADAL" clId="{4480784E-DEF8-C549-A08C-C9C7C13AE526}" dt="2022-11-01T19:37:13.393" v="385" actId="1076"/>
          <ac:spMkLst>
            <pc:docMk/>
            <pc:sldMk cId="1532886728" sldId="259"/>
            <ac:spMk id="43" creationId="{B1715244-046C-67CE-11F8-57EEE009077F}"/>
          </ac:spMkLst>
        </pc:spChg>
        <pc:spChg chg="mod">
          <ac:chgData name="Jamal Jaffer" userId="682f3f89-4efa-4717-a6a2-1d5050f38c5d" providerId="ADAL" clId="{4480784E-DEF8-C549-A08C-C9C7C13AE526}" dt="2022-11-01T20:15:02.168" v="393" actId="1076"/>
          <ac:spMkLst>
            <pc:docMk/>
            <pc:sldMk cId="1532886728" sldId="259"/>
            <ac:spMk id="58" creationId="{5C433791-AAAB-AF98-2352-7625598FA2DA}"/>
          </ac:spMkLst>
        </pc:spChg>
        <pc:spChg chg="mod">
          <ac:chgData name="Jamal Jaffer" userId="682f3f89-4efa-4717-a6a2-1d5050f38c5d" providerId="ADAL" clId="{4480784E-DEF8-C549-A08C-C9C7C13AE526}" dt="2022-11-01T19:28:24.475" v="336" actId="207"/>
          <ac:spMkLst>
            <pc:docMk/>
            <pc:sldMk cId="1532886728" sldId="259"/>
            <ac:spMk id="61" creationId="{6A888A56-E4A5-C58B-2FDF-8C26770AA554}"/>
          </ac:spMkLst>
        </pc:spChg>
        <pc:spChg chg="mod">
          <ac:chgData name="Jamal Jaffer" userId="682f3f89-4efa-4717-a6a2-1d5050f38c5d" providerId="ADAL" clId="{4480784E-DEF8-C549-A08C-C9C7C13AE526}" dt="2022-11-01T19:28:16.910" v="335" actId="207"/>
          <ac:spMkLst>
            <pc:docMk/>
            <pc:sldMk cId="1532886728" sldId="259"/>
            <ac:spMk id="62" creationId="{C4F207A8-0110-B533-1F9B-C3E2F3A17EEB}"/>
          </ac:spMkLst>
        </pc:spChg>
        <pc:spChg chg="mod">
          <ac:chgData name="Jamal Jaffer" userId="682f3f89-4efa-4717-a6a2-1d5050f38c5d" providerId="ADAL" clId="{4480784E-DEF8-C549-A08C-C9C7C13AE526}" dt="2022-11-01T19:28:27.713" v="337" actId="207"/>
          <ac:spMkLst>
            <pc:docMk/>
            <pc:sldMk cId="1532886728" sldId="259"/>
            <ac:spMk id="63" creationId="{DEB1E4C3-2DD1-ECFB-3E7D-3B845553923A}"/>
          </ac:spMkLst>
        </pc:spChg>
        <pc:spChg chg="mod">
          <ac:chgData name="Jamal Jaffer" userId="682f3f89-4efa-4717-a6a2-1d5050f38c5d" providerId="ADAL" clId="{4480784E-DEF8-C549-A08C-C9C7C13AE526}" dt="2022-11-01T20:15:16.031" v="394" actId="1076"/>
          <ac:spMkLst>
            <pc:docMk/>
            <pc:sldMk cId="1532886728" sldId="259"/>
            <ac:spMk id="65" creationId="{18772956-49B4-5831-DB87-2355558197EB}"/>
          </ac:spMkLst>
        </pc:spChg>
        <pc:spChg chg="mod">
          <ac:chgData name="Jamal Jaffer" userId="682f3f89-4efa-4717-a6a2-1d5050f38c5d" providerId="ADAL" clId="{4480784E-DEF8-C549-A08C-C9C7C13AE526}" dt="2022-11-01T19:27:50.976" v="331" actId="207"/>
          <ac:spMkLst>
            <pc:docMk/>
            <pc:sldMk cId="1532886728" sldId="259"/>
            <ac:spMk id="69" creationId="{71F204FD-2674-0725-BA0B-A98844C16129}"/>
          </ac:spMkLst>
        </pc:spChg>
        <pc:spChg chg="mod">
          <ac:chgData name="Jamal Jaffer" userId="682f3f89-4efa-4717-a6a2-1d5050f38c5d" providerId="ADAL" clId="{4480784E-DEF8-C549-A08C-C9C7C13AE526}" dt="2022-11-01T19:28:14.124" v="334" actId="207"/>
          <ac:spMkLst>
            <pc:docMk/>
            <pc:sldMk cId="1532886728" sldId="259"/>
            <ac:spMk id="70" creationId="{9570E435-F3C0-94DA-4B7C-33ED41375374}"/>
          </ac:spMkLst>
        </pc:spChg>
        <pc:grpChg chg="mod">
          <ac:chgData name="Jamal Jaffer" userId="682f3f89-4efa-4717-a6a2-1d5050f38c5d" providerId="ADAL" clId="{4480784E-DEF8-C549-A08C-C9C7C13AE526}" dt="2022-11-01T20:15:51.065" v="398" actId="1076"/>
          <ac:grpSpMkLst>
            <pc:docMk/>
            <pc:sldMk cId="1532886728" sldId="259"/>
            <ac:grpSpMk id="57" creationId="{9609CA1B-D85E-DD3F-3818-D8F236DE272E}"/>
          </ac:grpSpMkLst>
        </pc:grpChg>
        <pc:grpChg chg="mod">
          <ac:chgData name="Jamal Jaffer" userId="682f3f89-4efa-4717-a6a2-1d5050f38c5d" providerId="ADAL" clId="{4480784E-DEF8-C549-A08C-C9C7C13AE526}" dt="2022-11-01T20:15:51.065" v="398" actId="1076"/>
          <ac:grpSpMkLst>
            <pc:docMk/>
            <pc:sldMk cId="1532886728" sldId="259"/>
            <ac:grpSpMk id="64" creationId="{318EB5DA-213B-1E76-2BA6-4C23B8173165}"/>
          </ac:grpSpMkLst>
        </pc:grpChg>
        <pc:graphicFrameChg chg="mod">
          <ac:chgData name="Jamal Jaffer" userId="682f3f89-4efa-4717-a6a2-1d5050f38c5d" providerId="ADAL" clId="{4480784E-DEF8-C549-A08C-C9C7C13AE526}" dt="2022-11-01T20:12:24.538" v="388" actId="1076"/>
          <ac:graphicFrameMkLst>
            <pc:docMk/>
            <pc:sldMk cId="1532886728" sldId="259"/>
            <ac:graphicFrameMk id="40" creationId="{84CDD843-12D1-944E-3589-5F4D967DA4F1}"/>
          </ac:graphicFrameMkLst>
        </pc:graphicFrameChg>
        <pc:picChg chg="add mod">
          <ac:chgData name="Jamal Jaffer" userId="682f3f89-4efa-4717-a6a2-1d5050f38c5d" providerId="ADAL" clId="{4480784E-DEF8-C549-A08C-C9C7C13AE526}" dt="2022-11-01T19:32:09.071" v="361" actId="1076"/>
          <ac:picMkLst>
            <pc:docMk/>
            <pc:sldMk cId="1532886728" sldId="259"/>
            <ac:picMk id="6" creationId="{93F2AA90-65A8-E1CE-E175-CD23F3498AFE}"/>
          </ac:picMkLst>
        </pc:picChg>
        <pc:picChg chg="add del mod">
          <ac:chgData name="Jamal Jaffer" userId="682f3f89-4efa-4717-a6a2-1d5050f38c5d" providerId="ADAL" clId="{4480784E-DEF8-C549-A08C-C9C7C13AE526}" dt="2022-11-01T19:20:38.468" v="230" actId="478"/>
          <ac:picMkLst>
            <pc:docMk/>
            <pc:sldMk cId="1532886728" sldId="259"/>
            <ac:picMk id="11" creationId="{A15E4E21-6128-FA2C-5C84-A184D52BF6D2}"/>
          </ac:picMkLst>
        </pc:picChg>
        <pc:picChg chg="add del mod">
          <ac:chgData name="Jamal Jaffer" userId="682f3f89-4efa-4717-a6a2-1d5050f38c5d" providerId="ADAL" clId="{4480784E-DEF8-C549-A08C-C9C7C13AE526}" dt="2022-11-01T19:27:06.168" v="329" actId="478"/>
          <ac:picMkLst>
            <pc:docMk/>
            <pc:sldMk cId="1532886728" sldId="259"/>
            <ac:picMk id="12" creationId="{AEFE3206-6ED4-BD4C-6F73-CEFB4E5338B7}"/>
          </ac:picMkLst>
        </pc:picChg>
        <pc:picChg chg="add mod">
          <ac:chgData name="Jamal Jaffer" userId="682f3f89-4efa-4717-a6a2-1d5050f38c5d" providerId="ADAL" clId="{4480784E-DEF8-C549-A08C-C9C7C13AE526}" dt="2022-11-01T19:36:31.895" v="380" actId="1076"/>
          <ac:picMkLst>
            <pc:docMk/>
            <pc:sldMk cId="1532886728" sldId="259"/>
            <ac:picMk id="13" creationId="{7ACCBCE4-C294-DD43-064A-67A490934466}"/>
          </ac:picMkLst>
        </pc:picChg>
        <pc:picChg chg="add del mod">
          <ac:chgData name="Jamal Jaffer" userId="682f3f89-4efa-4717-a6a2-1d5050f38c5d" providerId="ADAL" clId="{4480784E-DEF8-C549-A08C-C9C7C13AE526}" dt="2022-11-01T19:20:57.558" v="238" actId="478"/>
          <ac:picMkLst>
            <pc:docMk/>
            <pc:sldMk cId="1532886728" sldId="259"/>
            <ac:picMk id="15" creationId="{AE852C81-9070-5F24-5CE9-323733667F70}"/>
          </ac:picMkLst>
        </pc:picChg>
        <pc:picChg chg="mod">
          <ac:chgData name="Jamal Jaffer" userId="682f3f89-4efa-4717-a6a2-1d5050f38c5d" providerId="ADAL" clId="{4480784E-DEF8-C549-A08C-C9C7C13AE526}" dt="2022-11-01T19:36:58.271" v="383" actId="14100"/>
          <ac:picMkLst>
            <pc:docMk/>
            <pc:sldMk cId="1532886728" sldId="259"/>
            <ac:picMk id="17" creationId="{5A60E54D-DDFB-FA47-BB05-B328C3A68B9A}"/>
          </ac:picMkLst>
        </pc:picChg>
        <pc:picChg chg="add del mod">
          <ac:chgData name="Jamal Jaffer" userId="682f3f89-4efa-4717-a6a2-1d5050f38c5d" providerId="ADAL" clId="{4480784E-DEF8-C549-A08C-C9C7C13AE526}" dt="2022-11-01T19:21:13.063" v="242" actId="478"/>
          <ac:picMkLst>
            <pc:docMk/>
            <pc:sldMk cId="1532886728" sldId="259"/>
            <ac:picMk id="18" creationId="{45CAA3BE-AEAC-1B64-3AC3-BF78E3E42EB8}"/>
          </ac:picMkLst>
        </pc:picChg>
        <pc:picChg chg="add del mod">
          <ac:chgData name="Jamal Jaffer" userId="682f3f89-4efa-4717-a6a2-1d5050f38c5d" providerId="ADAL" clId="{4480784E-DEF8-C549-A08C-C9C7C13AE526}" dt="2022-11-01T19:21:53.726" v="244" actId="478"/>
          <ac:picMkLst>
            <pc:docMk/>
            <pc:sldMk cId="1532886728" sldId="259"/>
            <ac:picMk id="21" creationId="{5774067B-3B1B-491B-E3E0-2156D5EBB21B}"/>
          </ac:picMkLst>
        </pc:picChg>
        <pc:picChg chg="mod">
          <ac:chgData name="Jamal Jaffer" userId="682f3f89-4efa-4717-a6a2-1d5050f38c5d" providerId="ADAL" clId="{4480784E-DEF8-C549-A08C-C9C7C13AE526}" dt="2022-11-01T19:37:09.746" v="384" actId="1076"/>
          <ac:picMkLst>
            <pc:docMk/>
            <pc:sldMk cId="1532886728" sldId="259"/>
            <ac:picMk id="29" creationId="{CA2269BC-B652-61D3-3D93-75817A0CDE24}"/>
          </ac:picMkLst>
        </pc:picChg>
        <pc:picChg chg="mod">
          <ac:chgData name="Jamal Jaffer" userId="682f3f89-4efa-4717-a6a2-1d5050f38c5d" providerId="ADAL" clId="{4480784E-DEF8-C549-A08C-C9C7C13AE526}" dt="2022-11-01T19:37:09.746" v="384" actId="1076"/>
          <ac:picMkLst>
            <pc:docMk/>
            <pc:sldMk cId="1532886728" sldId="259"/>
            <ac:picMk id="34" creationId="{EED25E20-B2B1-6BF2-9AF2-27DFFBA0615B}"/>
          </ac:picMkLst>
        </pc:picChg>
        <pc:picChg chg="mod">
          <ac:chgData name="Jamal Jaffer" userId="682f3f89-4efa-4717-a6a2-1d5050f38c5d" providerId="ADAL" clId="{4480784E-DEF8-C549-A08C-C9C7C13AE526}" dt="2022-11-01T19:37:09.746" v="384" actId="1076"/>
          <ac:picMkLst>
            <pc:docMk/>
            <pc:sldMk cId="1532886728" sldId="259"/>
            <ac:picMk id="36" creationId="{F27EA004-E006-A37C-EB68-65650B3CAA52}"/>
          </ac:picMkLst>
        </pc:picChg>
        <pc:picChg chg="del mod">
          <ac:chgData name="Jamal Jaffer" userId="682f3f89-4efa-4717-a6a2-1d5050f38c5d" providerId="ADAL" clId="{4480784E-DEF8-C549-A08C-C9C7C13AE526}" dt="2022-11-01T19:18:10.482" v="213" actId="478"/>
          <ac:picMkLst>
            <pc:docMk/>
            <pc:sldMk cId="1532886728" sldId="259"/>
            <ac:picMk id="42" creationId="{7DE17EB0-512E-A822-AFB6-DEA9C575CBF8}"/>
          </ac:picMkLst>
        </pc:picChg>
        <pc:picChg chg="add mod">
          <ac:chgData name="Jamal Jaffer" userId="682f3f89-4efa-4717-a6a2-1d5050f38c5d" providerId="ADAL" clId="{4480784E-DEF8-C549-A08C-C9C7C13AE526}" dt="2022-11-01T19:36:38.787" v="381" actId="1076"/>
          <ac:picMkLst>
            <pc:docMk/>
            <pc:sldMk cId="1532886728" sldId="259"/>
            <ac:picMk id="1026" creationId="{91B0061F-E7F1-83D1-E09D-8925B20B83E0}"/>
          </ac:picMkLst>
        </pc:picChg>
        <pc:picChg chg="add mod">
          <ac:chgData name="Jamal Jaffer" userId="682f3f89-4efa-4717-a6a2-1d5050f38c5d" providerId="ADAL" clId="{4480784E-DEF8-C549-A08C-C9C7C13AE526}" dt="2022-11-01T19:36:22.721" v="378" actId="1076"/>
          <ac:picMkLst>
            <pc:docMk/>
            <pc:sldMk cId="1532886728" sldId="259"/>
            <ac:picMk id="1028" creationId="{894C8610-F8A3-DAFC-925D-BDB23EF5CB39}"/>
          </ac:picMkLst>
        </pc:picChg>
      </pc:sldChg>
    </pc:docChg>
  </pc:docChgLst>
  <pc:docChgLst>
    <pc:chgData name="Arina Morozova" userId="39ab0bc1-d448-4147-b427-9b136d25a3af" providerId="ADAL" clId="{FEBF3547-F29D-426F-8374-E480DD6A0139}"/>
    <pc:docChg chg="modSld">
      <pc:chgData name="Arina Morozova" userId="39ab0bc1-d448-4147-b427-9b136d25a3af" providerId="ADAL" clId="{FEBF3547-F29D-426F-8374-E480DD6A0139}" dt="2022-11-03T22:56:33.621" v="15" actId="1038"/>
      <pc:docMkLst>
        <pc:docMk/>
      </pc:docMkLst>
      <pc:sldChg chg="modSp mod delCm">
        <pc:chgData name="Arina Morozova" userId="39ab0bc1-d448-4147-b427-9b136d25a3af" providerId="ADAL" clId="{FEBF3547-F29D-426F-8374-E480DD6A0139}" dt="2022-11-03T22:56:33.621" v="15" actId="1038"/>
        <pc:sldMkLst>
          <pc:docMk/>
          <pc:sldMk cId="1532886728" sldId="259"/>
        </pc:sldMkLst>
        <pc:spChg chg="mod">
          <ac:chgData name="Arina Morozova" userId="39ab0bc1-d448-4147-b427-9b136d25a3af" providerId="ADAL" clId="{FEBF3547-F29D-426F-8374-E480DD6A0139}" dt="2022-11-03T22:56:28.874" v="8" actId="1038"/>
          <ac:spMkLst>
            <pc:docMk/>
            <pc:sldMk cId="1532886728" sldId="259"/>
            <ac:spMk id="53" creationId="{F5AC483D-7EB1-BC40-C547-D4C0A7405777}"/>
          </ac:spMkLst>
        </pc:spChg>
        <pc:picChg chg="mod">
          <ac:chgData name="Arina Morozova" userId="39ab0bc1-d448-4147-b427-9b136d25a3af" providerId="ADAL" clId="{FEBF3547-F29D-426F-8374-E480DD6A0139}" dt="2022-11-03T22:56:33.621" v="15" actId="1038"/>
          <ac:picMkLst>
            <pc:docMk/>
            <pc:sldMk cId="1532886728" sldId="259"/>
            <ac:picMk id="76" creationId="{42415C65-68C3-4E43-1763-A2810F2706A1}"/>
          </ac:picMkLst>
        </pc:picChg>
      </pc:sldChg>
    </pc:docChg>
  </pc:docChgLst>
  <pc:docChgLst>
    <pc:chgData name="Arina Morozova" userId="39ab0bc1-d448-4147-b427-9b136d25a3af" providerId="ADAL" clId="{84236E32-12FA-4B09-8729-2A1967AF59DB}"/>
    <pc:docChg chg="modSld">
      <pc:chgData name="Arina Morozova" userId="39ab0bc1-d448-4147-b427-9b136d25a3af" providerId="ADAL" clId="{84236E32-12FA-4B09-8729-2A1967AF59DB}" dt="2022-11-03T22:40:29.239" v="0" actId="113"/>
      <pc:docMkLst>
        <pc:docMk/>
      </pc:docMkLst>
      <pc:sldChg chg="modSp mod">
        <pc:chgData name="Arina Morozova" userId="39ab0bc1-d448-4147-b427-9b136d25a3af" providerId="ADAL" clId="{84236E32-12FA-4B09-8729-2A1967AF59DB}" dt="2022-11-03T22:40:29.239" v="0" actId="113"/>
        <pc:sldMkLst>
          <pc:docMk/>
          <pc:sldMk cId="1532886728" sldId="259"/>
        </pc:sldMkLst>
        <pc:spChg chg="mod">
          <ac:chgData name="Arina Morozova" userId="39ab0bc1-d448-4147-b427-9b136d25a3af" providerId="ADAL" clId="{84236E32-12FA-4B09-8729-2A1967AF59DB}" dt="2022-11-03T22:40:29.239" v="0" actId="113"/>
          <ac:spMkLst>
            <pc:docMk/>
            <pc:sldMk cId="1532886728" sldId="259"/>
            <ac:spMk id="6" creationId="{879FC83B-B8EB-C891-093C-688F1D3D3192}"/>
          </ac:spMkLst>
        </pc:spChg>
      </pc:sldChg>
    </pc:docChg>
  </pc:docChgLst>
  <pc:docChgLst>
    <pc:chgData name="Arina Morozova" userId="39ab0bc1-d448-4147-b427-9b136d25a3af" providerId="ADAL" clId="{52176C62-4E74-497D-9552-D4EF9F145C4E}"/>
    <pc:docChg chg="undo custSel modSld">
      <pc:chgData name="Arina Morozova" userId="39ab0bc1-d448-4147-b427-9b136d25a3af" providerId="ADAL" clId="{52176C62-4E74-497D-9552-D4EF9F145C4E}" dt="2022-11-01T20:15:49.533" v="79" actId="1592"/>
      <pc:docMkLst>
        <pc:docMk/>
      </pc:docMkLst>
      <pc:sldChg chg="modSp mod delCm modCm">
        <pc:chgData name="Arina Morozova" userId="39ab0bc1-d448-4147-b427-9b136d25a3af" providerId="ADAL" clId="{52176C62-4E74-497D-9552-D4EF9F145C4E}" dt="2022-11-01T20:15:49.533" v="79" actId="1592"/>
        <pc:sldMkLst>
          <pc:docMk/>
          <pc:sldMk cId="1532886728" sldId="259"/>
        </pc:sldMkLst>
        <pc:spChg chg="mod">
          <ac:chgData name="Arina Morozova" userId="39ab0bc1-d448-4147-b427-9b136d25a3af" providerId="ADAL" clId="{52176C62-4E74-497D-9552-D4EF9F145C4E}" dt="2022-11-01T20:15:38.838" v="78" actId="1076"/>
          <ac:spMkLst>
            <pc:docMk/>
            <pc:sldMk cId="1532886728" sldId="259"/>
            <ac:spMk id="3" creationId="{C71BA5BE-80BB-6A27-E35C-364FD709DAE9}"/>
          </ac:spMkLst>
        </pc:spChg>
        <pc:spChg chg="mod">
          <ac:chgData name="Arina Morozova" userId="39ab0bc1-d448-4147-b427-9b136d25a3af" providerId="ADAL" clId="{52176C62-4E74-497D-9552-D4EF9F145C4E}" dt="2022-11-01T18:55:13.809" v="16" actId="1076"/>
          <ac:spMkLst>
            <pc:docMk/>
            <pc:sldMk cId="1532886728" sldId="259"/>
            <ac:spMk id="5" creationId="{00000000-0000-0000-0000-000000000000}"/>
          </ac:spMkLst>
        </pc:spChg>
        <pc:spChg chg="mod">
          <ac:chgData name="Arina Morozova" userId="39ab0bc1-d448-4147-b427-9b136d25a3af" providerId="ADAL" clId="{52176C62-4E74-497D-9552-D4EF9F145C4E}" dt="2022-11-01T19:06:52.818" v="47" actId="208"/>
          <ac:spMkLst>
            <pc:docMk/>
            <pc:sldMk cId="1532886728" sldId="259"/>
            <ac:spMk id="31" creationId="{792D78A6-E82C-7669-BB22-B01716D08EF0}"/>
          </ac:spMkLst>
        </pc:spChg>
        <pc:spChg chg="mod">
          <ac:chgData name="Arina Morozova" userId="39ab0bc1-d448-4147-b427-9b136d25a3af" providerId="ADAL" clId="{52176C62-4E74-497D-9552-D4EF9F145C4E}" dt="2022-11-01T19:06:52.818" v="47" actId="208"/>
          <ac:spMkLst>
            <pc:docMk/>
            <pc:sldMk cId="1532886728" sldId="259"/>
            <ac:spMk id="35" creationId="{302212FC-7ACA-B293-4629-692D6EBDC8DF}"/>
          </ac:spMkLst>
        </pc:spChg>
        <pc:spChg chg="mod">
          <ac:chgData name="Arina Morozova" userId="39ab0bc1-d448-4147-b427-9b136d25a3af" providerId="ADAL" clId="{52176C62-4E74-497D-9552-D4EF9F145C4E}" dt="2022-11-01T19:06:52.818" v="47" actId="208"/>
          <ac:spMkLst>
            <pc:docMk/>
            <pc:sldMk cId="1532886728" sldId="259"/>
            <ac:spMk id="38" creationId="{0F8095E5-96CA-199B-AB0A-F26F811D3A23}"/>
          </ac:spMkLst>
        </pc:spChg>
        <pc:spChg chg="mod">
          <ac:chgData name="Arina Morozova" userId="39ab0bc1-d448-4147-b427-9b136d25a3af" providerId="ADAL" clId="{52176C62-4E74-497D-9552-D4EF9F145C4E}" dt="2022-11-01T19:06:08.712" v="44" actId="207"/>
          <ac:spMkLst>
            <pc:docMk/>
            <pc:sldMk cId="1532886728" sldId="259"/>
            <ac:spMk id="43" creationId="{B1715244-046C-67CE-11F8-57EEE009077F}"/>
          </ac:spMkLst>
        </pc:spChg>
        <pc:spChg chg="mod">
          <ac:chgData name="Arina Morozova" userId="39ab0bc1-d448-4147-b427-9b136d25a3af" providerId="ADAL" clId="{52176C62-4E74-497D-9552-D4EF9F145C4E}" dt="2022-11-01T19:08:38.348" v="73" actId="20577"/>
          <ac:spMkLst>
            <pc:docMk/>
            <pc:sldMk cId="1532886728" sldId="259"/>
            <ac:spMk id="58" creationId="{5C433791-AAAB-AF98-2352-7625598FA2DA}"/>
          </ac:spMkLst>
        </pc:spChg>
        <pc:spChg chg="mod">
          <ac:chgData name="Arina Morozova" userId="39ab0bc1-d448-4147-b427-9b136d25a3af" providerId="ADAL" clId="{52176C62-4E74-497D-9552-D4EF9F145C4E}" dt="2022-11-01T19:04:00.459" v="31" actId="1076"/>
          <ac:spMkLst>
            <pc:docMk/>
            <pc:sldMk cId="1532886728" sldId="259"/>
            <ac:spMk id="61" creationId="{6A888A56-E4A5-C58B-2FDF-8C26770AA554}"/>
          </ac:spMkLst>
        </pc:spChg>
        <pc:spChg chg="mod">
          <ac:chgData name="Arina Morozova" userId="39ab0bc1-d448-4147-b427-9b136d25a3af" providerId="ADAL" clId="{52176C62-4E74-497D-9552-D4EF9F145C4E}" dt="2022-11-01T19:04:06.147" v="32" actId="404"/>
          <ac:spMkLst>
            <pc:docMk/>
            <pc:sldMk cId="1532886728" sldId="259"/>
            <ac:spMk id="62" creationId="{C4F207A8-0110-B533-1F9B-C3E2F3A17EEB}"/>
          </ac:spMkLst>
        </pc:spChg>
        <pc:spChg chg="mod">
          <ac:chgData name="Arina Morozova" userId="39ab0bc1-d448-4147-b427-9b136d25a3af" providerId="ADAL" clId="{52176C62-4E74-497D-9552-D4EF9F145C4E}" dt="2022-11-01T19:04:15.249" v="35" actId="1076"/>
          <ac:spMkLst>
            <pc:docMk/>
            <pc:sldMk cId="1532886728" sldId="259"/>
            <ac:spMk id="63" creationId="{DEB1E4C3-2DD1-ECFB-3E7D-3B845553923A}"/>
          </ac:spMkLst>
        </pc:spChg>
        <pc:spChg chg="mod">
          <ac:chgData name="Arina Morozova" userId="39ab0bc1-d448-4147-b427-9b136d25a3af" providerId="ADAL" clId="{52176C62-4E74-497D-9552-D4EF9F145C4E}" dt="2022-11-01T19:04:26.529" v="38" actId="403"/>
          <ac:spMkLst>
            <pc:docMk/>
            <pc:sldMk cId="1532886728" sldId="259"/>
            <ac:spMk id="69" creationId="{71F204FD-2674-0725-BA0B-A98844C16129}"/>
          </ac:spMkLst>
        </pc:spChg>
        <pc:spChg chg="mod">
          <ac:chgData name="Arina Morozova" userId="39ab0bc1-d448-4147-b427-9b136d25a3af" providerId="ADAL" clId="{52176C62-4E74-497D-9552-D4EF9F145C4E}" dt="2022-11-01T19:04:30.568" v="39" actId="1076"/>
          <ac:spMkLst>
            <pc:docMk/>
            <pc:sldMk cId="1532886728" sldId="259"/>
            <ac:spMk id="70" creationId="{9570E435-F3C0-94DA-4B7C-33ED41375374}"/>
          </ac:spMkLst>
        </pc:spChg>
        <pc:grpChg chg="mod">
          <ac:chgData name="Arina Morozova" userId="39ab0bc1-d448-4147-b427-9b136d25a3af" providerId="ADAL" clId="{52176C62-4E74-497D-9552-D4EF9F145C4E}" dt="2022-11-01T19:02:38.635" v="26" actId="14100"/>
          <ac:grpSpMkLst>
            <pc:docMk/>
            <pc:sldMk cId="1532886728" sldId="259"/>
            <ac:grpSpMk id="57" creationId="{9609CA1B-D85E-DD3F-3818-D8F236DE272E}"/>
          </ac:grpSpMkLst>
        </pc:grpChg>
        <pc:graphicFrameChg chg="mod">
          <ac:chgData name="Arina Morozova" userId="39ab0bc1-d448-4147-b427-9b136d25a3af" providerId="ADAL" clId="{52176C62-4E74-497D-9552-D4EF9F145C4E}" dt="2022-11-01T19:15:13.891" v="76" actId="207"/>
          <ac:graphicFrameMkLst>
            <pc:docMk/>
            <pc:sldMk cId="1532886728" sldId="259"/>
            <ac:graphicFrameMk id="40" creationId="{84CDD843-12D1-944E-3589-5F4D967DA4F1}"/>
          </ac:graphicFrameMkLst>
        </pc:graphicFrameChg>
        <pc:picChg chg="mod">
          <ac:chgData name="Arina Morozova" userId="39ab0bc1-d448-4147-b427-9b136d25a3af" providerId="ADAL" clId="{52176C62-4E74-497D-9552-D4EF9F145C4E}" dt="2022-11-01T18:58:30.268" v="21" actId="12789"/>
          <ac:picMkLst>
            <pc:docMk/>
            <pc:sldMk cId="1532886728" sldId="259"/>
            <ac:picMk id="2" creationId="{602994CD-9FE3-B241-6E8A-FE93F50F03A1}"/>
          </ac:picMkLst>
        </pc:picChg>
        <pc:picChg chg="mod">
          <ac:chgData name="Arina Morozova" userId="39ab0bc1-d448-4147-b427-9b136d25a3af" providerId="ADAL" clId="{52176C62-4E74-497D-9552-D4EF9F145C4E}" dt="2022-11-01T18:58:30.268" v="21" actId="12789"/>
          <ac:picMkLst>
            <pc:docMk/>
            <pc:sldMk cId="1532886728" sldId="259"/>
            <ac:picMk id="7" creationId="{2F121CEE-C7FB-50FA-7EF9-6D297DFDB7AF}"/>
          </ac:picMkLst>
        </pc:picChg>
        <pc:picChg chg="mod">
          <ac:chgData name="Arina Morozova" userId="39ab0bc1-d448-4147-b427-9b136d25a3af" providerId="ADAL" clId="{52176C62-4E74-497D-9552-D4EF9F145C4E}" dt="2022-11-01T18:58:30.268" v="21" actId="12789"/>
          <ac:picMkLst>
            <pc:docMk/>
            <pc:sldMk cId="1532886728" sldId="259"/>
            <ac:picMk id="9" creationId="{8355491A-7909-670F-A4AB-B3A37C513CF4}"/>
          </ac:picMkLst>
        </pc:picChg>
        <pc:picChg chg="mod">
          <ac:chgData name="Arina Morozova" userId="39ab0bc1-d448-4147-b427-9b136d25a3af" providerId="ADAL" clId="{52176C62-4E74-497D-9552-D4EF9F145C4E}" dt="2022-11-01T18:58:30.268" v="21" actId="12789"/>
          <ac:picMkLst>
            <pc:docMk/>
            <pc:sldMk cId="1532886728" sldId="259"/>
            <ac:picMk id="14" creationId="{3B30C50E-1135-D6CC-7D42-001F0745FF98}"/>
          </ac:picMkLst>
        </pc:picChg>
        <pc:picChg chg="mod">
          <ac:chgData name="Arina Morozova" userId="39ab0bc1-d448-4147-b427-9b136d25a3af" providerId="ADAL" clId="{52176C62-4E74-497D-9552-D4EF9F145C4E}" dt="2022-11-01T18:56:08.898" v="17" actId="12789"/>
          <ac:picMkLst>
            <pc:docMk/>
            <pc:sldMk cId="1532886728" sldId="259"/>
            <ac:picMk id="29" creationId="{CA2269BC-B652-61D3-3D93-75817A0CDE24}"/>
          </ac:picMkLst>
        </pc:picChg>
        <pc:picChg chg="mod">
          <ac:chgData name="Arina Morozova" userId="39ab0bc1-d448-4147-b427-9b136d25a3af" providerId="ADAL" clId="{52176C62-4E74-497D-9552-D4EF9F145C4E}" dt="2022-11-01T18:56:08.898" v="17" actId="12789"/>
          <ac:picMkLst>
            <pc:docMk/>
            <pc:sldMk cId="1532886728" sldId="259"/>
            <ac:picMk id="34" creationId="{EED25E20-B2B1-6BF2-9AF2-27DFFBA0615B}"/>
          </ac:picMkLst>
        </pc:picChg>
        <pc:picChg chg="mod">
          <ac:chgData name="Arina Morozova" userId="39ab0bc1-d448-4147-b427-9b136d25a3af" providerId="ADAL" clId="{52176C62-4E74-497D-9552-D4EF9F145C4E}" dt="2022-11-01T18:56:14.065" v="18" actId="408"/>
          <ac:picMkLst>
            <pc:docMk/>
            <pc:sldMk cId="1532886728" sldId="259"/>
            <ac:picMk id="36" creationId="{F27EA004-E006-A37C-EB68-65650B3CAA52}"/>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7A39C9-6E8D-8C45-A839-0B28FEB53E8B}"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0420671-A56B-684B-A902-04CF234568A4}">
      <dgm:prSet phldrT="[Text]" custT="1"/>
      <dgm:spPr>
        <a:solidFill>
          <a:srgbClr val="C17F2C"/>
        </a:solidFill>
        <a:ln w="12700">
          <a:solidFill>
            <a:schemeClr val="tx1">
              <a:lumMod val="75000"/>
              <a:lumOff val="25000"/>
            </a:schemeClr>
          </a:solidFill>
        </a:ln>
      </dgm:spPr>
      <dgm:t>
        <a:bodyPr/>
        <a:lstStyle/>
        <a:p>
          <a:pPr rtl="0"/>
          <a:r>
            <a:rPr lang="en-US" sz="3200" dirty="0">
              <a:solidFill>
                <a:schemeClr val="bg1"/>
              </a:solidFill>
              <a:latin typeface="Century Gothic" panose="020F0302020204030204"/>
            </a:rPr>
            <a:t>Vulnerability to disease and infestation</a:t>
          </a:r>
          <a:endParaRPr lang="en-US" sz="3200" dirty="0">
            <a:solidFill>
              <a:schemeClr val="bg1"/>
            </a:solidFill>
          </a:endParaRPr>
        </a:p>
      </dgm:t>
    </dgm:pt>
    <dgm:pt modelId="{D2CEE81F-0378-F242-A2C9-6215D7DF59D1}" type="parTrans" cxnId="{AAB1DE47-2F8A-A845-BF86-993112183981}">
      <dgm:prSet/>
      <dgm:spPr/>
      <dgm:t>
        <a:bodyPr/>
        <a:lstStyle/>
        <a:p>
          <a:endParaRPr lang="en-US"/>
        </a:p>
      </dgm:t>
    </dgm:pt>
    <dgm:pt modelId="{57ADE68F-06B8-004D-A22A-C7749C1A84D8}" type="sibTrans" cxnId="{AAB1DE47-2F8A-A845-BF86-993112183981}">
      <dgm:prSet/>
      <dgm:spPr>
        <a:blipFill>
          <a:blip xmlns:r="http://schemas.openxmlformats.org/officeDocument/2006/relationships" r:embed="rId1"/>
          <a:stretch>
            <a:fillRect l="-15000" r="-15000"/>
          </a:stretch>
        </a:blipFill>
        <a:ln w="12700">
          <a:solidFill>
            <a:schemeClr val="tx1">
              <a:lumMod val="75000"/>
              <a:lumOff val="25000"/>
            </a:schemeClr>
          </a:solidFill>
        </a:ln>
      </dgm:spPr>
      <dgm:t>
        <a:bodyPr/>
        <a:lstStyle/>
        <a:p>
          <a:endParaRPr lang="en-US"/>
        </a:p>
      </dgm:t>
    </dgm:pt>
    <dgm:pt modelId="{1917055B-A26E-7C4C-A50E-4F6A5B3F761D}">
      <dgm:prSet phldrT="[Text]" custT="1"/>
      <dgm:spPr>
        <a:solidFill>
          <a:srgbClr val="9CD6CE"/>
        </a:solidFill>
        <a:ln w="12700">
          <a:solidFill>
            <a:schemeClr val="tx1">
              <a:lumMod val="75000"/>
              <a:lumOff val="25000"/>
            </a:schemeClr>
          </a:solidFill>
        </a:ln>
      </dgm:spPr>
      <dgm:t>
        <a:bodyPr/>
        <a:lstStyle/>
        <a:p>
          <a:r>
            <a:rPr lang="en-US" sz="3200" dirty="0"/>
            <a:t>Changes to local fire regimes </a:t>
          </a:r>
        </a:p>
      </dgm:t>
    </dgm:pt>
    <dgm:pt modelId="{F9806FF8-1F42-A741-8744-BB991D134EEC}" type="parTrans" cxnId="{A2BB9C07-8426-C84C-AE04-43C4FC5A91BB}">
      <dgm:prSet/>
      <dgm:spPr/>
      <dgm:t>
        <a:bodyPr/>
        <a:lstStyle/>
        <a:p>
          <a:endParaRPr lang="en-US"/>
        </a:p>
      </dgm:t>
    </dgm:pt>
    <dgm:pt modelId="{A8ED5134-B8D1-1C45-A1C0-CBC90C0F1229}" type="sibTrans" cxnId="{A2BB9C07-8426-C84C-AE04-43C4FC5A91BB}">
      <dgm:prSet/>
      <dgm:spPr>
        <a:blipFill>
          <a:blip xmlns:r="http://schemas.openxmlformats.org/officeDocument/2006/relationships" r:embed="rId2"/>
          <a:srcRect/>
          <a:stretch>
            <a:fillRect l="-15000" r="-15000"/>
          </a:stretch>
        </a:blipFill>
        <a:ln w="12700">
          <a:solidFill>
            <a:schemeClr val="tx1">
              <a:lumMod val="75000"/>
              <a:lumOff val="25000"/>
            </a:schemeClr>
          </a:solidFill>
        </a:ln>
      </dgm:spPr>
      <dgm:t>
        <a:bodyPr/>
        <a:lstStyle/>
        <a:p>
          <a:endParaRPr lang="en-US"/>
        </a:p>
      </dgm:t>
    </dgm:pt>
    <dgm:pt modelId="{E4935ED0-BA11-334B-B8DB-13620E9FD9F0}">
      <dgm:prSet phldrT="[Text]" custT="1"/>
      <dgm:spPr>
        <a:solidFill>
          <a:srgbClr val="155249"/>
        </a:solidFill>
        <a:ln w="12700">
          <a:solidFill>
            <a:schemeClr val="tx1">
              <a:lumMod val="75000"/>
              <a:lumOff val="25000"/>
            </a:schemeClr>
          </a:solidFill>
        </a:ln>
      </dgm:spPr>
      <dgm:t>
        <a:bodyPr/>
        <a:lstStyle/>
        <a:p>
          <a:r>
            <a:rPr lang="en-US" sz="3200" dirty="0">
              <a:latin typeface="+mj-lt"/>
            </a:rPr>
            <a:t>Loss of traditional resources for Indigenous Peoples</a:t>
          </a:r>
        </a:p>
      </dgm:t>
    </dgm:pt>
    <dgm:pt modelId="{BC87B21D-86C4-2C49-8D85-E3C1022F8529}" type="sibTrans" cxnId="{4B81A7F7-CD06-C94D-AEC9-3E411D487144}">
      <dgm:prSet/>
      <dgm:spPr>
        <a:blipFill dpi="0" rotWithShape="1">
          <a:blip xmlns:r="http://schemas.openxmlformats.org/officeDocument/2006/relationships" r:embed="rId3"/>
          <a:srcRect/>
          <a:stretch>
            <a:fillRect l="-15000" r="-15000"/>
          </a:stretch>
        </a:blipFill>
        <a:ln w="12700">
          <a:solidFill>
            <a:schemeClr val="tx1">
              <a:lumMod val="75000"/>
              <a:lumOff val="25000"/>
            </a:schemeClr>
          </a:solidFill>
        </a:ln>
      </dgm:spPr>
      <dgm:t>
        <a:bodyPr/>
        <a:lstStyle/>
        <a:p>
          <a:endParaRPr lang="en-US"/>
        </a:p>
      </dgm:t>
    </dgm:pt>
    <dgm:pt modelId="{4FC89AD0-6A66-9F40-BE91-A54B14B4084A}" type="parTrans" cxnId="{4B81A7F7-CD06-C94D-AEC9-3E411D487144}">
      <dgm:prSet/>
      <dgm:spPr/>
      <dgm:t>
        <a:bodyPr/>
        <a:lstStyle/>
        <a:p>
          <a:endParaRPr lang="en-US"/>
        </a:p>
      </dgm:t>
    </dgm:pt>
    <dgm:pt modelId="{5D404F2A-A92B-554D-91B7-140CFAC8DF2D}" type="pres">
      <dgm:prSet presAssocID="{B37A39C9-6E8D-8C45-A839-0B28FEB53E8B}" presName="Name0" presStyleCnt="0">
        <dgm:presLayoutVars>
          <dgm:chMax val="21"/>
          <dgm:chPref val="21"/>
        </dgm:presLayoutVars>
      </dgm:prSet>
      <dgm:spPr/>
    </dgm:pt>
    <dgm:pt modelId="{3847FDB3-419A-D94D-BA38-929989AD7734}" type="pres">
      <dgm:prSet presAssocID="{E4935ED0-BA11-334B-B8DB-13620E9FD9F0}" presName="text1" presStyleCnt="0"/>
      <dgm:spPr/>
    </dgm:pt>
    <dgm:pt modelId="{D4C9DF7D-86B6-9A4B-91D5-7BD5EBB3F807}" type="pres">
      <dgm:prSet presAssocID="{E4935ED0-BA11-334B-B8DB-13620E9FD9F0}" presName="textRepeatNode" presStyleLbl="alignNode1" presStyleIdx="0" presStyleCnt="3">
        <dgm:presLayoutVars>
          <dgm:chMax val="0"/>
          <dgm:chPref val="0"/>
          <dgm:bulletEnabled val="1"/>
        </dgm:presLayoutVars>
      </dgm:prSet>
      <dgm:spPr/>
    </dgm:pt>
    <dgm:pt modelId="{67F40481-0CBA-D540-AF80-845C04111C64}" type="pres">
      <dgm:prSet presAssocID="{E4935ED0-BA11-334B-B8DB-13620E9FD9F0}" presName="textaccent1" presStyleCnt="0"/>
      <dgm:spPr/>
    </dgm:pt>
    <dgm:pt modelId="{C3D040FB-78B4-6A4D-A2B8-B50B638D64AC}" type="pres">
      <dgm:prSet presAssocID="{E4935ED0-BA11-334B-B8DB-13620E9FD9F0}" presName="accentRepeatNode" presStyleLbl="solidAlignAcc1" presStyleIdx="0" presStyleCnt="6"/>
      <dgm:spPr>
        <a:noFill/>
        <a:ln>
          <a:noFill/>
        </a:ln>
      </dgm:spPr>
    </dgm:pt>
    <dgm:pt modelId="{D0BC8260-C638-0441-8B1C-7A8F170BA32E}" type="pres">
      <dgm:prSet presAssocID="{BC87B21D-86C4-2C49-8D85-E3C1022F8529}" presName="image1" presStyleCnt="0"/>
      <dgm:spPr/>
    </dgm:pt>
    <dgm:pt modelId="{39029826-0793-204C-8B9F-A3637FC9254E}" type="pres">
      <dgm:prSet presAssocID="{BC87B21D-86C4-2C49-8D85-E3C1022F8529}" presName="imageRepeatNode" presStyleLbl="alignAcc1" presStyleIdx="0" presStyleCnt="3"/>
      <dgm:spPr/>
    </dgm:pt>
    <dgm:pt modelId="{86F4DFBF-5DA9-F341-9864-2F2492092295}" type="pres">
      <dgm:prSet presAssocID="{BC87B21D-86C4-2C49-8D85-E3C1022F8529}" presName="imageaccent1" presStyleCnt="0"/>
      <dgm:spPr/>
    </dgm:pt>
    <dgm:pt modelId="{20C53640-C413-D648-BFBC-27E6AA649FEF}" type="pres">
      <dgm:prSet presAssocID="{BC87B21D-86C4-2C49-8D85-E3C1022F8529}" presName="accentRepeatNode" presStyleLbl="solidAlignAcc1" presStyleIdx="1" presStyleCnt="6" custScaleX="853907" custScaleY="855330" custLinFactX="-91535" custLinFactY="-629002" custLinFactNeighborX="-100000" custLinFactNeighborY="-700000"/>
      <dgm:spPr>
        <a:blipFill rotWithShape="0">
          <a:blip xmlns:r="http://schemas.openxmlformats.org/officeDocument/2006/relationships" r:embed="rId4"/>
          <a:stretch>
            <a:fillRect l="-15000" r="-15000"/>
          </a:stretch>
        </a:blipFill>
        <a:ln w="12700">
          <a:solidFill>
            <a:schemeClr val="tx1">
              <a:lumMod val="75000"/>
              <a:lumOff val="25000"/>
            </a:schemeClr>
          </a:solidFill>
        </a:ln>
      </dgm:spPr>
    </dgm:pt>
    <dgm:pt modelId="{900F71D3-85A1-A043-BEF5-4DB7E1B15F8B}" type="pres">
      <dgm:prSet presAssocID="{A0420671-A56B-684B-A902-04CF234568A4}" presName="text2" presStyleCnt="0"/>
      <dgm:spPr/>
    </dgm:pt>
    <dgm:pt modelId="{6D605FFA-C1D0-3141-B666-EC7AEC6D27FA}" type="pres">
      <dgm:prSet presAssocID="{A0420671-A56B-684B-A902-04CF234568A4}" presName="textRepeatNode" presStyleLbl="alignNode1" presStyleIdx="1" presStyleCnt="3">
        <dgm:presLayoutVars>
          <dgm:chMax val="0"/>
          <dgm:chPref val="0"/>
          <dgm:bulletEnabled val="1"/>
        </dgm:presLayoutVars>
      </dgm:prSet>
      <dgm:spPr/>
    </dgm:pt>
    <dgm:pt modelId="{D11C7ABA-2412-6346-9DBF-643BFCEDC398}" type="pres">
      <dgm:prSet presAssocID="{A0420671-A56B-684B-A902-04CF234568A4}" presName="textaccent2" presStyleCnt="0"/>
      <dgm:spPr/>
    </dgm:pt>
    <dgm:pt modelId="{A8585541-95AE-054C-837D-C08939756016}" type="pres">
      <dgm:prSet presAssocID="{A0420671-A56B-684B-A902-04CF234568A4}" presName="accentRepeatNode" presStyleLbl="solidAlignAcc1" presStyleIdx="2" presStyleCnt="6"/>
      <dgm:spPr>
        <a:noFill/>
        <a:ln>
          <a:noFill/>
        </a:ln>
      </dgm:spPr>
    </dgm:pt>
    <dgm:pt modelId="{9F6B1AEB-663C-2C45-861A-70161AB5D3F7}" type="pres">
      <dgm:prSet presAssocID="{57ADE68F-06B8-004D-A22A-C7749C1A84D8}" presName="image2" presStyleCnt="0"/>
      <dgm:spPr/>
    </dgm:pt>
    <dgm:pt modelId="{498923E9-C116-7C43-B2B7-11460C290667}" type="pres">
      <dgm:prSet presAssocID="{57ADE68F-06B8-004D-A22A-C7749C1A84D8}" presName="imageRepeatNode" presStyleLbl="alignAcc1" presStyleIdx="1" presStyleCnt="3"/>
      <dgm:spPr/>
    </dgm:pt>
    <dgm:pt modelId="{FEEE03A8-FFFE-A842-9F73-7ED1BFCEE578}" type="pres">
      <dgm:prSet presAssocID="{57ADE68F-06B8-004D-A22A-C7749C1A84D8}" presName="imageaccent2" presStyleCnt="0"/>
      <dgm:spPr/>
    </dgm:pt>
    <dgm:pt modelId="{C6A1A353-93EB-FD4E-AFF9-C1FFBA6D052A}" type="pres">
      <dgm:prSet presAssocID="{57ADE68F-06B8-004D-A22A-C7749C1A84D8}" presName="accentRepeatNode" presStyleLbl="solidAlignAcc1" presStyleIdx="3" presStyleCnt="6"/>
      <dgm:spPr>
        <a:noFill/>
        <a:ln>
          <a:noFill/>
        </a:ln>
      </dgm:spPr>
    </dgm:pt>
    <dgm:pt modelId="{B19D0153-E75F-8748-912C-457717CE030E}" type="pres">
      <dgm:prSet presAssocID="{1917055B-A26E-7C4C-A50E-4F6A5B3F761D}" presName="text3" presStyleCnt="0"/>
      <dgm:spPr/>
    </dgm:pt>
    <dgm:pt modelId="{CF528B8E-B942-D342-AFC8-DE8DEDA6D078}" type="pres">
      <dgm:prSet presAssocID="{1917055B-A26E-7C4C-A50E-4F6A5B3F761D}" presName="textRepeatNode" presStyleLbl="alignNode1" presStyleIdx="2" presStyleCnt="3">
        <dgm:presLayoutVars>
          <dgm:chMax val="0"/>
          <dgm:chPref val="0"/>
          <dgm:bulletEnabled val="1"/>
        </dgm:presLayoutVars>
      </dgm:prSet>
      <dgm:spPr/>
    </dgm:pt>
    <dgm:pt modelId="{5A4DE64B-0F5A-3045-ABF8-99F2820E8729}" type="pres">
      <dgm:prSet presAssocID="{1917055B-A26E-7C4C-A50E-4F6A5B3F761D}" presName="textaccent3" presStyleCnt="0"/>
      <dgm:spPr/>
    </dgm:pt>
    <dgm:pt modelId="{AE53EEF7-E950-E44B-9CF1-50431B23C665}" type="pres">
      <dgm:prSet presAssocID="{1917055B-A26E-7C4C-A50E-4F6A5B3F761D}" presName="accentRepeatNode" presStyleLbl="solidAlignAcc1" presStyleIdx="4" presStyleCnt="6" custScaleX="853908" custScaleY="855330" custLinFactX="600000" custLinFactY="147759" custLinFactNeighborX="653441" custLinFactNeighborY="200000"/>
      <dgm:spPr>
        <a:blipFill dpi="0" rotWithShape="0">
          <a:blip xmlns:r="http://schemas.openxmlformats.org/officeDocument/2006/relationships" r:embed="rId5"/>
          <a:srcRect/>
          <a:stretch>
            <a:fillRect/>
          </a:stretch>
        </a:blipFill>
        <a:ln w="12700">
          <a:solidFill>
            <a:schemeClr val="tx1">
              <a:lumMod val="75000"/>
              <a:lumOff val="25000"/>
            </a:schemeClr>
          </a:solidFill>
        </a:ln>
      </dgm:spPr>
    </dgm:pt>
    <dgm:pt modelId="{C0142456-1510-594A-9F28-540732E9BA37}" type="pres">
      <dgm:prSet presAssocID="{A8ED5134-B8D1-1C45-A1C0-CBC90C0F1229}" presName="image3" presStyleCnt="0"/>
      <dgm:spPr/>
    </dgm:pt>
    <dgm:pt modelId="{42CA22AE-9F3F-4046-86FF-D7D42D945449}" type="pres">
      <dgm:prSet presAssocID="{A8ED5134-B8D1-1C45-A1C0-CBC90C0F1229}" presName="imageRepeatNode" presStyleLbl="alignAcc1" presStyleIdx="2" presStyleCnt="3"/>
      <dgm:spPr/>
    </dgm:pt>
    <dgm:pt modelId="{EEDDEAEC-3048-2546-987D-CE10E439CE1F}" type="pres">
      <dgm:prSet presAssocID="{A8ED5134-B8D1-1C45-A1C0-CBC90C0F1229}" presName="imageaccent3" presStyleCnt="0"/>
      <dgm:spPr/>
    </dgm:pt>
    <dgm:pt modelId="{43C5B325-4E30-9746-9D20-6F4C2D85907E}" type="pres">
      <dgm:prSet presAssocID="{A8ED5134-B8D1-1C45-A1C0-CBC90C0F1229}" presName="accentRepeatNode" presStyleLbl="solidAlignAcc1" presStyleIdx="5" presStyleCnt="6"/>
      <dgm:spPr>
        <a:noFill/>
        <a:ln>
          <a:noFill/>
        </a:ln>
      </dgm:spPr>
    </dgm:pt>
  </dgm:ptLst>
  <dgm:cxnLst>
    <dgm:cxn modelId="{A2BB9C07-8426-C84C-AE04-43C4FC5A91BB}" srcId="{B37A39C9-6E8D-8C45-A839-0B28FEB53E8B}" destId="{1917055B-A26E-7C4C-A50E-4F6A5B3F761D}" srcOrd="2" destOrd="0" parTransId="{F9806FF8-1F42-A741-8744-BB991D134EEC}" sibTransId="{A8ED5134-B8D1-1C45-A1C0-CBC90C0F1229}"/>
    <dgm:cxn modelId="{683A4509-0D5E-7A45-AAE2-25A298495A98}" type="presOf" srcId="{A0420671-A56B-684B-A902-04CF234568A4}" destId="{6D605FFA-C1D0-3141-B666-EC7AEC6D27FA}" srcOrd="0" destOrd="0" presId="urn:microsoft.com/office/officeart/2008/layout/HexagonCluster"/>
    <dgm:cxn modelId="{E5CA4B1C-E47A-9E4F-8991-7E5994434FB4}" type="presOf" srcId="{A8ED5134-B8D1-1C45-A1C0-CBC90C0F1229}" destId="{42CA22AE-9F3F-4046-86FF-D7D42D945449}" srcOrd="0" destOrd="0" presId="urn:microsoft.com/office/officeart/2008/layout/HexagonCluster"/>
    <dgm:cxn modelId="{66A19A28-1D97-9043-87A2-8E4FD2A5C4F3}" type="presOf" srcId="{E4935ED0-BA11-334B-B8DB-13620E9FD9F0}" destId="{D4C9DF7D-86B6-9A4B-91D5-7BD5EBB3F807}" srcOrd="0" destOrd="0" presId="urn:microsoft.com/office/officeart/2008/layout/HexagonCluster"/>
    <dgm:cxn modelId="{FCA03143-3B58-004D-8F7A-C6B7EC84D221}" type="presOf" srcId="{57ADE68F-06B8-004D-A22A-C7749C1A84D8}" destId="{498923E9-C116-7C43-B2B7-11460C290667}" srcOrd="0" destOrd="0" presId="urn:microsoft.com/office/officeart/2008/layout/HexagonCluster"/>
    <dgm:cxn modelId="{FBE1EB45-A820-934B-BB72-A00858C77813}" type="presOf" srcId="{1917055B-A26E-7C4C-A50E-4F6A5B3F761D}" destId="{CF528B8E-B942-D342-AFC8-DE8DEDA6D078}" srcOrd="0" destOrd="0" presId="urn:microsoft.com/office/officeart/2008/layout/HexagonCluster"/>
    <dgm:cxn modelId="{AAB1DE47-2F8A-A845-BF86-993112183981}" srcId="{B37A39C9-6E8D-8C45-A839-0B28FEB53E8B}" destId="{A0420671-A56B-684B-A902-04CF234568A4}" srcOrd="1" destOrd="0" parTransId="{D2CEE81F-0378-F242-A2C9-6215D7DF59D1}" sibTransId="{57ADE68F-06B8-004D-A22A-C7749C1A84D8}"/>
    <dgm:cxn modelId="{89CFD982-9CED-2C4D-B842-562EC44F57E8}" type="presOf" srcId="{BC87B21D-86C4-2C49-8D85-E3C1022F8529}" destId="{39029826-0793-204C-8B9F-A3637FC9254E}" srcOrd="0" destOrd="0" presId="urn:microsoft.com/office/officeart/2008/layout/HexagonCluster"/>
    <dgm:cxn modelId="{247145CE-5720-CC4E-B469-FE2767A2925A}" type="presOf" srcId="{B37A39C9-6E8D-8C45-A839-0B28FEB53E8B}" destId="{5D404F2A-A92B-554D-91B7-140CFAC8DF2D}" srcOrd="0" destOrd="0" presId="urn:microsoft.com/office/officeart/2008/layout/HexagonCluster"/>
    <dgm:cxn modelId="{4B81A7F7-CD06-C94D-AEC9-3E411D487144}" srcId="{B37A39C9-6E8D-8C45-A839-0B28FEB53E8B}" destId="{E4935ED0-BA11-334B-B8DB-13620E9FD9F0}" srcOrd="0" destOrd="0" parTransId="{4FC89AD0-6A66-9F40-BE91-A54B14B4084A}" sibTransId="{BC87B21D-86C4-2C49-8D85-E3C1022F8529}"/>
    <dgm:cxn modelId="{2EC5937D-249A-F740-9C5D-B3ED6553C763}" type="presParOf" srcId="{5D404F2A-A92B-554D-91B7-140CFAC8DF2D}" destId="{3847FDB3-419A-D94D-BA38-929989AD7734}" srcOrd="0" destOrd="0" presId="urn:microsoft.com/office/officeart/2008/layout/HexagonCluster"/>
    <dgm:cxn modelId="{7004D952-EAF5-434B-81A0-7E55FB4968C5}" type="presParOf" srcId="{3847FDB3-419A-D94D-BA38-929989AD7734}" destId="{D4C9DF7D-86B6-9A4B-91D5-7BD5EBB3F807}" srcOrd="0" destOrd="0" presId="urn:microsoft.com/office/officeart/2008/layout/HexagonCluster"/>
    <dgm:cxn modelId="{24B2FEE6-B837-7B42-A334-2B36766C7A4B}" type="presParOf" srcId="{5D404F2A-A92B-554D-91B7-140CFAC8DF2D}" destId="{67F40481-0CBA-D540-AF80-845C04111C64}" srcOrd="1" destOrd="0" presId="urn:microsoft.com/office/officeart/2008/layout/HexagonCluster"/>
    <dgm:cxn modelId="{B8F3A3B2-2C72-F546-8554-2CDD89122746}" type="presParOf" srcId="{67F40481-0CBA-D540-AF80-845C04111C64}" destId="{C3D040FB-78B4-6A4D-A2B8-B50B638D64AC}" srcOrd="0" destOrd="0" presId="urn:microsoft.com/office/officeart/2008/layout/HexagonCluster"/>
    <dgm:cxn modelId="{F1E78F12-F007-0F41-9C64-8B17E6BDF6D5}" type="presParOf" srcId="{5D404F2A-A92B-554D-91B7-140CFAC8DF2D}" destId="{D0BC8260-C638-0441-8B1C-7A8F170BA32E}" srcOrd="2" destOrd="0" presId="urn:microsoft.com/office/officeart/2008/layout/HexagonCluster"/>
    <dgm:cxn modelId="{ACAB9F01-5FA1-104A-81C8-5F50AE2244AE}" type="presParOf" srcId="{D0BC8260-C638-0441-8B1C-7A8F170BA32E}" destId="{39029826-0793-204C-8B9F-A3637FC9254E}" srcOrd="0" destOrd="0" presId="urn:microsoft.com/office/officeart/2008/layout/HexagonCluster"/>
    <dgm:cxn modelId="{5C4AD0EE-B83F-8B49-870C-E2B15F54834A}" type="presParOf" srcId="{5D404F2A-A92B-554D-91B7-140CFAC8DF2D}" destId="{86F4DFBF-5DA9-F341-9864-2F2492092295}" srcOrd="3" destOrd="0" presId="urn:microsoft.com/office/officeart/2008/layout/HexagonCluster"/>
    <dgm:cxn modelId="{5331B6DC-CFDA-C943-82DE-9420EB00A819}" type="presParOf" srcId="{86F4DFBF-5DA9-F341-9864-2F2492092295}" destId="{20C53640-C413-D648-BFBC-27E6AA649FEF}" srcOrd="0" destOrd="0" presId="urn:microsoft.com/office/officeart/2008/layout/HexagonCluster"/>
    <dgm:cxn modelId="{4BE99AEC-AE81-8F4B-8F77-2305E4A3145F}" type="presParOf" srcId="{5D404F2A-A92B-554D-91B7-140CFAC8DF2D}" destId="{900F71D3-85A1-A043-BEF5-4DB7E1B15F8B}" srcOrd="4" destOrd="0" presId="urn:microsoft.com/office/officeart/2008/layout/HexagonCluster"/>
    <dgm:cxn modelId="{81427960-5D13-2242-94D1-3C0E89B48183}" type="presParOf" srcId="{900F71D3-85A1-A043-BEF5-4DB7E1B15F8B}" destId="{6D605FFA-C1D0-3141-B666-EC7AEC6D27FA}" srcOrd="0" destOrd="0" presId="urn:microsoft.com/office/officeart/2008/layout/HexagonCluster"/>
    <dgm:cxn modelId="{1F24C45B-1A41-0F4A-87CD-4CE80D3D2CA1}" type="presParOf" srcId="{5D404F2A-A92B-554D-91B7-140CFAC8DF2D}" destId="{D11C7ABA-2412-6346-9DBF-643BFCEDC398}" srcOrd="5" destOrd="0" presId="urn:microsoft.com/office/officeart/2008/layout/HexagonCluster"/>
    <dgm:cxn modelId="{B6A3B134-18FA-A043-AFD6-E1744DE06F90}" type="presParOf" srcId="{D11C7ABA-2412-6346-9DBF-643BFCEDC398}" destId="{A8585541-95AE-054C-837D-C08939756016}" srcOrd="0" destOrd="0" presId="urn:microsoft.com/office/officeart/2008/layout/HexagonCluster"/>
    <dgm:cxn modelId="{243A3E45-16D6-5848-8285-D3E216A34B77}" type="presParOf" srcId="{5D404F2A-A92B-554D-91B7-140CFAC8DF2D}" destId="{9F6B1AEB-663C-2C45-861A-70161AB5D3F7}" srcOrd="6" destOrd="0" presId="urn:microsoft.com/office/officeart/2008/layout/HexagonCluster"/>
    <dgm:cxn modelId="{63CB7E92-C91D-9642-B83F-8F24AE8D79D8}" type="presParOf" srcId="{9F6B1AEB-663C-2C45-861A-70161AB5D3F7}" destId="{498923E9-C116-7C43-B2B7-11460C290667}" srcOrd="0" destOrd="0" presId="urn:microsoft.com/office/officeart/2008/layout/HexagonCluster"/>
    <dgm:cxn modelId="{3359492B-141D-5F4A-B004-870DA9225379}" type="presParOf" srcId="{5D404F2A-A92B-554D-91B7-140CFAC8DF2D}" destId="{FEEE03A8-FFFE-A842-9F73-7ED1BFCEE578}" srcOrd="7" destOrd="0" presId="urn:microsoft.com/office/officeart/2008/layout/HexagonCluster"/>
    <dgm:cxn modelId="{1C8937F3-85EB-FC41-A85D-C00838E9D8E8}" type="presParOf" srcId="{FEEE03A8-FFFE-A842-9F73-7ED1BFCEE578}" destId="{C6A1A353-93EB-FD4E-AFF9-C1FFBA6D052A}" srcOrd="0" destOrd="0" presId="urn:microsoft.com/office/officeart/2008/layout/HexagonCluster"/>
    <dgm:cxn modelId="{536AA9CC-2FA7-4B49-9FB2-461BB9012A87}" type="presParOf" srcId="{5D404F2A-A92B-554D-91B7-140CFAC8DF2D}" destId="{B19D0153-E75F-8748-912C-457717CE030E}" srcOrd="8" destOrd="0" presId="urn:microsoft.com/office/officeart/2008/layout/HexagonCluster"/>
    <dgm:cxn modelId="{7EEA03B6-1FDD-0B47-A9F2-F3B4F26E2AE0}" type="presParOf" srcId="{B19D0153-E75F-8748-912C-457717CE030E}" destId="{CF528B8E-B942-D342-AFC8-DE8DEDA6D078}" srcOrd="0" destOrd="0" presId="urn:microsoft.com/office/officeart/2008/layout/HexagonCluster"/>
    <dgm:cxn modelId="{D8D54F66-4A8F-AD46-BDF8-248342A70110}" type="presParOf" srcId="{5D404F2A-A92B-554D-91B7-140CFAC8DF2D}" destId="{5A4DE64B-0F5A-3045-ABF8-99F2820E8729}" srcOrd="9" destOrd="0" presId="urn:microsoft.com/office/officeart/2008/layout/HexagonCluster"/>
    <dgm:cxn modelId="{575EFC78-A8FE-0548-8148-CE2202A16FF7}" type="presParOf" srcId="{5A4DE64B-0F5A-3045-ABF8-99F2820E8729}" destId="{AE53EEF7-E950-E44B-9CF1-50431B23C665}" srcOrd="0" destOrd="0" presId="urn:microsoft.com/office/officeart/2008/layout/HexagonCluster"/>
    <dgm:cxn modelId="{A265D6B7-9BA5-474C-966A-8F054DDC7737}" type="presParOf" srcId="{5D404F2A-A92B-554D-91B7-140CFAC8DF2D}" destId="{C0142456-1510-594A-9F28-540732E9BA37}" srcOrd="10" destOrd="0" presId="urn:microsoft.com/office/officeart/2008/layout/HexagonCluster"/>
    <dgm:cxn modelId="{AD7E72BC-9C43-3740-AD7D-22306C74B2FA}" type="presParOf" srcId="{C0142456-1510-594A-9F28-540732E9BA37}" destId="{42CA22AE-9F3F-4046-86FF-D7D42D945449}" srcOrd="0" destOrd="0" presId="urn:microsoft.com/office/officeart/2008/layout/HexagonCluster"/>
    <dgm:cxn modelId="{5A756999-597F-2146-BA52-A84C942D2CA8}" type="presParOf" srcId="{5D404F2A-A92B-554D-91B7-140CFAC8DF2D}" destId="{EEDDEAEC-3048-2546-987D-CE10E439CE1F}" srcOrd="11" destOrd="0" presId="urn:microsoft.com/office/officeart/2008/layout/HexagonCluster"/>
    <dgm:cxn modelId="{ED3A2B07-E7C4-DC4B-95D1-CCEE96C902F9}" type="presParOf" srcId="{EEDDEAEC-3048-2546-987D-CE10E439CE1F}" destId="{43C5B325-4E30-9746-9D20-6F4C2D85907E}"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9DF7D-86B6-9A4B-91D5-7BD5EBB3F807}">
      <dsp:nvSpPr>
        <dsp:cNvPr id="0" name=""/>
        <dsp:cNvSpPr/>
      </dsp:nvSpPr>
      <dsp:spPr>
        <a:xfrm>
          <a:off x="3145517" y="6350886"/>
          <a:ext cx="3679809" cy="3172637"/>
        </a:xfrm>
        <a:prstGeom prst="hexagon">
          <a:avLst>
            <a:gd name="adj" fmla="val 25000"/>
            <a:gd name="vf" fmla="val 115470"/>
          </a:avLst>
        </a:prstGeom>
        <a:solidFill>
          <a:srgbClr val="155249"/>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j-lt"/>
            </a:rPr>
            <a:t>Loss of traditional resources for Indigenous Peoples</a:t>
          </a:r>
        </a:p>
      </dsp:txBody>
      <dsp:txXfrm>
        <a:off x="3716554" y="6843220"/>
        <a:ext cx="2537735" cy="2187969"/>
      </dsp:txXfrm>
    </dsp:sp>
    <dsp:sp modelId="{C3D040FB-78B4-6A4D-A2B8-B50B638D64AC}">
      <dsp:nvSpPr>
        <dsp:cNvPr id="0" name=""/>
        <dsp:cNvSpPr/>
      </dsp:nvSpPr>
      <dsp:spPr>
        <a:xfrm>
          <a:off x="3241113" y="7751541"/>
          <a:ext cx="430838" cy="37132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9029826-0793-204C-8B9F-A3637FC9254E}">
      <dsp:nvSpPr>
        <dsp:cNvPr id="0" name=""/>
        <dsp:cNvSpPr/>
      </dsp:nvSpPr>
      <dsp:spPr>
        <a:xfrm>
          <a:off x="0" y="4646798"/>
          <a:ext cx="3679809" cy="3172637"/>
        </a:xfrm>
        <a:prstGeom prst="hexagon">
          <a:avLst>
            <a:gd name="adj" fmla="val 25000"/>
            <a:gd name="vf" fmla="val 115470"/>
          </a:avLst>
        </a:prstGeom>
        <a:blipFill dpi="0" rotWithShape="1">
          <a:blip xmlns:r="http://schemas.openxmlformats.org/officeDocument/2006/relationships" r:embed="rId1"/>
          <a:srcRect/>
          <a:stretch>
            <a:fillRect l="-15000" r="-15000"/>
          </a:stretch>
        </a:blip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20C53640-C413-D648-BFBC-27E6AA649FEF}">
      <dsp:nvSpPr>
        <dsp:cNvPr id="0" name=""/>
        <dsp:cNvSpPr/>
      </dsp:nvSpPr>
      <dsp:spPr>
        <a:xfrm>
          <a:off x="55881" y="1062988"/>
          <a:ext cx="3678963" cy="3176084"/>
        </a:xfrm>
        <a:prstGeom prst="hexagon">
          <a:avLst>
            <a:gd name="adj" fmla="val 25000"/>
            <a:gd name="vf" fmla="val 115470"/>
          </a:avLst>
        </a:prstGeom>
        <a:blipFill rotWithShape="0">
          <a:blip xmlns:r="http://schemas.openxmlformats.org/officeDocument/2006/relationships" r:embed="rId2"/>
          <a:stretch>
            <a:fillRect l="-15000" r="-15000"/>
          </a:stretch>
        </a:blip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6D605FFA-C1D0-3141-B666-EC7AEC6D27FA}">
      <dsp:nvSpPr>
        <dsp:cNvPr id="0" name=""/>
        <dsp:cNvSpPr/>
      </dsp:nvSpPr>
      <dsp:spPr>
        <a:xfrm>
          <a:off x="6280557" y="4609079"/>
          <a:ext cx="3679809" cy="3172637"/>
        </a:xfrm>
        <a:prstGeom prst="hexagon">
          <a:avLst>
            <a:gd name="adj" fmla="val 25000"/>
            <a:gd name="vf" fmla="val 115470"/>
          </a:avLst>
        </a:prstGeom>
        <a:solidFill>
          <a:srgbClr val="C17F2C"/>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bg1"/>
              </a:solidFill>
              <a:latin typeface="Century Gothic" panose="020F0302020204030204"/>
            </a:rPr>
            <a:t>Vulnerability to disease and infestation</a:t>
          </a:r>
          <a:endParaRPr lang="en-US" sz="3200" kern="1200" dirty="0">
            <a:solidFill>
              <a:schemeClr val="bg1"/>
            </a:solidFill>
          </a:endParaRPr>
        </a:p>
      </dsp:txBody>
      <dsp:txXfrm>
        <a:off x="6851594" y="5101413"/>
        <a:ext cx="2537735" cy="2187969"/>
      </dsp:txXfrm>
    </dsp:sp>
    <dsp:sp modelId="{A8585541-95AE-054C-837D-C08939756016}">
      <dsp:nvSpPr>
        <dsp:cNvPr id="0" name=""/>
        <dsp:cNvSpPr/>
      </dsp:nvSpPr>
      <dsp:spPr>
        <a:xfrm>
          <a:off x="8796185" y="7359257"/>
          <a:ext cx="430838" cy="37132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98923E9-C116-7C43-B2B7-11460C290667}">
      <dsp:nvSpPr>
        <dsp:cNvPr id="0" name=""/>
        <dsp:cNvSpPr/>
      </dsp:nvSpPr>
      <dsp:spPr>
        <a:xfrm>
          <a:off x="9415598" y="6350886"/>
          <a:ext cx="3679809" cy="3172637"/>
        </a:xfrm>
        <a:prstGeom prst="hexagon">
          <a:avLst>
            <a:gd name="adj" fmla="val 25000"/>
            <a:gd name="vf" fmla="val 115470"/>
          </a:avLst>
        </a:prstGeom>
        <a:blipFill>
          <a:blip xmlns:r="http://schemas.openxmlformats.org/officeDocument/2006/relationships" r:embed="rId3"/>
          <a:stretch>
            <a:fillRect l="-15000" r="-15000"/>
          </a:stretch>
        </a:blip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C6A1A353-93EB-FD4E-AFF9-C1FFBA6D052A}">
      <dsp:nvSpPr>
        <dsp:cNvPr id="0" name=""/>
        <dsp:cNvSpPr/>
      </dsp:nvSpPr>
      <dsp:spPr>
        <a:xfrm>
          <a:off x="9511194" y="7751541"/>
          <a:ext cx="430838" cy="37132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F528B8E-B942-D342-AFC8-DE8DEDA6D078}">
      <dsp:nvSpPr>
        <dsp:cNvPr id="0" name=""/>
        <dsp:cNvSpPr/>
      </dsp:nvSpPr>
      <dsp:spPr>
        <a:xfrm>
          <a:off x="3145517" y="2874815"/>
          <a:ext cx="3679809" cy="3172637"/>
        </a:xfrm>
        <a:prstGeom prst="hexagon">
          <a:avLst>
            <a:gd name="adj" fmla="val 25000"/>
            <a:gd name="vf" fmla="val 115470"/>
          </a:avLst>
        </a:prstGeom>
        <a:solidFill>
          <a:srgbClr val="9CD6CE"/>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Changes to local fire regimes </a:t>
          </a:r>
        </a:p>
      </dsp:txBody>
      <dsp:txXfrm>
        <a:off x="3716554" y="3367149"/>
        <a:ext cx="2537735" cy="2187969"/>
      </dsp:txXfrm>
    </dsp:sp>
    <dsp:sp modelId="{AE53EEF7-E950-E44B-9CF1-50431B23C665}">
      <dsp:nvSpPr>
        <dsp:cNvPr id="0" name=""/>
        <dsp:cNvSpPr/>
      </dsp:nvSpPr>
      <dsp:spPr>
        <a:xfrm>
          <a:off x="9416439" y="2832499"/>
          <a:ext cx="3678968" cy="3176084"/>
        </a:xfrm>
        <a:prstGeom prst="hexagon">
          <a:avLst>
            <a:gd name="adj" fmla="val 25000"/>
            <a:gd name="vf" fmla="val 115470"/>
          </a:avLst>
        </a:prstGeom>
        <a:blipFill dpi="0" rotWithShape="0">
          <a:blip xmlns:r="http://schemas.openxmlformats.org/officeDocument/2006/relationships" r:embed="rId4"/>
          <a:srcRect/>
          <a:stretch>
            <a:fillRect/>
          </a:stretch>
        </a:blip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42CA22AE-9F3F-4046-86FF-D7D42D945449}">
      <dsp:nvSpPr>
        <dsp:cNvPr id="0" name=""/>
        <dsp:cNvSpPr/>
      </dsp:nvSpPr>
      <dsp:spPr>
        <a:xfrm>
          <a:off x="6280557" y="1141390"/>
          <a:ext cx="3679809" cy="3172637"/>
        </a:xfrm>
        <a:prstGeom prst="hexagon">
          <a:avLst>
            <a:gd name="adj" fmla="val 25000"/>
            <a:gd name="vf" fmla="val 115470"/>
          </a:avLst>
        </a:prstGeom>
        <a:blipFill>
          <a:blip xmlns:r="http://schemas.openxmlformats.org/officeDocument/2006/relationships" r:embed="rId5"/>
          <a:srcRect/>
          <a:stretch>
            <a:fillRect l="-15000" r="-15000"/>
          </a:stretch>
        </a:blip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43C5B325-4E30-9746-9D20-6F4C2D85907E}">
      <dsp:nvSpPr>
        <dsp:cNvPr id="0" name=""/>
        <dsp:cNvSpPr/>
      </dsp:nvSpPr>
      <dsp:spPr>
        <a:xfrm>
          <a:off x="6389249" y="2534501"/>
          <a:ext cx="430838" cy="37132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ADF87-95B4-6943-BD60-0099BB0404F9}" type="datetimeFigureOut">
              <a:rPr lang="en-US" smtClean="0"/>
              <a:t>12/7/2022</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59289-086F-2A4B-8357-54215CD44891}" type="slidenum">
              <a:rPr lang="en-US" smtClean="0"/>
              <a:t>‹#›</a:t>
            </a:fld>
            <a:endParaRPr lang="en-US"/>
          </a:p>
        </p:txBody>
      </p:sp>
    </p:spTree>
    <p:extLst>
      <p:ext uri="{BB962C8B-B14F-4D97-AF65-F5344CB8AC3E}">
        <p14:creationId xmlns:p14="http://schemas.microsoft.com/office/powerpoint/2010/main" val="17047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6A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6ADB2"/>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8" y="34747200"/>
            <a:ext cx="5609044" cy="862258"/>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a:solidFill>
                  <a:schemeClr val="bg1"/>
                </a:solidFill>
              </a:rPr>
              <a:t>Fall</a:t>
            </a:r>
            <a:r>
              <a:rPr lang="en-US">
                <a:solidFill>
                  <a:schemeClr val="bg1"/>
                </a:solidFill>
              </a:rPr>
              <a:t> 2022|</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6A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icon&#10;&#10;Description automatically generated">
            <a:extLst>
              <a:ext uri="{FF2B5EF4-FFF2-40B4-BE49-F238E27FC236}">
                <a16:creationId xmlns:a16="http://schemas.microsoft.com/office/drawing/2014/main" id="{DED4C6EB-D99A-4CD5-8D8F-DCA1C27AFB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4503" y="864365"/>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12/7/2022</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image" Target="../media/image28.jpeg"/><Relationship Id="rId21" Type="http://schemas.openxmlformats.org/officeDocument/2006/relationships/image" Target="../media/image23.svg"/><Relationship Id="rId34" Type="http://schemas.openxmlformats.org/officeDocument/2006/relationships/image" Target="../media/image36.sv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svg"/><Relationship Id="rId2" Type="http://schemas.openxmlformats.org/officeDocument/2006/relationships/diagramData" Target="../diagrams/data1.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13.png"/><Relationship Id="rId24" Type="http://schemas.openxmlformats.org/officeDocument/2006/relationships/image" Target="../media/image26.jpeg"/><Relationship Id="rId32" Type="http://schemas.openxmlformats.org/officeDocument/2006/relationships/image" Target="../media/image34.svg"/><Relationship Id="rId37" Type="http://schemas.openxmlformats.org/officeDocument/2006/relationships/image" Target="../media/image39.png"/><Relationship Id="rId5" Type="http://schemas.openxmlformats.org/officeDocument/2006/relationships/diagramColors" Target="../diagrams/colors1.xml"/><Relationship Id="rId15" Type="http://schemas.openxmlformats.org/officeDocument/2006/relationships/image" Target="../media/image17.png"/><Relationship Id="rId23" Type="http://schemas.openxmlformats.org/officeDocument/2006/relationships/image" Target="../media/image25.svg"/><Relationship Id="rId28" Type="http://schemas.openxmlformats.org/officeDocument/2006/relationships/image" Target="../media/image30.jpeg"/><Relationship Id="rId36" Type="http://schemas.openxmlformats.org/officeDocument/2006/relationships/image" Target="../media/image38.svg"/><Relationship Id="rId10" Type="http://schemas.openxmlformats.org/officeDocument/2006/relationships/image" Target="../media/image12.jpeg"/><Relationship Id="rId19" Type="http://schemas.openxmlformats.org/officeDocument/2006/relationships/image" Target="../media/image21.svg"/><Relationship Id="rId31" Type="http://schemas.openxmlformats.org/officeDocument/2006/relationships/image" Target="../media/image33.png"/><Relationship Id="rId4" Type="http://schemas.openxmlformats.org/officeDocument/2006/relationships/diagramQuickStyle" Target="../diagrams/quickStyle1.xml"/><Relationship Id="rId9" Type="http://schemas.openxmlformats.org/officeDocument/2006/relationships/image" Target="../media/image11.jpe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jpeg"/><Relationship Id="rId35" Type="http://schemas.openxmlformats.org/officeDocument/2006/relationships/image" Target="../media/image37.png"/><Relationship Id="rId8" Type="http://schemas.openxmlformats.org/officeDocument/2006/relationships/image" Target="../media/image10.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Diagram 39">
            <a:extLst>
              <a:ext uri="{FF2B5EF4-FFF2-40B4-BE49-F238E27FC236}">
                <a16:creationId xmlns:a16="http://schemas.microsoft.com/office/drawing/2014/main" id="{84CDD843-12D1-944E-3589-5F4D967DA4F1}"/>
              </a:ext>
            </a:extLst>
          </p:cNvPr>
          <p:cNvGraphicFramePr/>
          <p:nvPr>
            <p:extLst>
              <p:ext uri="{D42A27DB-BD31-4B8C-83A1-F6EECF244321}">
                <p14:modId xmlns:p14="http://schemas.microsoft.com/office/powerpoint/2010/main" val="159757401"/>
              </p:ext>
            </p:extLst>
          </p:nvPr>
        </p:nvGraphicFramePr>
        <p:xfrm>
          <a:off x="13265819" y="4585850"/>
          <a:ext cx="13095408" cy="10664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5" name="Title 3"/>
          <p:cNvSpPr txBox="1">
            <a:spLocks/>
          </p:cNvSpPr>
          <p:nvPr/>
        </p:nvSpPr>
        <p:spPr>
          <a:xfrm>
            <a:off x="24995303" y="4648200"/>
            <a:ext cx="1522297" cy="29451299"/>
          </a:xfrm>
          <a:prstGeom prst="rect">
            <a:avLst/>
          </a:prstGeom>
        </p:spPr>
        <p:txBody>
          <a:bodyPr vert="vert27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a:solidFill>
                  <a:srgbClr val="56ADB2"/>
                </a:solidFill>
              </a:rPr>
              <a:t>Arizona </a:t>
            </a:r>
            <a:r>
              <a:rPr lang="en-US" sz="10000">
                <a:solidFill>
                  <a:srgbClr val="56ADB2"/>
                </a:solidFill>
              </a:rPr>
              <a:t>Water Resources II</a:t>
            </a:r>
          </a:p>
        </p:txBody>
      </p:sp>
      <p:sp>
        <p:nvSpPr>
          <p:cNvPr id="25" name="Text Placeholder 16"/>
          <p:cNvSpPr txBox="1">
            <a:spLocks/>
          </p:cNvSpPr>
          <p:nvPr/>
        </p:nvSpPr>
        <p:spPr>
          <a:xfrm>
            <a:off x="14565055" y="28231245"/>
            <a:ext cx="9174477" cy="25314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a:solidFill>
                <a:schemeClr val="tx1">
                  <a:lumMod val="75000"/>
                  <a:lumOff val="25000"/>
                </a:schemeClr>
              </a:solidFill>
              <a:latin typeface="Garamond" panose="02020404030301010803" pitchFamily="18" charset="0"/>
            </a:endParaRPr>
          </a:p>
        </p:txBody>
      </p:sp>
      <p:sp>
        <p:nvSpPr>
          <p:cNvPr id="5" name="Text Placeholder 4"/>
          <p:cNvSpPr>
            <a:spLocks noGrp="1"/>
          </p:cNvSpPr>
          <p:nvPr>
            <p:ph type="body" sz="quarter" idx="11"/>
          </p:nvPr>
        </p:nvSpPr>
        <p:spPr>
          <a:xfrm>
            <a:off x="4704382" y="628802"/>
            <a:ext cx="18023236" cy="3013787"/>
          </a:xfrm>
        </p:spPr>
        <p:txBody>
          <a:bodyPr>
            <a:normAutofit fontScale="70000" lnSpcReduction="20000"/>
          </a:bodyPr>
          <a:lstStyle/>
          <a:p>
            <a:r>
              <a:rPr lang="en-US" sz="14300" dirty="0"/>
              <a:t>Arizona Water Resources II:</a:t>
            </a:r>
          </a:p>
          <a:p>
            <a:pPr>
              <a:lnSpc>
                <a:spcPct val="100000"/>
              </a:lnSpc>
            </a:pPr>
            <a:r>
              <a:rPr lang="en-US" sz="7700" b="0" dirty="0">
                <a:ea typeface="+mn-lt"/>
                <a:cs typeface="+mn-lt"/>
              </a:rPr>
              <a:t>Utilizing Earth Observations to Refine Juniper Tree Mortality Assessments in Flagstaff, Arizona</a:t>
            </a:r>
            <a:endParaRPr lang="en-US" sz="7700" dirty="0"/>
          </a:p>
        </p:txBody>
      </p:sp>
      <p:sp>
        <p:nvSpPr>
          <p:cNvPr id="98" name="Text Placeholder 16"/>
          <p:cNvSpPr txBox="1">
            <a:spLocks/>
          </p:cNvSpPr>
          <p:nvPr/>
        </p:nvSpPr>
        <p:spPr>
          <a:xfrm>
            <a:off x="722815" y="33095628"/>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a:solidFill>
                  <a:schemeClr val="tx1">
                    <a:lumMod val="75000"/>
                  </a:schemeClr>
                </a:solidFill>
                <a:latin typeface="Garamond"/>
              </a:rPr>
              <a:t>Arina Morozova</a:t>
            </a:r>
            <a:endParaRPr lang="en-US">
              <a:solidFill>
                <a:schemeClr val="tx1">
                  <a:lumMod val="75000"/>
                </a:schemeClr>
              </a:solidFill>
              <a:latin typeface="Garamond" panose="02020404030301010803" pitchFamily="18" charset="0"/>
            </a:endParaRPr>
          </a:p>
          <a:p>
            <a:pPr algn="ctr">
              <a:lnSpc>
                <a:spcPct val="100000"/>
              </a:lnSpc>
              <a:spcBef>
                <a:spcPts val="0"/>
              </a:spcBef>
            </a:pPr>
            <a:r>
              <a:rPr lang="en-US">
                <a:solidFill>
                  <a:schemeClr val="tx1">
                    <a:lumMod val="75000"/>
                  </a:schemeClr>
                </a:solidFill>
                <a:latin typeface="Garamond" panose="02020404030301010803" pitchFamily="18" charset="0"/>
              </a:rPr>
              <a:t>Project Lead</a:t>
            </a:r>
          </a:p>
        </p:txBody>
      </p:sp>
      <p:sp>
        <p:nvSpPr>
          <p:cNvPr id="99" name="Text Placeholder 16"/>
          <p:cNvSpPr txBox="1">
            <a:spLocks/>
          </p:cNvSpPr>
          <p:nvPr/>
        </p:nvSpPr>
        <p:spPr>
          <a:xfrm>
            <a:off x="3704003" y="33095627"/>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a:rPr>
              <a:t>Greg Peargin</a:t>
            </a:r>
          </a:p>
        </p:txBody>
      </p:sp>
      <p:sp>
        <p:nvSpPr>
          <p:cNvPr id="100" name="Text Placeholder 16"/>
          <p:cNvSpPr txBox="1">
            <a:spLocks/>
          </p:cNvSpPr>
          <p:nvPr/>
        </p:nvSpPr>
        <p:spPr>
          <a:xfrm>
            <a:off x="6551076" y="33095628"/>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a:rPr>
              <a:t>Jamal Jaffer</a:t>
            </a:r>
            <a:endParaRPr lang="en-US"/>
          </a:p>
        </p:txBody>
      </p:sp>
      <p:sp>
        <p:nvSpPr>
          <p:cNvPr id="104" name="Text Placeholder 16"/>
          <p:cNvSpPr txBox="1">
            <a:spLocks/>
          </p:cNvSpPr>
          <p:nvPr/>
        </p:nvSpPr>
        <p:spPr>
          <a:xfrm>
            <a:off x="9595636" y="33082447"/>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a:rPr>
              <a:t>Jessica Birk</a:t>
            </a:r>
            <a:endParaRPr lang="en-US"/>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8402" y="30843860"/>
            <a:ext cx="2103120" cy="2103120"/>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131" y="30843860"/>
            <a:ext cx="2103120" cy="2103120"/>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6504" y="30843860"/>
            <a:ext cx="2103120" cy="2103120"/>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7300" y="30843860"/>
            <a:ext cx="2103120" cy="2103120"/>
          </a:xfrm>
          <a:prstGeom prst="rect">
            <a:avLst/>
          </a:prstGeom>
        </p:spPr>
      </p:pic>
      <p:sp>
        <p:nvSpPr>
          <p:cNvPr id="37" name="Text Placeholder 11">
            <a:extLst>
              <a:ext uri="{FF2B5EF4-FFF2-40B4-BE49-F238E27FC236}">
                <a16:creationId xmlns:a16="http://schemas.microsoft.com/office/drawing/2014/main" id="{63D2E5E0-B77A-4D23-8EFA-6DF1E95E6B91}"/>
              </a:ext>
            </a:extLst>
          </p:cNvPr>
          <p:cNvSpPr txBox="1">
            <a:spLocks/>
          </p:cNvSpPr>
          <p:nvPr/>
        </p:nvSpPr>
        <p:spPr>
          <a:xfrm>
            <a:off x="5492237" y="34800828"/>
            <a:ext cx="9706487" cy="56554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a:solidFill>
                  <a:schemeClr val="bg1"/>
                </a:solidFill>
              </a:rPr>
              <a:t>Goddard Space Flight Center</a:t>
            </a:r>
            <a:endParaRPr lang="en-US">
              <a:solidFill>
                <a:schemeClr val="bg1"/>
              </a:solidFill>
            </a:endParaRPr>
          </a:p>
        </p:txBody>
      </p:sp>
      <p:sp>
        <p:nvSpPr>
          <p:cNvPr id="22" name="Text Placeholder 16">
            <a:extLst>
              <a:ext uri="{FF2B5EF4-FFF2-40B4-BE49-F238E27FC236}">
                <a16:creationId xmlns:a16="http://schemas.microsoft.com/office/drawing/2014/main" id="{F835CB9E-9274-4433-A522-1F67E654396B}"/>
              </a:ext>
            </a:extLst>
          </p:cNvPr>
          <p:cNvSpPr txBox="1">
            <a:spLocks/>
          </p:cNvSpPr>
          <p:nvPr/>
        </p:nvSpPr>
        <p:spPr>
          <a:xfrm>
            <a:off x="14446035" y="31543417"/>
            <a:ext cx="9831789" cy="2610568"/>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chemeClr val="tx1">
                    <a:lumMod val="75000"/>
                    <a:lumOff val="25000"/>
                  </a:schemeClr>
                </a:solidFill>
                <a:latin typeface="Garamond"/>
              </a:rPr>
              <a:t>The Team would like to thank everyone who made this project possible:</a:t>
            </a:r>
          </a:p>
          <a:p>
            <a:r>
              <a:rPr lang="en-US">
                <a:solidFill>
                  <a:srgbClr val="55AEB2"/>
                </a:solidFill>
                <a:latin typeface="Garamond"/>
              </a:rPr>
              <a:t>Partners: </a:t>
            </a:r>
            <a:r>
              <a:rPr lang="en-US">
                <a:solidFill>
                  <a:schemeClr val="tx1">
                    <a:lumMod val="75000"/>
                    <a:lumOff val="25000"/>
                  </a:schemeClr>
                </a:solidFill>
                <a:latin typeface="Garamond"/>
              </a:rPr>
              <a:t>Mark Szydlo and Julie Long (National Park Service)</a:t>
            </a:r>
          </a:p>
          <a:p>
            <a:r>
              <a:rPr lang="en-US">
                <a:solidFill>
                  <a:srgbClr val="55AEB2"/>
                </a:solidFill>
                <a:latin typeface="Garamond"/>
              </a:rPr>
              <a:t>Advisors: </a:t>
            </a:r>
            <a:r>
              <a:rPr lang="en-US">
                <a:solidFill>
                  <a:schemeClr val="tx1">
                    <a:lumMod val="75000"/>
                    <a:lumOff val="25000"/>
                  </a:schemeClr>
                </a:solidFill>
                <a:latin typeface="Garamond"/>
              </a:rPr>
              <a:t>Sean McCartney (GSFC/SSAI) and Joe Spruce (SSAI)</a:t>
            </a:r>
          </a:p>
          <a:p>
            <a:r>
              <a:rPr lang="en-US">
                <a:solidFill>
                  <a:srgbClr val="55AEB2"/>
                </a:solidFill>
                <a:latin typeface="Garamond"/>
              </a:rPr>
              <a:t>Fellow:</a:t>
            </a:r>
            <a:r>
              <a:rPr lang="en-US">
                <a:solidFill>
                  <a:schemeClr val="tx1">
                    <a:lumMod val="75000"/>
                    <a:lumOff val="25000"/>
                  </a:schemeClr>
                </a:solidFill>
                <a:latin typeface="Garamond"/>
              </a:rPr>
              <a:t> Carli Merrick (DEVELOP,  GSFC )</a:t>
            </a:r>
          </a:p>
        </p:txBody>
      </p:sp>
      <p:sp>
        <p:nvSpPr>
          <p:cNvPr id="23" name="TextBox 22">
            <a:extLst>
              <a:ext uri="{FF2B5EF4-FFF2-40B4-BE49-F238E27FC236}">
                <a16:creationId xmlns:a16="http://schemas.microsoft.com/office/drawing/2014/main" id="{AD0D353E-373B-4D3E-826E-EDB0F996116E}"/>
              </a:ext>
            </a:extLst>
          </p:cNvPr>
          <p:cNvSpPr txBox="1"/>
          <p:nvPr/>
        </p:nvSpPr>
        <p:spPr>
          <a:xfrm>
            <a:off x="14521091" y="30577756"/>
            <a:ext cx="7288030" cy="769441"/>
          </a:xfrm>
          <a:prstGeom prst="rect">
            <a:avLst/>
          </a:prstGeom>
          <a:noFill/>
        </p:spPr>
        <p:txBody>
          <a:bodyPr wrap="square" rtlCol="0">
            <a:spAutoFit/>
          </a:bodyPr>
          <a:lstStyle/>
          <a:p>
            <a:r>
              <a:rPr lang="en-US" sz="4400" b="1">
                <a:solidFill>
                  <a:srgbClr val="55AEB2"/>
                </a:solidFill>
                <a:latin typeface="Century Gothic" panose="020B0502020202020204" pitchFamily="34" charset="0"/>
              </a:rPr>
              <a:t>Project Partners</a:t>
            </a:r>
          </a:p>
        </p:txBody>
      </p:sp>
      <p:pic>
        <p:nvPicPr>
          <p:cNvPr id="7" name="Picture 7" descr="A picture containing person, tree, person, outdoor&#10;&#10;Description automatically generated">
            <a:extLst>
              <a:ext uri="{FF2B5EF4-FFF2-40B4-BE49-F238E27FC236}">
                <a16:creationId xmlns:a16="http://schemas.microsoft.com/office/drawing/2014/main" id="{2F121CEE-C7FB-50FA-7EF9-6D297DFDB7AF}"/>
              </a:ext>
            </a:extLst>
          </p:cNvPr>
          <p:cNvPicPr>
            <a:picLocks/>
          </p:cNvPicPr>
          <p:nvPr/>
        </p:nvPicPr>
        <p:blipFill>
          <a:blip r:embed="rId8"/>
          <a:stretch>
            <a:fillRect/>
          </a:stretch>
        </p:blipFill>
        <p:spPr>
          <a:xfrm>
            <a:off x="7220038" y="31071107"/>
            <a:ext cx="1645920" cy="1645920"/>
          </a:xfrm>
          <a:prstGeom prst="ellipse">
            <a:avLst/>
          </a:prstGeom>
        </p:spPr>
      </p:pic>
      <p:pic>
        <p:nvPicPr>
          <p:cNvPr id="9" name="Picture 9">
            <a:extLst>
              <a:ext uri="{FF2B5EF4-FFF2-40B4-BE49-F238E27FC236}">
                <a16:creationId xmlns:a16="http://schemas.microsoft.com/office/drawing/2014/main" id="{8355491A-7909-670F-A4AB-B3A37C513CF4}"/>
              </a:ext>
            </a:extLst>
          </p:cNvPr>
          <p:cNvPicPr>
            <a:picLocks/>
          </p:cNvPicPr>
          <p:nvPr/>
        </p:nvPicPr>
        <p:blipFill rotWithShape="1">
          <a:blip r:embed="rId9"/>
          <a:srcRect l="8181" t="7310" r="6512" b="30702"/>
          <a:stretch/>
        </p:blipFill>
        <p:spPr>
          <a:xfrm>
            <a:off x="4304210" y="31071107"/>
            <a:ext cx="1647708" cy="1645920"/>
          </a:xfrm>
          <a:prstGeom prst="ellipse">
            <a:avLst/>
          </a:prstGeom>
        </p:spPr>
      </p:pic>
      <p:pic>
        <p:nvPicPr>
          <p:cNvPr id="14" name="Picture 14">
            <a:extLst>
              <a:ext uri="{FF2B5EF4-FFF2-40B4-BE49-F238E27FC236}">
                <a16:creationId xmlns:a16="http://schemas.microsoft.com/office/drawing/2014/main" id="{3B30C50E-1135-D6CC-7D42-001F0745FF98}"/>
              </a:ext>
            </a:extLst>
          </p:cNvPr>
          <p:cNvPicPr>
            <a:picLocks/>
          </p:cNvPicPr>
          <p:nvPr/>
        </p:nvPicPr>
        <p:blipFill rotWithShape="1">
          <a:blip r:embed="rId10"/>
          <a:srcRect r="417" b="10589"/>
          <a:stretch/>
        </p:blipFill>
        <p:spPr>
          <a:xfrm>
            <a:off x="1345731" y="31079993"/>
            <a:ext cx="1645920" cy="1645920"/>
          </a:xfrm>
          <a:prstGeom prst="ellipse">
            <a:avLst/>
          </a:prstGeom>
        </p:spPr>
      </p:pic>
      <p:pic>
        <p:nvPicPr>
          <p:cNvPr id="2" name="Picture 2">
            <a:extLst>
              <a:ext uri="{FF2B5EF4-FFF2-40B4-BE49-F238E27FC236}">
                <a16:creationId xmlns:a16="http://schemas.microsoft.com/office/drawing/2014/main" id="{602994CD-9FE3-B241-6E8A-FE93F50F03A1}"/>
              </a:ext>
            </a:extLst>
          </p:cNvPr>
          <p:cNvPicPr>
            <a:picLocks/>
          </p:cNvPicPr>
          <p:nvPr/>
        </p:nvPicPr>
        <p:blipFill rotWithShape="1">
          <a:blip r:embed="rId11"/>
          <a:srcRect l="13069" t="9552" r="19604" b="45458"/>
          <a:stretch/>
        </p:blipFill>
        <p:spPr>
          <a:xfrm>
            <a:off x="10278581" y="31083118"/>
            <a:ext cx="1645920" cy="1642795"/>
          </a:xfrm>
          <a:prstGeom prst="ellipse">
            <a:avLst/>
          </a:prstGeom>
        </p:spPr>
      </p:pic>
      <p:sp>
        <p:nvSpPr>
          <p:cNvPr id="43" name="TextBox 42">
            <a:extLst>
              <a:ext uri="{FF2B5EF4-FFF2-40B4-BE49-F238E27FC236}">
                <a16:creationId xmlns:a16="http://schemas.microsoft.com/office/drawing/2014/main" id="{B1715244-046C-67CE-11F8-57EEE009077F}"/>
              </a:ext>
            </a:extLst>
          </p:cNvPr>
          <p:cNvSpPr txBox="1"/>
          <p:nvPr/>
        </p:nvSpPr>
        <p:spPr>
          <a:xfrm>
            <a:off x="774811" y="8748520"/>
            <a:ext cx="12264603" cy="2554545"/>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6ADB2"/>
                </a:solidFill>
                <a:effectLst/>
                <a:uLnTx/>
                <a:uFillTx/>
                <a:latin typeface="Century Gothic" panose="020B0502020202020204" pitchFamily="34" charset="0"/>
                <a:ea typeface="+mn-ea"/>
                <a:cs typeface="+mn-cs"/>
              </a:rPr>
              <a:t>NASA DEVELOP </a:t>
            </a:r>
            <a:r>
              <a:rPr kumimoji="0" lang="en-US" sz="4000" b="0" i="0" u="none" strike="noStrike" kern="1200" cap="none" spc="0" normalizeH="0" baseline="0" noProof="0" dirty="0">
                <a:ln>
                  <a:noFill/>
                </a:ln>
                <a:solidFill>
                  <a:srgbClr val="56ADB2"/>
                </a:solidFill>
                <a:effectLst/>
                <a:uLnTx/>
                <a:uFillTx/>
                <a:latin typeface="Century Gothic" panose="020B0502020202020204" pitchFamily="34" charset="0"/>
                <a:ea typeface="+mn-ea"/>
                <a:cs typeface="+mn-cs"/>
              </a:rPr>
              <a:t>is using aerial imagery and modelled climactic data to quantify mortality of Pinyon-Juniper Woodlands between 2015 and 2021 in </a:t>
            </a:r>
            <a:r>
              <a:rPr kumimoji="0" lang="en-US" sz="4000" b="1" i="0" u="none" strike="noStrike" kern="1200" cap="none" spc="0" normalizeH="0" baseline="0" noProof="0" dirty="0">
                <a:ln>
                  <a:noFill/>
                </a:ln>
                <a:solidFill>
                  <a:srgbClr val="56ADB2"/>
                </a:solidFill>
                <a:effectLst/>
                <a:uLnTx/>
                <a:uFillTx/>
                <a:latin typeface="Century Gothic" panose="020B0502020202020204" pitchFamily="34" charset="0"/>
                <a:ea typeface="+mn-ea"/>
                <a:cs typeface="+mn-cs"/>
              </a:rPr>
              <a:t>Flagstaff Area National Monuments, AZ</a:t>
            </a:r>
            <a:r>
              <a:rPr kumimoji="0" lang="en-US" sz="4000" b="0" i="0" u="none" strike="noStrike" kern="1200" cap="none" spc="0" normalizeH="0" baseline="0" noProof="0" dirty="0">
                <a:ln>
                  <a:noFill/>
                </a:ln>
                <a:solidFill>
                  <a:srgbClr val="56ADB2"/>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7332DCCB-492C-1A12-09B0-4DE3F8575CB6}"/>
              </a:ext>
            </a:extLst>
          </p:cNvPr>
          <p:cNvSpPr txBox="1"/>
          <p:nvPr/>
        </p:nvSpPr>
        <p:spPr>
          <a:xfrm>
            <a:off x="935899" y="5795683"/>
            <a:ext cx="11724980" cy="2308324"/>
          </a:xfrm>
          <a:prstGeom prst="rect">
            <a:avLst/>
          </a:prstGeom>
          <a:noFill/>
        </p:spPr>
        <p:txBody>
          <a:bodyPr wrap="square" rtlCol="0">
            <a:spAutoFit/>
          </a:bodyPr>
          <a:lstStyle>
            <a:defPPr>
              <a:defRPr lang="en-US"/>
            </a:defPPr>
            <a:lvl1pPr>
              <a:defRPr sz="3600" b="1">
                <a:solidFill>
                  <a:schemeClr val="tx1">
                    <a:lumMod val="75000"/>
                    <a:lumOff val="25000"/>
                  </a:schemeClr>
                </a:solidFill>
                <a:latin typeface="Century Gothic" panose="020B0502020202020204" pitchFamily="34" charset="0"/>
              </a:defRPr>
            </a:lvl1pPr>
          </a:lstStyle>
          <a:p>
            <a:r>
              <a:rPr lang="en-US" b="0" dirty="0">
                <a:latin typeface="Garamond" panose="02020404030301010803" pitchFamily="18" charset="0"/>
              </a:rPr>
              <a:t>After more than two decades of prolonged drought in the American Southwest, culturally and ecologically vital Pinyon-Juniper Woodlands are experiencing widespread mortality, which poses a major concern for the </a:t>
            </a:r>
            <a:r>
              <a:rPr lang="en-US" dirty="0">
                <a:latin typeface="Garamond" panose="02020404030301010803" pitchFamily="18" charset="0"/>
              </a:rPr>
              <a:t>National Park Service. </a:t>
            </a:r>
          </a:p>
        </p:txBody>
      </p:sp>
      <p:grpSp>
        <p:nvGrpSpPr>
          <p:cNvPr id="57" name="Group 56">
            <a:extLst>
              <a:ext uri="{FF2B5EF4-FFF2-40B4-BE49-F238E27FC236}">
                <a16:creationId xmlns:a16="http://schemas.microsoft.com/office/drawing/2014/main" id="{9609CA1B-D85E-DD3F-3818-D8F236DE272E}"/>
              </a:ext>
            </a:extLst>
          </p:cNvPr>
          <p:cNvGrpSpPr/>
          <p:nvPr/>
        </p:nvGrpSpPr>
        <p:grpSpPr>
          <a:xfrm>
            <a:off x="18480058" y="14696144"/>
            <a:ext cx="8052004" cy="2902585"/>
            <a:chOff x="9441443" y="14057477"/>
            <a:chExt cx="6465018" cy="2601657"/>
          </a:xfrm>
        </p:grpSpPr>
        <p:sp>
          <p:nvSpPr>
            <p:cNvPr id="58" name="TextBox 57">
              <a:extLst>
                <a:ext uri="{FF2B5EF4-FFF2-40B4-BE49-F238E27FC236}">
                  <a16:creationId xmlns:a16="http://schemas.microsoft.com/office/drawing/2014/main" id="{5C433791-AAAB-AF98-2352-7625598FA2DA}"/>
                </a:ext>
              </a:extLst>
            </p:cNvPr>
            <p:cNvSpPr txBox="1"/>
            <p:nvPr/>
          </p:nvSpPr>
          <p:spPr>
            <a:xfrm>
              <a:off x="13216303" y="14369433"/>
              <a:ext cx="2690158" cy="2289701"/>
            </a:xfrm>
            <a:prstGeom prst="rect">
              <a:avLst/>
            </a:prstGeom>
            <a:noFill/>
          </p:spPr>
          <p:txBody>
            <a:bodyPr wrap="square" lIns="91440" tIns="45720" rIns="91440" bIns="45720" anchor="t">
              <a:spAutoFit/>
            </a:bodyPr>
            <a:lstStyle/>
            <a:p>
              <a:r>
                <a:rPr lang="en-US" sz="3200" dirty="0">
                  <a:solidFill>
                    <a:schemeClr val="tx1">
                      <a:lumMod val="75000"/>
                      <a:lumOff val="25000"/>
                    </a:schemeClr>
                  </a:solidFill>
                  <a:latin typeface="Garamond"/>
                </a:rPr>
                <a:t>rise in average annual </a:t>
              </a:r>
              <a:r>
                <a:rPr lang="en-US" sz="3200" b="1" dirty="0">
                  <a:solidFill>
                    <a:schemeClr val="tx1">
                      <a:lumMod val="75000"/>
                      <a:lumOff val="25000"/>
                    </a:schemeClr>
                  </a:solidFill>
                  <a:latin typeface="Garamond"/>
                </a:rPr>
                <a:t>temperature</a:t>
              </a:r>
              <a:r>
                <a:rPr lang="en-US" sz="3200" dirty="0">
                  <a:solidFill>
                    <a:schemeClr val="tx1">
                      <a:lumMod val="75000"/>
                      <a:lumOff val="25000"/>
                    </a:schemeClr>
                  </a:solidFill>
                  <a:latin typeface="Garamond"/>
                </a:rPr>
                <a:t> over the past 20 years</a:t>
              </a:r>
            </a:p>
            <a:p>
              <a:r>
                <a:rPr lang="en-US" sz="2000" dirty="0">
                  <a:solidFill>
                    <a:schemeClr val="tx1">
                      <a:lumMod val="75000"/>
                      <a:lumOff val="25000"/>
                    </a:schemeClr>
                  </a:solidFill>
                  <a:latin typeface="Garamond"/>
                </a:rPr>
                <a:t>Based on WLDAS data</a:t>
              </a:r>
              <a:r>
                <a:rPr lang="en-US" sz="3200" dirty="0">
                  <a:solidFill>
                    <a:schemeClr val="tx1">
                      <a:lumMod val="75000"/>
                      <a:lumOff val="25000"/>
                    </a:schemeClr>
                  </a:solidFill>
                  <a:latin typeface="Garamond"/>
                </a:rPr>
                <a:t> </a:t>
              </a:r>
            </a:p>
          </p:txBody>
        </p:sp>
        <p:grpSp>
          <p:nvGrpSpPr>
            <p:cNvPr id="59" name="Group 58">
              <a:extLst>
                <a:ext uri="{FF2B5EF4-FFF2-40B4-BE49-F238E27FC236}">
                  <a16:creationId xmlns:a16="http://schemas.microsoft.com/office/drawing/2014/main" id="{05BA45A3-B060-E694-A6A2-0E29B1E0278F}"/>
                </a:ext>
              </a:extLst>
            </p:cNvPr>
            <p:cNvGrpSpPr/>
            <p:nvPr/>
          </p:nvGrpSpPr>
          <p:grpSpPr>
            <a:xfrm>
              <a:off x="9441443" y="14057477"/>
              <a:ext cx="4087009" cy="2453045"/>
              <a:chOff x="9412063" y="14793014"/>
              <a:chExt cx="4087009" cy="2453045"/>
            </a:xfrm>
          </p:grpSpPr>
          <p:grpSp>
            <p:nvGrpSpPr>
              <p:cNvPr id="60" name="Group 59">
                <a:extLst>
                  <a:ext uri="{FF2B5EF4-FFF2-40B4-BE49-F238E27FC236}">
                    <a16:creationId xmlns:a16="http://schemas.microsoft.com/office/drawing/2014/main" id="{6E0DE247-C32B-91C4-6D6C-0D6D07ED7E35}"/>
                  </a:ext>
                </a:extLst>
              </p:cNvPr>
              <p:cNvGrpSpPr/>
              <p:nvPr/>
            </p:nvGrpSpPr>
            <p:grpSpPr>
              <a:xfrm>
                <a:off x="9942838" y="14793014"/>
                <a:ext cx="3556234" cy="2453045"/>
                <a:chOff x="10401803" y="14863624"/>
                <a:chExt cx="3556234" cy="2453045"/>
              </a:xfrm>
            </p:grpSpPr>
            <p:sp>
              <p:nvSpPr>
                <p:cNvPr id="62" name="TextBox 61">
                  <a:extLst>
                    <a:ext uri="{FF2B5EF4-FFF2-40B4-BE49-F238E27FC236}">
                      <a16:creationId xmlns:a16="http://schemas.microsoft.com/office/drawing/2014/main" id="{C4F207A8-0110-B533-1F9B-C3E2F3A17EEB}"/>
                    </a:ext>
                  </a:extLst>
                </p:cNvPr>
                <p:cNvSpPr txBox="1"/>
                <p:nvPr/>
              </p:nvSpPr>
              <p:spPr>
                <a:xfrm>
                  <a:off x="10401803" y="14944209"/>
                  <a:ext cx="3115131" cy="2372460"/>
                </a:xfrm>
                <a:prstGeom prst="rect">
                  <a:avLst/>
                </a:prstGeom>
                <a:noFill/>
              </p:spPr>
              <p:txBody>
                <a:bodyPr wrap="square" lIns="91440" tIns="45720" rIns="91440" bIns="45720" rtlCol="0" anchor="t">
                  <a:spAutoFit/>
                </a:bodyPr>
                <a:lstStyle/>
                <a:p>
                  <a:pPr algn="ctr"/>
                  <a:r>
                    <a:rPr lang="en-US" sz="16600" b="1">
                      <a:solidFill>
                        <a:srgbClr val="155249"/>
                      </a:solidFill>
                      <a:latin typeface="Century Gothic"/>
                    </a:rPr>
                    <a:t>0.5</a:t>
                  </a:r>
                </a:p>
              </p:txBody>
            </p:sp>
            <p:sp>
              <p:nvSpPr>
                <p:cNvPr id="63" name="TextBox 62">
                  <a:extLst>
                    <a:ext uri="{FF2B5EF4-FFF2-40B4-BE49-F238E27FC236}">
                      <a16:creationId xmlns:a16="http://schemas.microsoft.com/office/drawing/2014/main" id="{DEB1E4C3-2DD1-ECFB-3E7D-3B845553923A}"/>
                    </a:ext>
                  </a:extLst>
                </p:cNvPr>
                <p:cNvSpPr txBox="1"/>
                <p:nvPr/>
              </p:nvSpPr>
              <p:spPr>
                <a:xfrm>
                  <a:off x="12537546" y="14863624"/>
                  <a:ext cx="1420491" cy="910363"/>
                </a:xfrm>
                <a:prstGeom prst="rect">
                  <a:avLst/>
                </a:prstGeom>
                <a:noFill/>
              </p:spPr>
              <p:txBody>
                <a:bodyPr wrap="square" lIns="91440" tIns="45720" rIns="91440" bIns="45720" rtlCol="0" anchor="t">
                  <a:spAutoFit/>
                </a:bodyPr>
                <a:lstStyle/>
                <a:p>
                  <a:pPr algn="ctr"/>
                  <a:r>
                    <a:rPr lang="en-US" sz="6000" b="1">
                      <a:solidFill>
                        <a:srgbClr val="155249"/>
                      </a:solidFill>
                      <a:latin typeface="Century Gothic"/>
                    </a:rPr>
                    <a:t>°C</a:t>
                  </a:r>
                  <a:endParaRPr lang="en-US" sz="2400">
                    <a:solidFill>
                      <a:srgbClr val="155249"/>
                    </a:solidFill>
                  </a:endParaRPr>
                </a:p>
              </p:txBody>
            </p:sp>
          </p:grpSp>
          <p:sp>
            <p:nvSpPr>
              <p:cNvPr id="61" name="TextBox 60">
                <a:extLst>
                  <a:ext uri="{FF2B5EF4-FFF2-40B4-BE49-F238E27FC236}">
                    <a16:creationId xmlns:a16="http://schemas.microsoft.com/office/drawing/2014/main" id="{6A888A56-E4A5-C58B-2FDF-8C26770AA554}"/>
                  </a:ext>
                </a:extLst>
              </p:cNvPr>
              <p:cNvSpPr txBox="1"/>
              <p:nvPr/>
            </p:nvSpPr>
            <p:spPr>
              <a:xfrm flipH="1">
                <a:off x="9412063" y="15538250"/>
                <a:ext cx="1227385" cy="1186230"/>
              </a:xfrm>
              <a:prstGeom prst="rect">
                <a:avLst/>
              </a:prstGeom>
              <a:noFill/>
            </p:spPr>
            <p:txBody>
              <a:bodyPr wrap="square" lIns="91440" tIns="45720" rIns="91440" bIns="45720" rtlCol="0" anchor="t">
                <a:spAutoFit/>
              </a:bodyPr>
              <a:lstStyle/>
              <a:p>
                <a:pPr algn="ctr"/>
                <a:r>
                  <a:rPr lang="en-US" sz="8000" b="1">
                    <a:solidFill>
                      <a:srgbClr val="155249"/>
                    </a:solidFill>
                    <a:latin typeface="Century Gothic"/>
                  </a:rPr>
                  <a:t>+</a:t>
                </a:r>
                <a:endParaRPr lang="en-US" sz="3600">
                  <a:solidFill>
                    <a:srgbClr val="155249"/>
                  </a:solidFill>
                </a:endParaRPr>
              </a:p>
            </p:txBody>
          </p:sp>
        </p:grpSp>
      </p:grpSp>
      <p:grpSp>
        <p:nvGrpSpPr>
          <p:cNvPr id="64" name="Group 63">
            <a:extLst>
              <a:ext uri="{FF2B5EF4-FFF2-40B4-BE49-F238E27FC236}">
                <a16:creationId xmlns:a16="http://schemas.microsoft.com/office/drawing/2014/main" id="{318EB5DA-213B-1E76-2BA6-4C23B8173165}"/>
              </a:ext>
            </a:extLst>
          </p:cNvPr>
          <p:cNvGrpSpPr/>
          <p:nvPr/>
        </p:nvGrpSpPr>
        <p:grpSpPr>
          <a:xfrm>
            <a:off x="12328530" y="14762297"/>
            <a:ext cx="6767300" cy="2670628"/>
            <a:chOff x="17728396" y="14138062"/>
            <a:chExt cx="6767300" cy="2670628"/>
          </a:xfrm>
        </p:grpSpPr>
        <p:sp>
          <p:nvSpPr>
            <p:cNvPr id="65" name="TextBox 64">
              <a:extLst>
                <a:ext uri="{FF2B5EF4-FFF2-40B4-BE49-F238E27FC236}">
                  <a16:creationId xmlns:a16="http://schemas.microsoft.com/office/drawing/2014/main" id="{18772956-49B4-5831-DB87-2355558197EB}"/>
                </a:ext>
              </a:extLst>
            </p:cNvPr>
            <p:cNvSpPr txBox="1"/>
            <p:nvPr/>
          </p:nvSpPr>
          <p:spPr>
            <a:xfrm>
              <a:off x="21264978" y="14438810"/>
              <a:ext cx="3230718" cy="2369880"/>
            </a:xfrm>
            <a:prstGeom prst="rect">
              <a:avLst/>
            </a:prstGeom>
            <a:noFill/>
          </p:spPr>
          <p:txBody>
            <a:bodyPr wrap="square" lIns="91440" tIns="45720" rIns="91440" bIns="45720" anchor="t">
              <a:spAutoFit/>
            </a:bodyPr>
            <a:lstStyle/>
            <a:p>
              <a:r>
                <a:rPr lang="en-US" sz="3200" b="1" dirty="0">
                  <a:solidFill>
                    <a:schemeClr val="tx1">
                      <a:lumMod val="75000"/>
                      <a:lumOff val="25000"/>
                    </a:schemeClr>
                  </a:solidFill>
                  <a:latin typeface="Garamond"/>
                </a:rPr>
                <a:t>mortality</a:t>
              </a:r>
              <a:r>
                <a:rPr lang="en-US" sz="3200" dirty="0">
                  <a:solidFill>
                    <a:schemeClr val="tx1">
                      <a:lumMod val="75000"/>
                      <a:lumOff val="25000"/>
                    </a:schemeClr>
                  </a:solidFill>
                  <a:latin typeface="Garamond"/>
                </a:rPr>
                <a:t> of Pinyon-Juniper Woodlands from 2015–2021</a:t>
              </a:r>
            </a:p>
            <a:p>
              <a:r>
                <a:rPr lang="en-US" sz="2000" dirty="0">
                  <a:solidFill>
                    <a:schemeClr val="tx1">
                      <a:lumMod val="75000"/>
                      <a:lumOff val="25000"/>
                    </a:schemeClr>
                  </a:solidFill>
                  <a:latin typeface="Garamond"/>
                </a:rPr>
                <a:t>Based on classification analysis</a:t>
              </a:r>
            </a:p>
          </p:txBody>
        </p:sp>
        <p:grpSp>
          <p:nvGrpSpPr>
            <p:cNvPr id="67" name="Group 66">
              <a:extLst>
                <a:ext uri="{FF2B5EF4-FFF2-40B4-BE49-F238E27FC236}">
                  <a16:creationId xmlns:a16="http://schemas.microsoft.com/office/drawing/2014/main" id="{27077F5A-FC69-8346-BC25-B73D28C59283}"/>
                </a:ext>
              </a:extLst>
            </p:cNvPr>
            <p:cNvGrpSpPr/>
            <p:nvPr/>
          </p:nvGrpSpPr>
          <p:grpSpPr>
            <a:xfrm>
              <a:off x="17728396" y="14138062"/>
              <a:ext cx="4464072" cy="2646878"/>
              <a:chOff x="16344401" y="14944209"/>
              <a:chExt cx="4464072" cy="2646878"/>
            </a:xfrm>
          </p:grpSpPr>
          <p:sp>
            <p:nvSpPr>
              <p:cNvPr id="69" name="TextBox 68">
                <a:extLst>
                  <a:ext uri="{FF2B5EF4-FFF2-40B4-BE49-F238E27FC236}">
                    <a16:creationId xmlns:a16="http://schemas.microsoft.com/office/drawing/2014/main" id="{71F204FD-2674-0725-BA0B-A98844C16129}"/>
                  </a:ext>
                </a:extLst>
              </p:cNvPr>
              <p:cNvSpPr txBox="1"/>
              <p:nvPr/>
            </p:nvSpPr>
            <p:spPr>
              <a:xfrm>
                <a:off x="16344401" y="14944209"/>
                <a:ext cx="3301466" cy="2646878"/>
              </a:xfrm>
              <a:prstGeom prst="rect">
                <a:avLst/>
              </a:prstGeom>
              <a:noFill/>
            </p:spPr>
            <p:txBody>
              <a:bodyPr wrap="square" lIns="91440" tIns="45720" rIns="91440" bIns="45720" rtlCol="0" anchor="t">
                <a:spAutoFit/>
              </a:bodyPr>
              <a:lstStyle/>
              <a:p>
                <a:pPr algn="ctr"/>
                <a:r>
                  <a:rPr lang="en-US" sz="16600" b="1">
                    <a:solidFill>
                      <a:srgbClr val="155249"/>
                    </a:solidFill>
                    <a:latin typeface="Century Gothic"/>
                  </a:rPr>
                  <a:t>22</a:t>
                </a:r>
                <a:endParaRPr lang="en-US" sz="8000" b="1" baseline="30000">
                  <a:solidFill>
                    <a:srgbClr val="155249"/>
                  </a:solidFill>
                  <a:latin typeface="Century Gothic"/>
                </a:endParaRPr>
              </a:p>
            </p:txBody>
          </p:sp>
          <p:sp>
            <p:nvSpPr>
              <p:cNvPr id="70" name="TextBox 69">
                <a:extLst>
                  <a:ext uri="{FF2B5EF4-FFF2-40B4-BE49-F238E27FC236}">
                    <a16:creationId xmlns:a16="http://schemas.microsoft.com/office/drawing/2014/main" id="{9570E435-F3C0-94DA-4B7C-33ED41375374}"/>
                  </a:ext>
                </a:extLst>
              </p:cNvPr>
              <p:cNvSpPr txBox="1"/>
              <p:nvPr/>
            </p:nvSpPr>
            <p:spPr>
              <a:xfrm>
                <a:off x="18293527" y="15146457"/>
                <a:ext cx="2514946" cy="923330"/>
              </a:xfrm>
              <a:prstGeom prst="rect">
                <a:avLst/>
              </a:prstGeom>
              <a:noFill/>
            </p:spPr>
            <p:txBody>
              <a:bodyPr wrap="square" lIns="91440" tIns="45720" rIns="91440" bIns="45720" rtlCol="0" anchor="t">
                <a:spAutoFit/>
              </a:bodyPr>
              <a:lstStyle/>
              <a:p>
                <a:pPr algn="ctr"/>
                <a:r>
                  <a:rPr lang="en-US" sz="5400" b="1">
                    <a:solidFill>
                      <a:srgbClr val="155249"/>
                    </a:solidFill>
                    <a:latin typeface="Century Gothic"/>
                  </a:rPr>
                  <a:t>%</a:t>
                </a:r>
                <a:endParaRPr lang="en-US" sz="5400" b="1" baseline="30000">
                  <a:solidFill>
                    <a:srgbClr val="155249"/>
                  </a:solidFill>
                  <a:latin typeface="Century Gothic"/>
                </a:endParaRPr>
              </a:p>
            </p:txBody>
          </p:sp>
        </p:grpSp>
      </p:grpSp>
      <p:sp>
        <p:nvSpPr>
          <p:cNvPr id="19" name="TextBox 18">
            <a:extLst>
              <a:ext uri="{FF2B5EF4-FFF2-40B4-BE49-F238E27FC236}">
                <a16:creationId xmlns:a16="http://schemas.microsoft.com/office/drawing/2014/main" id="{6DCFFEF7-8490-BB87-1585-6304CFCDDCDE}"/>
              </a:ext>
            </a:extLst>
          </p:cNvPr>
          <p:cNvSpPr txBox="1"/>
          <p:nvPr/>
        </p:nvSpPr>
        <p:spPr>
          <a:xfrm>
            <a:off x="976888" y="4526258"/>
            <a:ext cx="12371239" cy="1200329"/>
          </a:xfrm>
          <a:prstGeom prst="rect">
            <a:avLst/>
          </a:prstGeom>
          <a:noFill/>
        </p:spPr>
        <p:txBody>
          <a:bodyPr wrap="square" rtlCol="0">
            <a:spAutoFit/>
          </a:bodyPr>
          <a:lstStyle/>
          <a:p>
            <a:r>
              <a:rPr lang="en-US" sz="3600" b="1"/>
              <a:t>When in drought – map it out:</a:t>
            </a:r>
          </a:p>
          <a:p>
            <a:r>
              <a:rPr lang="en-US" sz="3600" b="1"/>
              <a:t>What is happening to the trees in Arizona?</a:t>
            </a:r>
          </a:p>
        </p:txBody>
      </p:sp>
      <p:pic>
        <p:nvPicPr>
          <p:cNvPr id="29" name="Picture 28">
            <a:extLst>
              <a:ext uri="{FF2B5EF4-FFF2-40B4-BE49-F238E27FC236}">
                <a16:creationId xmlns:a16="http://schemas.microsoft.com/office/drawing/2014/main" id="{CA2269BC-B652-61D3-3D93-75817A0CDE24}"/>
              </a:ext>
            </a:extLst>
          </p:cNvPr>
          <p:cNvPicPr>
            <a:picLocks/>
          </p:cNvPicPr>
          <p:nvPr/>
        </p:nvPicPr>
        <p:blipFill rotWithShape="1">
          <a:blip r:embed="rId12">
            <a:extLst>
              <a:ext uri="{28A0092B-C50C-407E-A947-70E740481C1C}">
                <a14:useLocalDpi xmlns:a14="http://schemas.microsoft.com/office/drawing/2010/main" val="0"/>
              </a:ext>
            </a:extLst>
          </a:blip>
          <a:srcRect t="2085" b="8386"/>
          <a:stretch/>
        </p:blipFill>
        <p:spPr>
          <a:xfrm>
            <a:off x="590328" y="13664281"/>
            <a:ext cx="3675888" cy="3172968"/>
          </a:xfrm>
          <a:prstGeom prst="hexagon">
            <a:avLst/>
          </a:prstGeom>
          <a:blipFill>
            <a:blip r:embed="rId13" cstate="print">
              <a:extLst>
                <a:ext uri="{28A0092B-C50C-407E-A947-70E740481C1C}">
                  <a14:useLocalDpi xmlns:a14="http://schemas.microsoft.com/office/drawing/2010/main" val="0"/>
                </a:ext>
              </a:extLst>
            </a:blip>
            <a:stretch>
              <a:fillRect/>
            </a:stretch>
          </a:blipFill>
          <a:ln w="38100">
            <a:solidFill>
              <a:schemeClr val="tx1">
                <a:lumMod val="75000"/>
                <a:lumOff val="25000"/>
              </a:schemeClr>
            </a:solidFill>
            <a:round/>
          </a:ln>
        </p:spPr>
      </p:pic>
      <p:sp>
        <p:nvSpPr>
          <p:cNvPr id="31" name="Rounded Rectangle 30">
            <a:extLst>
              <a:ext uri="{FF2B5EF4-FFF2-40B4-BE49-F238E27FC236}">
                <a16:creationId xmlns:a16="http://schemas.microsoft.com/office/drawing/2014/main" id="{792D78A6-E82C-7669-BB22-B01716D08EF0}"/>
              </a:ext>
            </a:extLst>
          </p:cNvPr>
          <p:cNvSpPr/>
          <p:nvPr/>
        </p:nvSpPr>
        <p:spPr>
          <a:xfrm>
            <a:off x="849656" y="12118452"/>
            <a:ext cx="3054446" cy="1234440"/>
          </a:xfrm>
          <a:prstGeom prst="roundRect">
            <a:avLst/>
          </a:prstGeom>
          <a:solidFill>
            <a:srgbClr val="C17F2C"/>
          </a:solidFill>
          <a:ln w="3175">
            <a:solidFill>
              <a:srgbClr val="9CD6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National Agriculture Imagery Program (NAIP) Imagery</a:t>
            </a:r>
          </a:p>
        </p:txBody>
      </p:sp>
      <p:pic>
        <p:nvPicPr>
          <p:cNvPr id="34" name="Picture 33" descr="Chart&#10;&#10;Description automatically generated">
            <a:extLst>
              <a:ext uri="{FF2B5EF4-FFF2-40B4-BE49-F238E27FC236}">
                <a16:creationId xmlns:a16="http://schemas.microsoft.com/office/drawing/2014/main" id="{EED25E20-B2B1-6BF2-9AF2-27DFFBA0615B}"/>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8186317" y="13664281"/>
            <a:ext cx="3675888" cy="3172968"/>
          </a:xfrm>
          <a:prstGeom prst="hexagon">
            <a:avLst/>
          </a:prstGeom>
          <a:blipFill>
            <a:blip r:embed="rId13" cstate="print">
              <a:extLst>
                <a:ext uri="{28A0092B-C50C-407E-A947-70E740481C1C}">
                  <a14:useLocalDpi xmlns:a14="http://schemas.microsoft.com/office/drawing/2010/main" val="0"/>
                </a:ext>
              </a:extLst>
            </a:blip>
            <a:stretch>
              <a:fillRect/>
            </a:stretch>
          </a:blipFill>
          <a:ln w="38100">
            <a:solidFill>
              <a:schemeClr val="tx1">
                <a:lumMod val="75000"/>
                <a:lumOff val="25000"/>
              </a:schemeClr>
            </a:solidFill>
          </a:ln>
        </p:spPr>
      </p:pic>
      <p:sp>
        <p:nvSpPr>
          <p:cNvPr id="35" name="Rounded Rectangle 34">
            <a:extLst>
              <a:ext uri="{FF2B5EF4-FFF2-40B4-BE49-F238E27FC236}">
                <a16:creationId xmlns:a16="http://schemas.microsoft.com/office/drawing/2014/main" id="{302212FC-7ACA-B293-4629-692D6EBDC8DF}"/>
              </a:ext>
            </a:extLst>
          </p:cNvPr>
          <p:cNvSpPr/>
          <p:nvPr/>
        </p:nvSpPr>
        <p:spPr>
          <a:xfrm>
            <a:off x="8634315" y="12118452"/>
            <a:ext cx="3054446" cy="1234440"/>
          </a:xfrm>
          <a:prstGeom prst="roundRect">
            <a:avLst/>
          </a:prstGeom>
          <a:solidFill>
            <a:srgbClr val="C17F2C"/>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Western Land Data Assimilation System (WLDAS) Model</a:t>
            </a:r>
          </a:p>
        </p:txBody>
      </p:sp>
      <p:pic>
        <p:nvPicPr>
          <p:cNvPr id="36" name="Picture 35">
            <a:extLst>
              <a:ext uri="{FF2B5EF4-FFF2-40B4-BE49-F238E27FC236}">
                <a16:creationId xmlns:a16="http://schemas.microsoft.com/office/drawing/2014/main" id="{F27EA004-E006-A37C-EB68-65650B3CAA52}"/>
              </a:ext>
            </a:extLst>
          </p:cNvPr>
          <p:cNvPicPr>
            <a:picLocks/>
          </p:cNvPicPr>
          <p:nvPr/>
        </p:nvPicPr>
        <p:blipFill rotWithShape="1">
          <a:blip r:embed="rId15">
            <a:extLst>
              <a:ext uri="{28A0092B-C50C-407E-A947-70E740481C1C}">
                <a14:useLocalDpi xmlns:a14="http://schemas.microsoft.com/office/drawing/2010/main" val="0"/>
              </a:ext>
            </a:extLst>
          </a:blip>
          <a:srcRect t="11486" b="4161"/>
          <a:stretch/>
        </p:blipFill>
        <p:spPr>
          <a:xfrm>
            <a:off x="4388322" y="13664281"/>
            <a:ext cx="3675889" cy="3172968"/>
          </a:xfrm>
          <a:prstGeom prst="hexagon">
            <a:avLst/>
          </a:prstGeom>
          <a:ln w="38100">
            <a:solidFill>
              <a:schemeClr val="tx1">
                <a:lumMod val="75000"/>
                <a:lumOff val="25000"/>
              </a:schemeClr>
            </a:solidFill>
          </a:ln>
        </p:spPr>
      </p:pic>
      <p:sp>
        <p:nvSpPr>
          <p:cNvPr id="38" name="Rounded Rectangle 37">
            <a:extLst>
              <a:ext uri="{FF2B5EF4-FFF2-40B4-BE49-F238E27FC236}">
                <a16:creationId xmlns:a16="http://schemas.microsoft.com/office/drawing/2014/main" id="{0F8095E5-96CA-199B-AB0A-F26F811D3A23}"/>
              </a:ext>
            </a:extLst>
          </p:cNvPr>
          <p:cNvSpPr/>
          <p:nvPr/>
        </p:nvSpPr>
        <p:spPr>
          <a:xfrm>
            <a:off x="4701967" y="12118452"/>
            <a:ext cx="3054446" cy="1234440"/>
          </a:xfrm>
          <a:prstGeom prst="roundRect">
            <a:avLst/>
          </a:prstGeom>
          <a:solidFill>
            <a:srgbClr val="C17F2C"/>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Unsupervised Classification</a:t>
            </a:r>
          </a:p>
        </p:txBody>
      </p:sp>
      <p:graphicFrame>
        <p:nvGraphicFramePr>
          <p:cNvPr id="72" name="Table 71">
            <a:extLst>
              <a:ext uri="{FF2B5EF4-FFF2-40B4-BE49-F238E27FC236}">
                <a16:creationId xmlns:a16="http://schemas.microsoft.com/office/drawing/2014/main" id="{57BEF29A-271A-8CD1-6007-09171273C4CE}"/>
              </a:ext>
            </a:extLst>
          </p:cNvPr>
          <p:cNvGraphicFramePr>
            <a:graphicFrameLocks noGrp="1"/>
          </p:cNvGraphicFramePr>
          <p:nvPr>
            <p:extLst>
              <p:ext uri="{D42A27DB-BD31-4B8C-83A1-F6EECF244321}">
                <p14:modId xmlns:p14="http://schemas.microsoft.com/office/powerpoint/2010/main" val="1923159627"/>
              </p:ext>
            </p:extLst>
          </p:nvPr>
        </p:nvGraphicFramePr>
        <p:xfrm>
          <a:off x="14303336" y="21895937"/>
          <a:ext cx="10285939" cy="5824263"/>
        </p:xfrm>
        <a:graphic>
          <a:graphicData uri="http://schemas.openxmlformats.org/drawingml/2006/table">
            <a:tbl>
              <a:tblPr firstRow="1" bandRow="1">
                <a:tableStyleId>{22838BEF-8BB2-4498-84A7-C5851F593DF1}</a:tableStyleId>
              </a:tblPr>
              <a:tblGrid>
                <a:gridCol w="6938734">
                  <a:extLst>
                    <a:ext uri="{9D8B030D-6E8A-4147-A177-3AD203B41FA5}">
                      <a16:colId xmlns:a16="http://schemas.microsoft.com/office/drawing/2014/main" val="1607453668"/>
                    </a:ext>
                  </a:extLst>
                </a:gridCol>
                <a:gridCol w="3347205">
                  <a:extLst>
                    <a:ext uri="{9D8B030D-6E8A-4147-A177-3AD203B41FA5}">
                      <a16:colId xmlns:a16="http://schemas.microsoft.com/office/drawing/2014/main" val="4255801361"/>
                    </a:ext>
                  </a:extLst>
                </a:gridCol>
              </a:tblGrid>
              <a:tr h="1588439">
                <a:tc>
                  <a:txBody>
                    <a:bodyPr/>
                    <a:lstStyle/>
                    <a:p>
                      <a:pPr fontAlgn="base"/>
                      <a:r>
                        <a:rPr lang="en-US" sz="3600">
                          <a:effectLst/>
                        </a:rPr>
                        <a:t>Environmental Variable ​</a:t>
                      </a:r>
                    </a:p>
                  </a:txBody>
                  <a:tcPr anchor="b">
                    <a:solidFill>
                      <a:srgbClr val="ABEBE6">
                        <a:alpha val="56523"/>
                      </a:srgbClr>
                    </a:solidFill>
                  </a:tcPr>
                </a:tc>
                <a:tc>
                  <a:txBody>
                    <a:bodyPr/>
                    <a:lstStyle/>
                    <a:p>
                      <a:pPr fontAlgn="base"/>
                      <a:r>
                        <a:rPr lang="en-US" sz="3600">
                          <a:effectLst/>
                        </a:rPr>
                        <a:t>Average </a:t>
                      </a:r>
                      <a:endParaRPr lang="en-US"/>
                    </a:p>
                    <a:p>
                      <a:pPr lvl="0">
                        <a:buNone/>
                      </a:pPr>
                      <a:r>
                        <a:rPr lang="en-US" sz="3600">
                          <a:effectLst/>
                        </a:rPr>
                        <a:t>Correlation​</a:t>
                      </a:r>
                    </a:p>
                  </a:txBody>
                  <a:tcPr anchor="b">
                    <a:solidFill>
                      <a:srgbClr val="ABEBE6">
                        <a:alpha val="56523"/>
                      </a:srgbClr>
                    </a:solidFill>
                  </a:tcPr>
                </a:tc>
                <a:extLst>
                  <a:ext uri="{0D108BD9-81ED-4DB2-BD59-A6C34878D82A}">
                    <a16:rowId xmlns:a16="http://schemas.microsoft.com/office/drawing/2014/main" val="2139239558"/>
                  </a:ext>
                </a:extLst>
              </a:tr>
              <a:tr h="1058956">
                <a:tc>
                  <a:txBody>
                    <a:bodyPr/>
                    <a:lstStyle/>
                    <a:p>
                      <a:pPr fontAlgn="base"/>
                      <a:r>
                        <a:rPr lang="en-US" sz="3600">
                          <a:effectLst/>
                        </a:rPr>
                        <a:t>Bare Soil Evaporation​</a:t>
                      </a:r>
                    </a:p>
                  </a:txBody>
                  <a:tcPr anchor="ctr">
                    <a:solidFill>
                      <a:srgbClr val="ABEBE6">
                        <a:alpha val="56523"/>
                      </a:srgbClr>
                    </a:solidFill>
                  </a:tcPr>
                </a:tc>
                <a:tc>
                  <a:txBody>
                    <a:bodyPr/>
                    <a:lstStyle/>
                    <a:p>
                      <a:pPr fontAlgn="base"/>
                      <a:r>
                        <a:rPr lang="en-US" sz="3600">
                          <a:effectLst/>
                        </a:rPr>
                        <a:t>0.15​</a:t>
                      </a:r>
                    </a:p>
                  </a:txBody>
                  <a:tcPr anchor="ctr">
                    <a:solidFill>
                      <a:srgbClr val="ABEBE6">
                        <a:alpha val="56523"/>
                      </a:srgbClr>
                    </a:solidFill>
                  </a:tcPr>
                </a:tc>
                <a:extLst>
                  <a:ext uri="{0D108BD9-81ED-4DB2-BD59-A6C34878D82A}">
                    <a16:rowId xmlns:a16="http://schemas.microsoft.com/office/drawing/2014/main" val="185780848"/>
                  </a:ext>
                </a:extLst>
              </a:tr>
              <a:tr h="1058956">
                <a:tc>
                  <a:txBody>
                    <a:bodyPr/>
                    <a:lstStyle/>
                    <a:p>
                      <a:pPr fontAlgn="base"/>
                      <a:r>
                        <a:rPr lang="en-US" sz="3600">
                          <a:effectLst/>
                        </a:rPr>
                        <a:t>Rainfall ​</a:t>
                      </a:r>
                    </a:p>
                  </a:txBody>
                  <a:tcPr anchor="ctr">
                    <a:solidFill>
                      <a:srgbClr val="ABEBE6">
                        <a:alpha val="56523"/>
                      </a:srgbClr>
                    </a:solidFill>
                  </a:tcPr>
                </a:tc>
                <a:tc>
                  <a:txBody>
                    <a:bodyPr/>
                    <a:lstStyle/>
                    <a:p>
                      <a:pPr fontAlgn="base"/>
                      <a:r>
                        <a:rPr lang="en-US" sz="3600">
                          <a:effectLst/>
                        </a:rPr>
                        <a:t>0.14​</a:t>
                      </a:r>
                    </a:p>
                  </a:txBody>
                  <a:tcPr anchor="ctr">
                    <a:solidFill>
                      <a:srgbClr val="ABEBE6">
                        <a:alpha val="56523"/>
                      </a:srgbClr>
                    </a:solidFill>
                  </a:tcPr>
                </a:tc>
                <a:extLst>
                  <a:ext uri="{0D108BD9-81ED-4DB2-BD59-A6C34878D82A}">
                    <a16:rowId xmlns:a16="http://schemas.microsoft.com/office/drawing/2014/main" val="936278684"/>
                  </a:ext>
                </a:extLst>
              </a:tr>
              <a:tr h="1058956">
                <a:tc>
                  <a:txBody>
                    <a:bodyPr/>
                    <a:lstStyle/>
                    <a:p>
                      <a:pPr fontAlgn="base"/>
                      <a:r>
                        <a:rPr lang="en-US" sz="3600">
                          <a:effectLst/>
                        </a:rPr>
                        <a:t>Groundwater Storage​</a:t>
                      </a:r>
                    </a:p>
                  </a:txBody>
                  <a:tcPr anchor="ctr">
                    <a:solidFill>
                      <a:srgbClr val="ABEBE6">
                        <a:alpha val="56523"/>
                      </a:srgbClr>
                    </a:solidFill>
                  </a:tcPr>
                </a:tc>
                <a:tc>
                  <a:txBody>
                    <a:bodyPr/>
                    <a:lstStyle/>
                    <a:p>
                      <a:pPr fontAlgn="base"/>
                      <a:r>
                        <a:rPr lang="en-US" sz="3600">
                          <a:effectLst/>
                        </a:rPr>
                        <a:t>0.13​</a:t>
                      </a:r>
                    </a:p>
                  </a:txBody>
                  <a:tcPr anchor="ctr">
                    <a:solidFill>
                      <a:srgbClr val="ABEBE6">
                        <a:alpha val="56523"/>
                      </a:srgbClr>
                    </a:solidFill>
                  </a:tcPr>
                </a:tc>
                <a:extLst>
                  <a:ext uri="{0D108BD9-81ED-4DB2-BD59-A6C34878D82A}">
                    <a16:rowId xmlns:a16="http://schemas.microsoft.com/office/drawing/2014/main" val="3270386099"/>
                  </a:ext>
                </a:extLst>
              </a:tr>
              <a:tr h="1058956">
                <a:tc>
                  <a:txBody>
                    <a:bodyPr/>
                    <a:lstStyle/>
                    <a:p>
                      <a:pPr fontAlgn="base"/>
                      <a:r>
                        <a:rPr lang="en-US" sz="3600">
                          <a:effectLst/>
                        </a:rPr>
                        <a:t>Wind Speed​</a:t>
                      </a:r>
                    </a:p>
                  </a:txBody>
                  <a:tcPr anchor="ctr">
                    <a:solidFill>
                      <a:srgbClr val="ABEBE6">
                        <a:alpha val="56523"/>
                      </a:srgbClr>
                    </a:solidFill>
                  </a:tcPr>
                </a:tc>
                <a:tc>
                  <a:txBody>
                    <a:bodyPr/>
                    <a:lstStyle/>
                    <a:p>
                      <a:pPr fontAlgn="base"/>
                      <a:r>
                        <a:rPr lang="en-US" sz="3600">
                          <a:effectLst/>
                        </a:rPr>
                        <a:t>0.12​</a:t>
                      </a:r>
                    </a:p>
                  </a:txBody>
                  <a:tcPr anchor="ctr">
                    <a:solidFill>
                      <a:srgbClr val="ABEBE6">
                        <a:alpha val="56523"/>
                      </a:srgbClr>
                    </a:solidFill>
                  </a:tcPr>
                </a:tc>
                <a:extLst>
                  <a:ext uri="{0D108BD9-81ED-4DB2-BD59-A6C34878D82A}">
                    <a16:rowId xmlns:a16="http://schemas.microsoft.com/office/drawing/2014/main" val="3677494337"/>
                  </a:ext>
                </a:extLst>
              </a:tr>
            </a:tbl>
          </a:graphicData>
        </a:graphic>
      </p:graphicFrame>
      <p:pic>
        <p:nvPicPr>
          <p:cNvPr id="86" name="Graphic 1" descr="Rainy scene">
            <a:extLst>
              <a:ext uri="{FF2B5EF4-FFF2-40B4-BE49-F238E27FC236}">
                <a16:creationId xmlns:a16="http://schemas.microsoft.com/office/drawing/2014/main" id="{91F99DFE-9F78-C20D-590A-71D0E409A9B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136294" y="24540355"/>
            <a:ext cx="969470" cy="924776"/>
          </a:xfrm>
          <a:prstGeom prst="rect">
            <a:avLst/>
          </a:prstGeom>
        </p:spPr>
      </p:pic>
      <p:pic>
        <p:nvPicPr>
          <p:cNvPr id="87" name="Graphic 1" descr="Desert scene">
            <a:extLst>
              <a:ext uri="{FF2B5EF4-FFF2-40B4-BE49-F238E27FC236}">
                <a16:creationId xmlns:a16="http://schemas.microsoft.com/office/drawing/2014/main" id="{A77EF69D-3F13-9C85-7148-78DFEF3FE8E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095678" y="23559674"/>
            <a:ext cx="1194118" cy="960611"/>
          </a:xfrm>
          <a:prstGeom prst="rect">
            <a:avLst/>
          </a:prstGeom>
        </p:spPr>
      </p:pic>
      <p:pic>
        <p:nvPicPr>
          <p:cNvPr id="105" name="Graphic 1" descr="Windy with solid fill">
            <a:extLst>
              <a:ext uri="{FF2B5EF4-FFF2-40B4-BE49-F238E27FC236}">
                <a16:creationId xmlns:a16="http://schemas.microsoft.com/office/drawing/2014/main" id="{065588B1-A82C-B07D-B60A-4791B62BBCD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283354" y="26739462"/>
            <a:ext cx="1134498" cy="927964"/>
          </a:xfrm>
          <a:prstGeom prst="rect">
            <a:avLst/>
          </a:prstGeom>
        </p:spPr>
      </p:pic>
      <p:pic>
        <p:nvPicPr>
          <p:cNvPr id="119" name="Graphic 1" descr="Watering pot">
            <a:extLst>
              <a:ext uri="{FF2B5EF4-FFF2-40B4-BE49-F238E27FC236}">
                <a16:creationId xmlns:a16="http://schemas.microsoft.com/office/drawing/2014/main" id="{6D56FD1E-6BE7-FA36-620F-CF46C1D77A5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9361777" y="25726082"/>
            <a:ext cx="977547" cy="1013380"/>
          </a:xfrm>
          <a:prstGeom prst="rect">
            <a:avLst/>
          </a:prstGeom>
        </p:spPr>
      </p:pic>
      <p:sp>
        <p:nvSpPr>
          <p:cNvPr id="6" name="TextBox 5">
            <a:extLst>
              <a:ext uri="{FF2B5EF4-FFF2-40B4-BE49-F238E27FC236}">
                <a16:creationId xmlns:a16="http://schemas.microsoft.com/office/drawing/2014/main" id="{879FC83B-B8EB-C891-093C-688F1D3D3192}"/>
              </a:ext>
            </a:extLst>
          </p:cNvPr>
          <p:cNvSpPr txBox="1"/>
          <p:nvPr/>
        </p:nvSpPr>
        <p:spPr>
          <a:xfrm>
            <a:off x="13712175" y="17791115"/>
            <a:ext cx="11283128" cy="3970318"/>
          </a:xfrm>
          <a:prstGeom prst="rect">
            <a:avLst/>
          </a:prstGeom>
          <a:noFill/>
        </p:spPr>
        <p:txBody>
          <a:bodyPr wrap="square" rtlCol="0">
            <a:spAutoFit/>
          </a:bodyPr>
          <a:lstStyle/>
          <a:p>
            <a:endParaRPr lang="en-US" sz="3600">
              <a:latin typeface="Garamond" panose="02020404030301010803" pitchFamily="18" charset="0"/>
            </a:endParaRPr>
          </a:p>
          <a:p>
            <a:r>
              <a:rPr lang="en-US" sz="3600">
                <a:latin typeface="Garamond" panose="02020404030301010803" pitchFamily="18" charset="0"/>
              </a:rPr>
              <a:t>Nearly </a:t>
            </a:r>
            <a:r>
              <a:rPr lang="en-US" sz="3600" b="1">
                <a:latin typeface="Garamond" panose="02020404030301010803" pitchFamily="18" charset="0"/>
              </a:rPr>
              <a:t>one</a:t>
            </a:r>
            <a:r>
              <a:rPr lang="en-US" sz="3600">
                <a:latin typeface="Garamond" panose="02020404030301010803" pitchFamily="18" charset="0"/>
              </a:rPr>
              <a:t> in every </a:t>
            </a:r>
            <a:r>
              <a:rPr lang="en-US" sz="3600" b="1">
                <a:latin typeface="Garamond" panose="02020404030301010803" pitchFamily="18" charset="0"/>
              </a:rPr>
              <a:t>four</a:t>
            </a:r>
            <a:r>
              <a:rPr lang="en-US" sz="3600">
                <a:latin typeface="Garamond" panose="02020404030301010803" pitchFamily="18" charset="0"/>
              </a:rPr>
              <a:t> Pinyon-Juniper trees have experienced mortality over the last 7 years with the majority of mortality occurring from </a:t>
            </a:r>
            <a:r>
              <a:rPr lang="en-US" sz="3600" b="1">
                <a:latin typeface="Garamond" panose="02020404030301010803" pitchFamily="18" charset="0"/>
              </a:rPr>
              <a:t>2019-2021</a:t>
            </a:r>
            <a:r>
              <a:rPr lang="en-US" sz="3600">
                <a:latin typeface="Garamond" panose="02020404030301010803" pitchFamily="18" charset="0"/>
              </a:rPr>
              <a:t>. Classified NAIP imagery from 2021 proved to be </a:t>
            </a:r>
            <a:r>
              <a:rPr lang="en-US" sz="3600" b="1">
                <a:latin typeface="Garamond" panose="02020404030301010803" pitchFamily="18" charset="0"/>
              </a:rPr>
              <a:t>over 87% accurate</a:t>
            </a:r>
            <a:r>
              <a:rPr lang="en-US" sz="3600">
                <a:latin typeface="Garamond" panose="02020404030301010803" pitchFamily="18" charset="0"/>
              </a:rPr>
              <a:t>, demonstrating the effectiveness of this method. </a:t>
            </a:r>
          </a:p>
          <a:p>
            <a:endParaRPr lang="en-US" sz="3600">
              <a:latin typeface="Garamond" panose="02020404030301010803" pitchFamily="18" charset="0"/>
            </a:endParaRPr>
          </a:p>
        </p:txBody>
      </p:sp>
      <p:sp>
        <p:nvSpPr>
          <p:cNvPr id="10" name="TextBox 9">
            <a:extLst>
              <a:ext uri="{FF2B5EF4-FFF2-40B4-BE49-F238E27FC236}">
                <a16:creationId xmlns:a16="http://schemas.microsoft.com/office/drawing/2014/main" id="{0081B640-5886-E1A3-0198-DEC3AE805DE7}"/>
              </a:ext>
            </a:extLst>
          </p:cNvPr>
          <p:cNvSpPr txBox="1"/>
          <p:nvPr/>
        </p:nvSpPr>
        <p:spPr>
          <a:xfrm>
            <a:off x="13712175" y="28367259"/>
            <a:ext cx="11283128" cy="175432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strike="noStrike" kern="1200" cap="none" spc="0" normalizeH="0" baseline="0" noProof="0">
                <a:ln>
                  <a:noFill/>
                </a:ln>
                <a:effectLst/>
                <a:uLnTx/>
                <a:uFillTx/>
                <a:latin typeface="Garamond" panose="02020404030301010803" pitchFamily="18" charset="0"/>
              </a:rPr>
              <a:t>Correlation results from climactic data highlight how and where climate change-induced drought </a:t>
            </a:r>
            <a:r>
              <a:rPr lang="en-US" sz="3600">
                <a:latin typeface="Garamond" panose="02020404030301010803" pitchFamily="18" charset="0"/>
              </a:rPr>
              <a:t>is</a:t>
            </a:r>
            <a:r>
              <a:rPr kumimoji="0" lang="en-US" sz="3600" b="0" strike="noStrike" kern="1200" cap="none" spc="0" normalizeH="0" baseline="0" noProof="0">
                <a:ln>
                  <a:noFill/>
                </a:ln>
                <a:effectLst/>
                <a:uLnTx/>
                <a:uFillTx/>
                <a:latin typeface="Garamond" panose="02020404030301010803" pitchFamily="18" charset="0"/>
              </a:rPr>
              <a:t> accelerating the dieback of these important woodlands.</a:t>
            </a:r>
            <a:endParaRPr kumimoji="0" lang="en-US" sz="3600" b="1" strike="noStrike" kern="1200" cap="none" spc="0" normalizeH="0" baseline="0" noProof="0">
              <a:ln>
                <a:noFill/>
              </a:ln>
              <a:effectLst/>
              <a:uLnTx/>
              <a:uFillTx/>
              <a:latin typeface="Garamond" panose="02020404030301010803" pitchFamily="18" charset="0"/>
            </a:endParaRPr>
          </a:p>
        </p:txBody>
      </p:sp>
      <p:pic>
        <p:nvPicPr>
          <p:cNvPr id="4" name="Picture 3" descr="A picture containing text, envelope, stationary&#10;&#10;Description automatically generated">
            <a:extLst>
              <a:ext uri="{FF2B5EF4-FFF2-40B4-BE49-F238E27FC236}">
                <a16:creationId xmlns:a16="http://schemas.microsoft.com/office/drawing/2014/main" id="{9C0D0CC1-CC25-67D5-D02D-82C4AE5056AB}"/>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02" t="3216" r="1171" b="13359"/>
          <a:stretch/>
        </p:blipFill>
        <p:spPr>
          <a:xfrm>
            <a:off x="849656" y="18114455"/>
            <a:ext cx="5289014" cy="5807245"/>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10B42FD-2EE4-37DE-D2D9-386B3862C6B4}"/>
              </a:ext>
            </a:extLst>
          </p:cNvPr>
          <p:cNvPicPr>
            <a:picLocks noChangeAspect="1"/>
          </p:cNvPicPr>
          <p:nvPr/>
        </p:nvPicPr>
        <p:blipFill rotWithShape="1">
          <a:blip r:embed="rId25">
            <a:extLst>
              <a:ext uri="{28A0092B-C50C-407E-A947-70E740481C1C}">
                <a14:useLocalDpi xmlns:a14="http://schemas.microsoft.com/office/drawing/2010/main" val="0"/>
              </a:ext>
            </a:extLst>
          </a:blip>
          <a:srcRect l="36176" t="33504" r="43957" b="24339"/>
          <a:stretch/>
        </p:blipFill>
        <p:spPr>
          <a:xfrm>
            <a:off x="4389964" y="18687488"/>
            <a:ext cx="1100701" cy="1103105"/>
          </a:xfrm>
          <a:prstGeom prst="rect">
            <a:avLst/>
          </a:prstGeom>
        </p:spPr>
      </p:pic>
      <p:sp>
        <p:nvSpPr>
          <p:cNvPr id="12" name="TextBox 11">
            <a:extLst>
              <a:ext uri="{FF2B5EF4-FFF2-40B4-BE49-F238E27FC236}">
                <a16:creationId xmlns:a16="http://schemas.microsoft.com/office/drawing/2014/main" id="{7B04558A-050B-7445-9DB0-33E6F513713E}"/>
              </a:ext>
            </a:extLst>
          </p:cNvPr>
          <p:cNvSpPr txBox="1"/>
          <p:nvPr/>
        </p:nvSpPr>
        <p:spPr>
          <a:xfrm>
            <a:off x="4156316" y="19734978"/>
            <a:ext cx="1644456"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Low → High</a:t>
            </a:r>
          </a:p>
          <a:p>
            <a:pPr algn="ctr"/>
            <a:r>
              <a:rPr lang="en-US" sz="1600" b="1" dirty="0">
                <a:solidFill>
                  <a:schemeClr val="tx1">
                    <a:lumMod val="75000"/>
                    <a:lumOff val="25000"/>
                  </a:schemeClr>
                </a:solidFill>
                <a:latin typeface="Century Gothic" panose="020B0502020202020204" pitchFamily="34" charset="0"/>
              </a:rPr>
              <a:t>Bare Soil Evap.</a:t>
            </a:r>
          </a:p>
        </p:txBody>
      </p:sp>
      <p:sp>
        <p:nvSpPr>
          <p:cNvPr id="15" name="TextBox 14">
            <a:extLst>
              <a:ext uri="{FF2B5EF4-FFF2-40B4-BE49-F238E27FC236}">
                <a16:creationId xmlns:a16="http://schemas.microsoft.com/office/drawing/2014/main" id="{8A69395D-72D5-5EA4-A0DD-8796ACE3C14A}"/>
              </a:ext>
            </a:extLst>
          </p:cNvPr>
          <p:cNvSpPr txBox="1"/>
          <p:nvPr/>
        </p:nvSpPr>
        <p:spPr>
          <a:xfrm rot="16200000">
            <a:off x="5071246" y="18920479"/>
            <a:ext cx="1419141"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Low → High</a:t>
            </a:r>
          </a:p>
          <a:p>
            <a:pPr algn="ctr"/>
            <a:r>
              <a:rPr lang="en-US" sz="1600" b="1" dirty="0">
                <a:solidFill>
                  <a:schemeClr val="tx1">
                    <a:lumMod val="75000"/>
                    <a:lumOff val="25000"/>
                  </a:schemeClr>
                </a:solidFill>
                <a:latin typeface="Century Gothic" panose="020B0502020202020204" pitchFamily="34" charset="0"/>
              </a:rPr>
              <a:t>Mortality</a:t>
            </a:r>
          </a:p>
        </p:txBody>
      </p:sp>
      <p:sp>
        <p:nvSpPr>
          <p:cNvPr id="18" name="TextBox 17">
            <a:extLst>
              <a:ext uri="{FF2B5EF4-FFF2-40B4-BE49-F238E27FC236}">
                <a16:creationId xmlns:a16="http://schemas.microsoft.com/office/drawing/2014/main" id="{1351BB37-0667-DDCB-4784-B5651E0BFBBF}"/>
              </a:ext>
            </a:extLst>
          </p:cNvPr>
          <p:cNvSpPr txBox="1"/>
          <p:nvPr/>
        </p:nvSpPr>
        <p:spPr>
          <a:xfrm>
            <a:off x="6603072" y="20783083"/>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pic>
        <p:nvPicPr>
          <p:cNvPr id="20" name="Picture 19" descr="A picture containing text, envelope, stationary&#10;&#10;Description automatically generated">
            <a:extLst>
              <a:ext uri="{FF2B5EF4-FFF2-40B4-BE49-F238E27FC236}">
                <a16:creationId xmlns:a16="http://schemas.microsoft.com/office/drawing/2014/main" id="{64C4E328-BD7F-CC75-9131-C309F65E546D}"/>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344" t="3227" r="1344" b="14145"/>
          <a:stretch/>
        </p:blipFill>
        <p:spPr>
          <a:xfrm>
            <a:off x="7580733" y="18094826"/>
            <a:ext cx="5357342" cy="5824264"/>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8E24EBD3-9B4A-34C3-14FF-A249F0E42F4D}"/>
              </a:ext>
            </a:extLst>
          </p:cNvPr>
          <p:cNvPicPr>
            <a:picLocks noChangeAspect="1"/>
          </p:cNvPicPr>
          <p:nvPr/>
        </p:nvPicPr>
        <p:blipFill rotWithShape="1">
          <a:blip r:embed="rId27">
            <a:extLst>
              <a:ext uri="{28A0092B-C50C-407E-A947-70E740481C1C}">
                <a14:useLocalDpi xmlns:a14="http://schemas.microsoft.com/office/drawing/2010/main" val="0"/>
              </a:ext>
            </a:extLst>
          </a:blip>
          <a:srcRect l="37180" t="34518" r="42672" b="23034"/>
          <a:stretch/>
        </p:blipFill>
        <p:spPr>
          <a:xfrm>
            <a:off x="11125557" y="18653830"/>
            <a:ext cx="1100702" cy="1090406"/>
          </a:xfrm>
          <a:prstGeom prst="rect">
            <a:avLst/>
          </a:prstGeom>
        </p:spPr>
      </p:pic>
      <p:sp>
        <p:nvSpPr>
          <p:cNvPr id="28" name="TextBox 27">
            <a:extLst>
              <a:ext uri="{FF2B5EF4-FFF2-40B4-BE49-F238E27FC236}">
                <a16:creationId xmlns:a16="http://schemas.microsoft.com/office/drawing/2014/main" id="{742B20A2-AD84-F61E-DBB4-9CBCAE5510DB}"/>
              </a:ext>
            </a:extLst>
          </p:cNvPr>
          <p:cNvSpPr txBox="1"/>
          <p:nvPr/>
        </p:nvSpPr>
        <p:spPr>
          <a:xfrm>
            <a:off x="10966964" y="19766351"/>
            <a:ext cx="1488228"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Low → High</a:t>
            </a:r>
          </a:p>
          <a:p>
            <a:pPr algn="ctr"/>
            <a:r>
              <a:rPr lang="en-US" sz="1600" b="1" dirty="0">
                <a:solidFill>
                  <a:schemeClr val="tx1">
                    <a:lumMod val="75000"/>
                    <a:lumOff val="25000"/>
                  </a:schemeClr>
                </a:solidFill>
                <a:latin typeface="Century Gothic" panose="020B0502020202020204" pitchFamily="34" charset="0"/>
              </a:rPr>
              <a:t>Rainfall</a:t>
            </a:r>
          </a:p>
        </p:txBody>
      </p:sp>
      <p:sp>
        <p:nvSpPr>
          <p:cNvPr id="30" name="TextBox 29">
            <a:extLst>
              <a:ext uri="{FF2B5EF4-FFF2-40B4-BE49-F238E27FC236}">
                <a16:creationId xmlns:a16="http://schemas.microsoft.com/office/drawing/2014/main" id="{AEA1D388-2DCB-C253-F953-C8E69B1020C0}"/>
              </a:ext>
            </a:extLst>
          </p:cNvPr>
          <p:cNvSpPr txBox="1"/>
          <p:nvPr/>
        </p:nvSpPr>
        <p:spPr>
          <a:xfrm rot="16200000">
            <a:off x="11810298" y="18906646"/>
            <a:ext cx="1419141"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Low → High</a:t>
            </a:r>
          </a:p>
          <a:p>
            <a:pPr algn="ctr"/>
            <a:r>
              <a:rPr lang="en-US" sz="1600" b="1" dirty="0">
                <a:solidFill>
                  <a:schemeClr val="tx1">
                    <a:lumMod val="75000"/>
                    <a:lumOff val="25000"/>
                  </a:schemeClr>
                </a:solidFill>
                <a:latin typeface="Century Gothic" panose="020B0502020202020204" pitchFamily="34" charset="0"/>
              </a:rPr>
              <a:t>Mortality</a:t>
            </a:r>
          </a:p>
        </p:txBody>
      </p:sp>
      <p:pic>
        <p:nvPicPr>
          <p:cNvPr id="32" name="Picture 31" descr="A picture containing text, envelope, stationary&#10;&#10;Description automatically generated">
            <a:extLst>
              <a:ext uri="{FF2B5EF4-FFF2-40B4-BE49-F238E27FC236}">
                <a16:creationId xmlns:a16="http://schemas.microsoft.com/office/drawing/2014/main" id="{5527B6B6-E20D-4953-5E9E-A742FB799E4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324" t="3250" r="1363" b="14124"/>
          <a:stretch/>
        </p:blipFill>
        <p:spPr>
          <a:xfrm>
            <a:off x="773505" y="24809616"/>
            <a:ext cx="5285020" cy="5807245"/>
          </a:xfrm>
          <a:prstGeom prst="rect">
            <a:avLst/>
          </a:prstGeom>
        </p:spPr>
      </p:pic>
      <p:pic>
        <p:nvPicPr>
          <p:cNvPr id="33" name="Picture 32" descr="A picture containing shape&#10;&#10;Description automatically generated">
            <a:extLst>
              <a:ext uri="{FF2B5EF4-FFF2-40B4-BE49-F238E27FC236}">
                <a16:creationId xmlns:a16="http://schemas.microsoft.com/office/drawing/2014/main" id="{86A1AAF4-A1EA-27AE-7E7D-2E95D085633E}"/>
              </a:ext>
            </a:extLst>
          </p:cNvPr>
          <p:cNvPicPr>
            <a:picLocks noChangeAspect="1"/>
          </p:cNvPicPr>
          <p:nvPr/>
        </p:nvPicPr>
        <p:blipFill rotWithShape="1">
          <a:blip r:embed="rId29">
            <a:extLst>
              <a:ext uri="{28A0092B-C50C-407E-A947-70E740481C1C}">
                <a14:useLocalDpi xmlns:a14="http://schemas.microsoft.com/office/drawing/2010/main" val="0"/>
              </a:ext>
            </a:extLst>
          </a:blip>
          <a:srcRect l="31357" t="41315" r="52654" b="19819"/>
          <a:stretch/>
        </p:blipFill>
        <p:spPr>
          <a:xfrm>
            <a:off x="4354643" y="25354213"/>
            <a:ext cx="1100701" cy="1095373"/>
          </a:xfrm>
          <a:prstGeom prst="rect">
            <a:avLst/>
          </a:prstGeom>
        </p:spPr>
      </p:pic>
      <p:sp>
        <p:nvSpPr>
          <p:cNvPr id="39" name="TextBox 38">
            <a:extLst>
              <a:ext uri="{FF2B5EF4-FFF2-40B4-BE49-F238E27FC236}">
                <a16:creationId xmlns:a16="http://schemas.microsoft.com/office/drawing/2014/main" id="{2647EB9B-724D-1C72-27CD-BDF9BA9037F0}"/>
              </a:ext>
            </a:extLst>
          </p:cNvPr>
          <p:cNvSpPr txBox="1"/>
          <p:nvPr/>
        </p:nvSpPr>
        <p:spPr>
          <a:xfrm rot="16200000">
            <a:off x="4895893" y="25574346"/>
            <a:ext cx="1655538"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Low → High</a:t>
            </a:r>
          </a:p>
          <a:p>
            <a:pPr algn="ctr"/>
            <a:r>
              <a:rPr lang="en-US" sz="1600" b="1" dirty="0">
                <a:solidFill>
                  <a:schemeClr val="tx1">
                    <a:lumMod val="75000"/>
                    <a:lumOff val="25000"/>
                  </a:schemeClr>
                </a:solidFill>
                <a:latin typeface="Century Gothic" panose="020B0502020202020204" pitchFamily="34" charset="0"/>
              </a:rPr>
              <a:t>Mortality</a:t>
            </a:r>
          </a:p>
        </p:txBody>
      </p:sp>
      <p:sp>
        <p:nvSpPr>
          <p:cNvPr id="41" name="TextBox 40">
            <a:extLst>
              <a:ext uri="{FF2B5EF4-FFF2-40B4-BE49-F238E27FC236}">
                <a16:creationId xmlns:a16="http://schemas.microsoft.com/office/drawing/2014/main" id="{3814DB78-1722-3006-79E0-E20E0215FBFA}"/>
              </a:ext>
            </a:extLst>
          </p:cNvPr>
          <p:cNvSpPr txBox="1"/>
          <p:nvPr/>
        </p:nvSpPr>
        <p:spPr>
          <a:xfrm>
            <a:off x="3959620" y="26389811"/>
            <a:ext cx="1984169"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Low → High</a:t>
            </a:r>
          </a:p>
          <a:p>
            <a:pPr algn="ctr"/>
            <a:r>
              <a:rPr lang="en-US" sz="1600" b="1" dirty="0" err="1">
                <a:solidFill>
                  <a:schemeClr val="tx1">
                    <a:lumMod val="75000"/>
                    <a:lumOff val="25000"/>
                  </a:schemeClr>
                </a:solidFill>
                <a:latin typeface="Century Gothic" panose="020B0502020202020204" pitchFamily="34" charset="0"/>
              </a:rPr>
              <a:t>Gr.Water</a:t>
            </a:r>
            <a:r>
              <a:rPr lang="en-US" sz="1600" b="1" dirty="0">
                <a:solidFill>
                  <a:schemeClr val="tx1">
                    <a:lumMod val="75000"/>
                    <a:lumOff val="25000"/>
                  </a:schemeClr>
                </a:solidFill>
                <a:latin typeface="Century Gothic" panose="020B0502020202020204" pitchFamily="34" charset="0"/>
              </a:rPr>
              <a:t> Storage</a:t>
            </a:r>
          </a:p>
        </p:txBody>
      </p:sp>
      <p:sp>
        <p:nvSpPr>
          <p:cNvPr id="42" name="TextBox 41">
            <a:extLst>
              <a:ext uri="{FF2B5EF4-FFF2-40B4-BE49-F238E27FC236}">
                <a16:creationId xmlns:a16="http://schemas.microsoft.com/office/drawing/2014/main" id="{D0B8BBC5-6E3F-BC4D-7ACD-FE3C505763FC}"/>
              </a:ext>
            </a:extLst>
          </p:cNvPr>
          <p:cNvSpPr txBox="1"/>
          <p:nvPr/>
        </p:nvSpPr>
        <p:spPr>
          <a:xfrm>
            <a:off x="7756413" y="27314179"/>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pic>
        <p:nvPicPr>
          <p:cNvPr id="49" name="Picture 48" descr="A picture containing text, envelope, stationary&#10;&#10;Description automatically generated">
            <a:extLst>
              <a:ext uri="{FF2B5EF4-FFF2-40B4-BE49-F238E27FC236}">
                <a16:creationId xmlns:a16="http://schemas.microsoft.com/office/drawing/2014/main" id="{38B9B86B-1EBC-919D-650C-A903DFC225EF}"/>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741" t="3601" r="853" b="13431"/>
          <a:stretch/>
        </p:blipFill>
        <p:spPr>
          <a:xfrm>
            <a:off x="7496271" y="24804135"/>
            <a:ext cx="5285020" cy="5802860"/>
          </a:xfrm>
          <a:prstGeom prst="rect">
            <a:avLst/>
          </a:prstGeom>
        </p:spPr>
      </p:pic>
      <p:sp>
        <p:nvSpPr>
          <p:cNvPr id="51" name="TextBox 50">
            <a:extLst>
              <a:ext uri="{FF2B5EF4-FFF2-40B4-BE49-F238E27FC236}">
                <a16:creationId xmlns:a16="http://schemas.microsoft.com/office/drawing/2014/main" id="{DEC83CE6-6217-8543-7057-E04081F31C29}"/>
              </a:ext>
            </a:extLst>
          </p:cNvPr>
          <p:cNvSpPr txBox="1"/>
          <p:nvPr/>
        </p:nvSpPr>
        <p:spPr>
          <a:xfrm rot="16200000">
            <a:off x="11797685" y="25609511"/>
            <a:ext cx="1345240" cy="584775"/>
          </a:xfrm>
          <a:prstGeom prst="rect">
            <a:avLst/>
          </a:prstGeom>
          <a:noFill/>
        </p:spPr>
        <p:txBody>
          <a:bodyPr wrap="none" rtlCol="0">
            <a:spAutoFit/>
          </a:bodyPr>
          <a:lstStyle/>
          <a:p>
            <a:pPr algn="ctr"/>
            <a:r>
              <a:rPr lang="en-US" sz="1600" dirty="0">
                <a:solidFill>
                  <a:schemeClr val="tx1">
                    <a:lumMod val="75000"/>
                    <a:lumOff val="25000"/>
                  </a:schemeClr>
                </a:solidFill>
                <a:latin typeface="Century Gothic" panose="020B0502020202020204" pitchFamily="34" charset="0"/>
              </a:rPr>
              <a:t>Low → High</a:t>
            </a:r>
          </a:p>
          <a:p>
            <a:pPr algn="ctr"/>
            <a:r>
              <a:rPr lang="en-US" sz="1600" b="1" dirty="0">
                <a:solidFill>
                  <a:schemeClr val="tx1">
                    <a:lumMod val="75000"/>
                    <a:lumOff val="25000"/>
                  </a:schemeClr>
                </a:solidFill>
                <a:latin typeface="Century Gothic" panose="020B0502020202020204" pitchFamily="34" charset="0"/>
              </a:rPr>
              <a:t>Mortality</a:t>
            </a:r>
          </a:p>
        </p:txBody>
      </p:sp>
      <p:sp>
        <p:nvSpPr>
          <p:cNvPr id="52" name="TextBox 51">
            <a:extLst>
              <a:ext uri="{FF2B5EF4-FFF2-40B4-BE49-F238E27FC236}">
                <a16:creationId xmlns:a16="http://schemas.microsoft.com/office/drawing/2014/main" id="{3E06DC4D-270B-131E-3D91-3A7DD2950174}"/>
              </a:ext>
            </a:extLst>
          </p:cNvPr>
          <p:cNvSpPr txBox="1"/>
          <p:nvPr/>
        </p:nvSpPr>
        <p:spPr>
          <a:xfrm>
            <a:off x="10881735" y="26426939"/>
            <a:ext cx="1555303"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Low → High</a:t>
            </a:r>
          </a:p>
          <a:p>
            <a:pPr algn="ctr"/>
            <a:r>
              <a:rPr lang="en-US" sz="1600" b="1" dirty="0">
                <a:solidFill>
                  <a:schemeClr val="tx1">
                    <a:lumMod val="75000"/>
                    <a:lumOff val="25000"/>
                  </a:schemeClr>
                </a:solidFill>
                <a:latin typeface="Century Gothic" panose="020B0502020202020204" pitchFamily="34" charset="0"/>
              </a:rPr>
              <a:t>Wind Speed</a:t>
            </a:r>
          </a:p>
        </p:txBody>
      </p:sp>
      <p:sp>
        <p:nvSpPr>
          <p:cNvPr id="53" name="TextBox 52">
            <a:extLst>
              <a:ext uri="{FF2B5EF4-FFF2-40B4-BE49-F238E27FC236}">
                <a16:creationId xmlns:a16="http://schemas.microsoft.com/office/drawing/2014/main" id="{F5AC483D-7EB1-BC40-C547-D4C0A7405777}"/>
              </a:ext>
            </a:extLst>
          </p:cNvPr>
          <p:cNvSpPr txBox="1"/>
          <p:nvPr/>
        </p:nvSpPr>
        <p:spPr>
          <a:xfrm>
            <a:off x="848265" y="24166342"/>
            <a:ext cx="5779011" cy="646331"/>
          </a:xfrm>
          <a:prstGeom prst="rect">
            <a:avLst/>
          </a:prstGeom>
          <a:noFill/>
        </p:spPr>
        <p:txBody>
          <a:bodyPr wrap="square">
            <a:spAutoFit/>
          </a:bodyPr>
          <a:lstStyle/>
          <a:p>
            <a:r>
              <a:rPr lang="en-US" sz="3600" b="1" i="0" u="none" strike="noStrike" noProof="0" dirty="0">
                <a:solidFill>
                  <a:srgbClr val="C17F2C"/>
                </a:solidFill>
                <a:latin typeface="+mj-lt"/>
              </a:rPr>
              <a:t>Groundwater Storage </a:t>
            </a:r>
            <a:endParaRPr lang="en-US" sz="3600" b="1" dirty="0">
              <a:solidFill>
                <a:srgbClr val="C17F2C"/>
              </a:solidFill>
              <a:latin typeface="+mj-lt"/>
            </a:endParaRPr>
          </a:p>
        </p:txBody>
      </p:sp>
      <p:sp>
        <p:nvSpPr>
          <p:cNvPr id="54" name="TextBox 1">
            <a:extLst>
              <a:ext uri="{FF2B5EF4-FFF2-40B4-BE49-F238E27FC236}">
                <a16:creationId xmlns:a16="http://schemas.microsoft.com/office/drawing/2014/main" id="{19E5B811-8B69-08BF-2FF1-B8E704787AA7}"/>
              </a:ext>
            </a:extLst>
          </p:cNvPr>
          <p:cNvSpPr txBox="1"/>
          <p:nvPr/>
        </p:nvSpPr>
        <p:spPr>
          <a:xfrm>
            <a:off x="7418704" y="24203123"/>
            <a:ext cx="5211114"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i="0" u="none" strike="noStrike" noProof="0">
                <a:solidFill>
                  <a:srgbClr val="C17F2C"/>
                </a:solidFill>
                <a:latin typeface="+mj-lt"/>
              </a:rPr>
              <a:t>Wind Speed</a:t>
            </a:r>
            <a:endParaRPr lang="en-US" sz="3600" b="1">
              <a:solidFill>
                <a:srgbClr val="C17F2C"/>
              </a:solidFill>
              <a:latin typeface="+mj-lt"/>
            </a:endParaRPr>
          </a:p>
          <a:p>
            <a:endParaRPr lang="en-US"/>
          </a:p>
        </p:txBody>
      </p:sp>
      <p:sp>
        <p:nvSpPr>
          <p:cNvPr id="55" name="TextBox 54">
            <a:extLst>
              <a:ext uri="{FF2B5EF4-FFF2-40B4-BE49-F238E27FC236}">
                <a16:creationId xmlns:a16="http://schemas.microsoft.com/office/drawing/2014/main" id="{D4A1396E-5A90-9C3F-3CC1-663D46882DD6}"/>
              </a:ext>
            </a:extLst>
          </p:cNvPr>
          <p:cNvSpPr txBox="1"/>
          <p:nvPr/>
        </p:nvSpPr>
        <p:spPr>
          <a:xfrm>
            <a:off x="849656" y="17432925"/>
            <a:ext cx="5570982" cy="646331"/>
          </a:xfrm>
          <a:prstGeom prst="rect">
            <a:avLst/>
          </a:prstGeom>
          <a:noFill/>
        </p:spPr>
        <p:txBody>
          <a:bodyPr wrap="square">
            <a:spAutoFit/>
          </a:bodyPr>
          <a:lstStyle/>
          <a:p>
            <a:r>
              <a:rPr lang="en-US" sz="3600" b="1">
                <a:solidFill>
                  <a:srgbClr val="C17F2C"/>
                </a:solidFill>
                <a:latin typeface="+mj-lt"/>
              </a:rPr>
              <a:t>Bare Soil Evaporation</a:t>
            </a:r>
          </a:p>
        </p:txBody>
      </p:sp>
      <p:sp>
        <p:nvSpPr>
          <p:cNvPr id="56" name="TextBox 1">
            <a:extLst>
              <a:ext uri="{FF2B5EF4-FFF2-40B4-BE49-F238E27FC236}">
                <a16:creationId xmlns:a16="http://schemas.microsoft.com/office/drawing/2014/main" id="{4FFF14D5-F051-598F-F116-AFCEA4472A8E}"/>
              </a:ext>
            </a:extLst>
          </p:cNvPr>
          <p:cNvSpPr txBox="1"/>
          <p:nvPr/>
        </p:nvSpPr>
        <p:spPr>
          <a:xfrm>
            <a:off x="7549348" y="17453943"/>
            <a:ext cx="2796132"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C17F2C"/>
                </a:solidFill>
                <a:latin typeface="Century Gothic"/>
              </a:rPr>
              <a:t>Rainfall</a:t>
            </a:r>
            <a:r>
              <a:rPr lang="en-US" sz="4000">
                <a:solidFill>
                  <a:srgbClr val="C17F2C"/>
                </a:solidFill>
                <a:latin typeface="Century Gothic"/>
              </a:rPr>
              <a:t> </a:t>
            </a:r>
          </a:p>
        </p:txBody>
      </p:sp>
      <p:pic>
        <p:nvPicPr>
          <p:cNvPr id="71" name="Graphic 1" descr="Windy with solid fill">
            <a:extLst>
              <a:ext uri="{FF2B5EF4-FFF2-40B4-BE49-F238E27FC236}">
                <a16:creationId xmlns:a16="http://schemas.microsoft.com/office/drawing/2014/main" id="{34FEECF1-FF2C-7BD4-6ECB-9853548241B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514937" y="24202571"/>
            <a:ext cx="905314" cy="740503"/>
          </a:xfrm>
          <a:prstGeom prst="rect">
            <a:avLst/>
          </a:prstGeom>
        </p:spPr>
      </p:pic>
      <p:pic>
        <p:nvPicPr>
          <p:cNvPr id="73" name="Graphic 1" descr="Rainy scene">
            <a:extLst>
              <a:ext uri="{FF2B5EF4-FFF2-40B4-BE49-F238E27FC236}">
                <a16:creationId xmlns:a16="http://schemas.microsoft.com/office/drawing/2014/main" id="{78ECA1F7-BE32-1DB7-2CA8-0C3268834470}"/>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357088" y="17363334"/>
            <a:ext cx="766441" cy="731107"/>
          </a:xfrm>
          <a:prstGeom prst="rect">
            <a:avLst/>
          </a:prstGeom>
        </p:spPr>
      </p:pic>
      <p:pic>
        <p:nvPicPr>
          <p:cNvPr id="75" name="Graphic 1" descr="Desert scene">
            <a:extLst>
              <a:ext uri="{FF2B5EF4-FFF2-40B4-BE49-F238E27FC236}">
                <a16:creationId xmlns:a16="http://schemas.microsoft.com/office/drawing/2014/main" id="{E6B2BD8B-05B1-85EA-480E-A382F369630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557752" y="17311986"/>
            <a:ext cx="950516" cy="764645"/>
          </a:xfrm>
          <a:prstGeom prst="rect">
            <a:avLst/>
          </a:prstGeom>
        </p:spPr>
      </p:pic>
      <p:pic>
        <p:nvPicPr>
          <p:cNvPr id="76" name="Graphic 1" descr="Watering pot">
            <a:extLst>
              <a:ext uri="{FF2B5EF4-FFF2-40B4-BE49-F238E27FC236}">
                <a16:creationId xmlns:a16="http://schemas.microsoft.com/office/drawing/2014/main" id="{42415C65-68C3-4E43-1763-A2810F2706A1}"/>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765945" y="24140128"/>
            <a:ext cx="772149" cy="800453"/>
          </a:xfrm>
          <a:prstGeom prst="rect">
            <a:avLst/>
          </a:prstGeom>
        </p:spPr>
      </p:pic>
      <p:sp>
        <p:nvSpPr>
          <p:cNvPr id="93" name="TextBox 92">
            <a:extLst>
              <a:ext uri="{FF2B5EF4-FFF2-40B4-BE49-F238E27FC236}">
                <a16:creationId xmlns:a16="http://schemas.microsoft.com/office/drawing/2014/main" id="{3BA2BE90-A379-B0CC-12BA-82DE67E75697}"/>
              </a:ext>
            </a:extLst>
          </p:cNvPr>
          <p:cNvSpPr txBox="1"/>
          <p:nvPr/>
        </p:nvSpPr>
        <p:spPr>
          <a:xfrm>
            <a:off x="6115055" y="23345892"/>
            <a:ext cx="382160" cy="369332"/>
          </a:xfrm>
          <a:prstGeom prst="rect">
            <a:avLst/>
          </a:prstGeom>
        </p:spPr>
        <p:txBody>
          <a:bodyPr wrap="squar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94" name="TextBox 93">
            <a:extLst>
              <a:ext uri="{FF2B5EF4-FFF2-40B4-BE49-F238E27FC236}">
                <a16:creationId xmlns:a16="http://schemas.microsoft.com/office/drawing/2014/main" id="{5E50853A-D9C7-1DDB-FE0F-C98CDC952EB1}"/>
              </a:ext>
            </a:extLst>
          </p:cNvPr>
          <p:cNvSpPr txBox="1"/>
          <p:nvPr/>
        </p:nvSpPr>
        <p:spPr>
          <a:xfrm>
            <a:off x="6115055" y="23345892"/>
            <a:ext cx="382160" cy="369332"/>
          </a:xfrm>
          <a:prstGeom prst="rect">
            <a:avLst/>
          </a:prstGeom>
        </p:spPr>
        <p:txBody>
          <a:bodyPr wrap="squar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95" name="TextBox 94">
            <a:extLst>
              <a:ext uri="{FF2B5EF4-FFF2-40B4-BE49-F238E27FC236}">
                <a16:creationId xmlns:a16="http://schemas.microsoft.com/office/drawing/2014/main" id="{647474A0-5A62-113B-B93E-4C9332CC0392}"/>
              </a:ext>
            </a:extLst>
          </p:cNvPr>
          <p:cNvSpPr txBox="1"/>
          <p:nvPr/>
        </p:nvSpPr>
        <p:spPr>
          <a:xfrm>
            <a:off x="6810611" y="23345892"/>
            <a:ext cx="382160" cy="369332"/>
          </a:xfrm>
          <a:prstGeom prst="rect">
            <a:avLst/>
          </a:prstGeom>
        </p:spPr>
        <p:txBody>
          <a:bodyPr wrap="squar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cxnSp>
        <p:nvCxnSpPr>
          <p:cNvPr id="96" name="Straight Connector 95">
            <a:extLst>
              <a:ext uri="{FF2B5EF4-FFF2-40B4-BE49-F238E27FC236}">
                <a16:creationId xmlns:a16="http://schemas.microsoft.com/office/drawing/2014/main" id="{3E78A566-C83F-06B4-C267-D75C34375A38}"/>
              </a:ext>
            </a:extLst>
          </p:cNvPr>
          <p:cNvCxnSpPr>
            <a:cxnSpLocks/>
          </p:cNvCxnSpPr>
          <p:nvPr/>
        </p:nvCxnSpPr>
        <p:spPr>
          <a:xfrm>
            <a:off x="6033597" y="23715224"/>
            <a:ext cx="1620237" cy="1016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C2EEB64-AE7B-E31E-639B-DCAB71E27CAA}"/>
              </a:ext>
            </a:extLst>
          </p:cNvPr>
          <p:cNvCxnSpPr>
            <a:cxnSpLocks/>
          </p:cNvCxnSpPr>
          <p:nvPr/>
        </p:nvCxnSpPr>
        <p:spPr>
          <a:xfrm flipV="1">
            <a:off x="6033597" y="23618918"/>
            <a:ext cx="0" cy="9630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D897DB7-821A-6EB0-4BE2-133D3A8D337D}"/>
              </a:ext>
            </a:extLst>
          </p:cNvPr>
          <p:cNvCxnSpPr>
            <a:cxnSpLocks/>
          </p:cNvCxnSpPr>
          <p:nvPr/>
        </p:nvCxnSpPr>
        <p:spPr>
          <a:xfrm flipV="1">
            <a:off x="7653547" y="23631974"/>
            <a:ext cx="0" cy="9630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3ECEBA5-E038-A4C2-557B-EE95DA16F996}"/>
              </a:ext>
            </a:extLst>
          </p:cNvPr>
          <p:cNvCxnSpPr>
            <a:cxnSpLocks/>
          </p:cNvCxnSpPr>
          <p:nvPr/>
        </p:nvCxnSpPr>
        <p:spPr>
          <a:xfrm flipV="1">
            <a:off x="6838435" y="23635276"/>
            <a:ext cx="0" cy="9630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DCBAC598-7E1E-7AF9-5648-ABA1924FC586}"/>
              </a:ext>
            </a:extLst>
          </p:cNvPr>
          <p:cNvSpPr txBox="1"/>
          <p:nvPr/>
        </p:nvSpPr>
        <p:spPr>
          <a:xfrm>
            <a:off x="5920572" y="23330569"/>
            <a:ext cx="259097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            10           20 km </a:t>
            </a:r>
          </a:p>
        </p:txBody>
      </p:sp>
      <p:sp>
        <p:nvSpPr>
          <p:cNvPr id="114" name="TextBox 113">
            <a:extLst>
              <a:ext uri="{FF2B5EF4-FFF2-40B4-BE49-F238E27FC236}">
                <a16:creationId xmlns:a16="http://schemas.microsoft.com/office/drawing/2014/main" id="{E7A9090C-EE36-7FED-850D-BD1EA6DF9F09}"/>
              </a:ext>
            </a:extLst>
          </p:cNvPr>
          <p:cNvSpPr txBox="1"/>
          <p:nvPr/>
        </p:nvSpPr>
        <p:spPr>
          <a:xfrm>
            <a:off x="6036947" y="30125345"/>
            <a:ext cx="382160" cy="369332"/>
          </a:xfrm>
          <a:prstGeom prst="rect">
            <a:avLst/>
          </a:prstGeom>
        </p:spPr>
        <p:txBody>
          <a:bodyPr wrap="squar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15" name="TextBox 114">
            <a:extLst>
              <a:ext uri="{FF2B5EF4-FFF2-40B4-BE49-F238E27FC236}">
                <a16:creationId xmlns:a16="http://schemas.microsoft.com/office/drawing/2014/main" id="{9035A157-1CB5-89D6-11EA-660AE45D654F}"/>
              </a:ext>
            </a:extLst>
          </p:cNvPr>
          <p:cNvSpPr txBox="1"/>
          <p:nvPr/>
        </p:nvSpPr>
        <p:spPr>
          <a:xfrm>
            <a:off x="6036947" y="30125345"/>
            <a:ext cx="382160" cy="369332"/>
          </a:xfrm>
          <a:prstGeom prst="rect">
            <a:avLst/>
          </a:prstGeom>
        </p:spPr>
        <p:txBody>
          <a:bodyPr wrap="squar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16" name="TextBox 115">
            <a:extLst>
              <a:ext uri="{FF2B5EF4-FFF2-40B4-BE49-F238E27FC236}">
                <a16:creationId xmlns:a16="http://schemas.microsoft.com/office/drawing/2014/main" id="{00D17AC8-36B9-F479-80FD-8D0A8BC7430F}"/>
              </a:ext>
            </a:extLst>
          </p:cNvPr>
          <p:cNvSpPr txBox="1"/>
          <p:nvPr/>
        </p:nvSpPr>
        <p:spPr>
          <a:xfrm>
            <a:off x="6732503" y="30125345"/>
            <a:ext cx="382160" cy="369332"/>
          </a:xfrm>
          <a:prstGeom prst="rect">
            <a:avLst/>
          </a:prstGeom>
        </p:spPr>
        <p:txBody>
          <a:bodyPr wrap="squar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cxnSp>
        <p:nvCxnSpPr>
          <p:cNvPr id="117" name="Straight Connector 116">
            <a:extLst>
              <a:ext uri="{FF2B5EF4-FFF2-40B4-BE49-F238E27FC236}">
                <a16:creationId xmlns:a16="http://schemas.microsoft.com/office/drawing/2014/main" id="{0A40D39E-1CB0-3EC4-2B22-50E61574D7BA}"/>
              </a:ext>
            </a:extLst>
          </p:cNvPr>
          <p:cNvCxnSpPr>
            <a:cxnSpLocks/>
          </p:cNvCxnSpPr>
          <p:nvPr/>
        </p:nvCxnSpPr>
        <p:spPr>
          <a:xfrm>
            <a:off x="5955489" y="30494677"/>
            <a:ext cx="1620237" cy="1016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1FF2E00-889A-D1CB-6129-6B20B9A819AB}"/>
              </a:ext>
            </a:extLst>
          </p:cNvPr>
          <p:cNvCxnSpPr>
            <a:cxnSpLocks/>
          </p:cNvCxnSpPr>
          <p:nvPr/>
        </p:nvCxnSpPr>
        <p:spPr>
          <a:xfrm flipV="1">
            <a:off x="5955489" y="30398371"/>
            <a:ext cx="0" cy="9630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29B0F38-370A-7B88-DBA9-C270A058D007}"/>
              </a:ext>
            </a:extLst>
          </p:cNvPr>
          <p:cNvCxnSpPr>
            <a:cxnSpLocks/>
          </p:cNvCxnSpPr>
          <p:nvPr/>
        </p:nvCxnSpPr>
        <p:spPr>
          <a:xfrm flipV="1">
            <a:off x="7575439" y="30411427"/>
            <a:ext cx="0" cy="9630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6238CF9-4EF6-DF81-6EB2-0785C8028367}"/>
              </a:ext>
            </a:extLst>
          </p:cNvPr>
          <p:cNvCxnSpPr>
            <a:cxnSpLocks/>
          </p:cNvCxnSpPr>
          <p:nvPr/>
        </p:nvCxnSpPr>
        <p:spPr>
          <a:xfrm flipV="1">
            <a:off x="6760327" y="30414729"/>
            <a:ext cx="0" cy="9630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AF48863B-2366-415E-6564-885187ABAD6B}"/>
              </a:ext>
            </a:extLst>
          </p:cNvPr>
          <p:cNvSpPr txBox="1"/>
          <p:nvPr/>
        </p:nvSpPr>
        <p:spPr>
          <a:xfrm>
            <a:off x="5832815" y="30112129"/>
            <a:ext cx="259097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           10           20 km </a:t>
            </a:r>
          </a:p>
        </p:txBody>
      </p:sp>
      <p:sp>
        <p:nvSpPr>
          <p:cNvPr id="123" name="TextBox 122">
            <a:extLst>
              <a:ext uri="{FF2B5EF4-FFF2-40B4-BE49-F238E27FC236}">
                <a16:creationId xmlns:a16="http://schemas.microsoft.com/office/drawing/2014/main" id="{7CBAC6FA-40B5-775A-0A1A-CE9B4D98A979}"/>
              </a:ext>
            </a:extLst>
          </p:cNvPr>
          <p:cNvSpPr txBox="1"/>
          <p:nvPr/>
        </p:nvSpPr>
        <p:spPr>
          <a:xfrm>
            <a:off x="6190850" y="29774663"/>
            <a:ext cx="1620235" cy="369332"/>
          </a:xfrm>
          <a:prstGeom prst="rect">
            <a:avLst/>
          </a:prstGeom>
          <a:noFill/>
        </p:spPr>
        <p:txBody>
          <a:bodyPr wrap="square" rtlCol="0">
            <a:spAutoFit/>
          </a:bodyPr>
          <a:lstStyle/>
          <a:p>
            <a:r>
              <a:rPr lang="en-US" dirty="0"/>
              <a:t>2019-2021</a:t>
            </a:r>
          </a:p>
        </p:txBody>
      </p:sp>
      <p:sp>
        <p:nvSpPr>
          <p:cNvPr id="124" name="TextBox 123">
            <a:extLst>
              <a:ext uri="{FF2B5EF4-FFF2-40B4-BE49-F238E27FC236}">
                <a16:creationId xmlns:a16="http://schemas.microsoft.com/office/drawing/2014/main" id="{6D72866F-C4F3-36ED-DAD0-C578E7DA734E}"/>
              </a:ext>
            </a:extLst>
          </p:cNvPr>
          <p:cNvSpPr txBox="1"/>
          <p:nvPr/>
        </p:nvSpPr>
        <p:spPr>
          <a:xfrm>
            <a:off x="6252642" y="22949638"/>
            <a:ext cx="1620235" cy="369332"/>
          </a:xfrm>
          <a:prstGeom prst="rect">
            <a:avLst/>
          </a:prstGeom>
          <a:noFill/>
        </p:spPr>
        <p:txBody>
          <a:bodyPr wrap="square" rtlCol="0">
            <a:spAutoFit/>
          </a:bodyPr>
          <a:lstStyle/>
          <a:p>
            <a:r>
              <a:rPr lang="en-US"/>
              <a:t>2019-2021</a:t>
            </a:r>
          </a:p>
        </p:txBody>
      </p:sp>
      <p:pic>
        <p:nvPicPr>
          <p:cNvPr id="106" name="Picture 105" descr="A picture containing shape&#10;&#10;Description automatically generated">
            <a:extLst>
              <a:ext uri="{FF2B5EF4-FFF2-40B4-BE49-F238E27FC236}">
                <a16:creationId xmlns:a16="http://schemas.microsoft.com/office/drawing/2014/main" id="{D45A2830-C9C0-4C2D-B7BD-3ABFD4277B03}"/>
              </a:ext>
            </a:extLst>
          </p:cNvPr>
          <p:cNvPicPr>
            <a:picLocks noChangeAspect="1"/>
          </p:cNvPicPr>
          <p:nvPr/>
        </p:nvPicPr>
        <p:blipFill rotWithShape="1">
          <a:blip r:embed="rId29">
            <a:extLst>
              <a:ext uri="{28A0092B-C50C-407E-A947-70E740481C1C}">
                <a14:useLocalDpi xmlns:a14="http://schemas.microsoft.com/office/drawing/2010/main" val="0"/>
              </a:ext>
            </a:extLst>
          </a:blip>
          <a:srcRect l="31357" t="41315" r="52654" b="19819"/>
          <a:stretch/>
        </p:blipFill>
        <p:spPr>
          <a:xfrm>
            <a:off x="11088427" y="25342258"/>
            <a:ext cx="1100701" cy="1095373"/>
          </a:xfrm>
          <a:prstGeom prst="rect">
            <a:avLst/>
          </a:prstGeom>
        </p:spPr>
      </p:pic>
      <p:sp>
        <p:nvSpPr>
          <p:cNvPr id="3" name="TextBox 2">
            <a:extLst>
              <a:ext uri="{FF2B5EF4-FFF2-40B4-BE49-F238E27FC236}">
                <a16:creationId xmlns:a16="http://schemas.microsoft.com/office/drawing/2014/main" id="{553EBFBB-0CD4-46DF-94CF-01B3E192812B}"/>
              </a:ext>
            </a:extLst>
          </p:cNvPr>
          <p:cNvSpPr txBox="1"/>
          <p:nvPr/>
        </p:nvSpPr>
        <p:spPr>
          <a:xfrm>
            <a:off x="20062834" y="12537734"/>
            <a:ext cx="2683726" cy="923330"/>
          </a:xfrm>
          <a:prstGeom prst="rect">
            <a:avLst/>
          </a:prstGeom>
          <a:noFill/>
        </p:spPr>
        <p:txBody>
          <a:bodyPr wrap="square" rtlCol="0">
            <a:spAutoFit/>
          </a:bodyPr>
          <a:lstStyle/>
          <a:p>
            <a:pPr algn="ctr"/>
            <a:r>
              <a:rPr lang="en-US" dirty="0">
                <a:latin typeface="Garamond" panose="02020404030301010803" pitchFamily="18" charset="0"/>
              </a:rPr>
              <a:t>Images provided by Flagstaff Area National Monuments.</a:t>
            </a:r>
          </a:p>
        </p:txBody>
      </p:sp>
    </p:spTree>
    <p:extLst>
      <p:ext uri="{BB962C8B-B14F-4D97-AF65-F5344CB8AC3E}">
        <p14:creationId xmlns:p14="http://schemas.microsoft.com/office/powerpoint/2010/main" val="15328867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Carli Merrick</DisplayName>
        <AccountId>14</AccountId>
        <AccountType/>
      </UserInfo>
      <UserInfo>
        <DisplayName>Joseph Spruce</DisplayName>
        <AccountId>24</AccountId>
        <AccountType/>
      </UserInfo>
      <UserInfo>
        <DisplayName>Arina Morozova</DisplayName>
        <AccountId>15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E8F4E8-ED85-4C38-9401-C93DBE6A8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9850C-B132-4F9E-91AE-B86D28DA0AF3}">
  <ds:schemaRefs>
    <ds:schemaRef ds:uri="http://schemas.microsoft.com/office/2006/metadata/properties"/>
    <ds:schemaRef ds:uri="http://schemas.microsoft.com/office/infopath/2007/PartnerControls"/>
    <ds:schemaRef ds:uri="21e6a8e8-1dff-48a6-ab9b-8d556c6946c0"/>
    <ds:schemaRef ds:uri="http://www.w3.org/XML/1998/namespace"/>
    <ds:schemaRef ds:uri="http://purl.org/dc/terms/"/>
    <ds:schemaRef ds:uri="http://schemas.microsoft.com/office/2006/documentManagement/types"/>
    <ds:schemaRef ds:uri="http://purl.org/dc/elements/1.1/"/>
    <ds:schemaRef ds:uri="http://schemas.openxmlformats.org/package/2006/metadata/core-properties"/>
    <ds:schemaRef ds:uri="7df78d0b-135a-4de7-9166-7c181cd87fb4"/>
    <ds:schemaRef ds:uri="http://purl.org/dc/dcmitype/"/>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99</TotalTime>
  <Words>397</Words>
  <Application>Microsoft Office PowerPoint</Application>
  <PresentationFormat>Custom</PresentationFormat>
  <Paragraphs>80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Plott, Laramie D. (LARC-E3)[SSAI DEVELOP]</cp:lastModifiedBy>
  <cp:revision>5</cp:revision>
  <cp:lastPrinted>2022-11-01T16:52:11Z</cp:lastPrinted>
  <dcterms:created xsi:type="dcterms:W3CDTF">2019-02-05T16:32:03Z</dcterms:created>
  <dcterms:modified xsi:type="dcterms:W3CDTF">2022-12-07T15:30:09Z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315400.000000000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