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4"/>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95" autoAdjust="0"/>
  </p:normalViewPr>
  <p:slideViewPr>
    <p:cSldViewPr snapToGrid="0" showGuides="1">
      <p:cViewPr varScale="1">
        <p:scale>
          <a:sx n="106" d="100"/>
          <a:sy n="106" d="100"/>
        </p:scale>
        <p:origin x="126" y="15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7844"/>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7844"/>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7844"/>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E9784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E97844"/>
                </a:solidFill>
              </a:rPr>
              <a:t>ACKNOWLEDGEMENTS</a:t>
            </a:r>
            <a:endParaRPr lang="en-US" sz="4400" b="1" dirty="0">
              <a:solidFill>
                <a:srgbClr val="E97844"/>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896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784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7844"/>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7844"/>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784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7844"/>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8567"/>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7844"/>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E97844"/>
                </a:solidFill>
              </a:rPr>
              <a:t>PROJECT SHORT TITLE (ALL CAPS)</a:t>
            </a:r>
            <a:endParaRPr lang="en-US" sz="3200" spc="0" baseline="0" dirty="0">
              <a:solidFill>
                <a:srgbClr val="E97844"/>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8" y="395960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6218"/>
            <a:ext cx="12192000" cy="715571"/>
          </a:xfrm>
          <a:prstGeom prst="rect">
            <a:avLst/>
          </a:prstGeom>
        </p:spPr>
      </p:pic>
      <p:sp>
        <p:nvSpPr>
          <p:cNvPr id="3" name="TextBox 2"/>
          <p:cNvSpPr txBox="1"/>
          <p:nvPr/>
        </p:nvSpPr>
        <p:spPr>
          <a:xfrm>
            <a:off x="3155090" y="6223366"/>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SEPARATE &amp; EDITABLE: THE BAD </a:t>
            </a:r>
            <a:endParaRPr lang="en-US" b="1" dirty="0">
              <a:solidFill>
                <a:srgbClr val="E97844"/>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SEPARATE &amp; EDITABLE: THE GOOD </a:t>
            </a:r>
            <a:endParaRPr lang="en-US" b="1" dirty="0">
              <a:solidFill>
                <a:srgbClr val="E97844"/>
              </a:solidFill>
            </a:endParaRP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32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t>Feel free to </a:t>
            </a:r>
            <a:r>
              <a:rPr lang="en-US" sz="2200" b="1" dirty="0" smtClean="0"/>
              <a:t>modify</a:t>
            </a:r>
            <a:r>
              <a:rPr lang="en-US" sz="2200" dirty="0" smtClean="0"/>
              <a:t> the slide 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Sentinel data,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96088"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E97844"/>
                </a:solidFill>
              </a:rPr>
              <a:t>SLIDE TEMPLATE: COMPONENTS</a:t>
            </a:r>
            <a:endParaRPr lang="en-US" sz="4400" b="1" dirty="0">
              <a:solidFill>
                <a:srgbClr val="E97844"/>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PRESENTATION GUIDELINES: FONTS</a:t>
            </a:r>
            <a:endParaRPr lang="en-US" b="1" dirty="0">
              <a:solidFill>
                <a:srgbClr val="E97844"/>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7844"/>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E97844"/>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E97844"/>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E97844"/>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slides</a:t>
            </a:r>
          </a:p>
          <a:p>
            <a:pPr marL="800100" lvl="1" indent="-342900">
              <a:lnSpc>
                <a:spcPct val="100000"/>
              </a:lnSpc>
              <a:spcAft>
                <a:spcPts val="600"/>
              </a:spcAft>
              <a:buClr>
                <a:srgbClr val="E97844"/>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E97844"/>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type</a:t>
            </a:r>
            <a:endParaRPr lang="en-US" sz="2000" dirty="0" smtClean="0">
              <a:solidFill>
                <a:schemeClr val="tx1">
                  <a:lumMod val="75000"/>
                  <a:lumOff val="25000"/>
                </a:schemeClr>
              </a:solidFill>
            </a:endParaRPr>
          </a:p>
          <a:p>
            <a:pPr marL="342900" indent="-342900">
              <a:lnSpc>
                <a:spcPct val="100000"/>
              </a:lnSpc>
              <a:spcAft>
                <a:spcPts val="600"/>
              </a:spcAft>
              <a:buClr>
                <a:srgbClr val="E97844"/>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slides</a:t>
            </a:r>
          </a:p>
          <a:p>
            <a:pPr marL="342900" indent="-342900">
              <a:lnSpc>
                <a:spcPct val="100000"/>
              </a:lnSpc>
              <a:spcAft>
                <a:spcPts val="600"/>
              </a:spcAft>
              <a:buClr>
                <a:srgbClr val="E97844"/>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E97844"/>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7844"/>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7844"/>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7844"/>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IMAGES, PHOTOS, &amp; LOGOS</a:t>
            </a:r>
            <a:endParaRPr lang="en-US" b="1" dirty="0">
              <a:solidFill>
                <a:srgbClr val="E97844"/>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b="1" dirty="0">
                <a:solidFill>
                  <a:schemeClr val="tx1">
                    <a:lumMod val="75000"/>
                    <a:lumOff val="25000"/>
                  </a:schemeClr>
                </a:solidFill>
              </a:rPr>
              <a:t>D</a:t>
            </a:r>
            <a:r>
              <a:rPr lang="en-US" sz="1800" b="1" dirty="0" smtClean="0">
                <a:solidFill>
                  <a:schemeClr val="tx1">
                    <a:lumMod val="75000"/>
                    <a:lumOff val="25000"/>
                  </a:schemeClr>
                </a:solidFill>
              </a:rPr>
              <a:t>o not </a:t>
            </a:r>
            <a:r>
              <a:rPr lang="en-US" sz="1800" dirty="0" smtClean="0">
                <a:solidFill>
                  <a:schemeClr val="tx1">
                    <a:lumMod val="75000"/>
                    <a:lumOff val="25000"/>
                  </a:schemeClr>
                </a:solidFill>
              </a:rPr>
              <a:t>include the image URL in the source text box, but do 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E97844"/>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If you use a border for your images, 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E97844"/>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E97844"/>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E97844"/>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local/international government, or software logos</a:t>
            </a:r>
            <a:r>
              <a:rPr lang="en-US" sz="1800" dirty="0">
                <a:solidFill>
                  <a:schemeClr val="tx1">
                    <a:lumMod val="75000"/>
                    <a:lumOff val="25000"/>
                  </a:schemeClr>
                </a:solidFill>
              </a:rPr>
              <a:t> </a:t>
            </a:r>
            <a:r>
              <a:rPr lang="en-US" sz="1800" dirty="0" smtClean="0">
                <a:solidFill>
                  <a:schemeClr val="tx1">
                    <a:lumMod val="75000"/>
                    <a:lumOff val="25000"/>
                  </a:schemeClr>
                </a:solidFill>
              </a:rPr>
              <a:t>are allowed.</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images: taken by your team, provided by your partners (as long as you have permission from them), from a Federal Agency, or that fall under Creative Commons licensing.</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FIGURES </a:t>
            </a:r>
            <a:r>
              <a:rPr lang="en-US" b="1" dirty="0">
                <a:solidFill>
                  <a:srgbClr val="E97844"/>
                </a:solidFill>
              </a:rPr>
              <a:t>&amp; </a:t>
            </a:r>
            <a:r>
              <a:rPr lang="en-US" b="1" dirty="0" smtClean="0">
                <a:solidFill>
                  <a:srgbClr val="E97844"/>
                </a:solidFill>
              </a:rPr>
              <a:t>GRAPHS</a:t>
            </a:r>
            <a:endParaRPr lang="en-US" b="1" dirty="0">
              <a:solidFill>
                <a:srgbClr val="E97844"/>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E97844"/>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E97844"/>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a:t>
            </a:r>
            <a:r>
              <a:rPr lang="en-US" sz="2000" b="1" dirty="0">
                <a:solidFill>
                  <a:schemeClr val="tx1">
                    <a:lumMod val="75000"/>
                    <a:lumOff val="25000"/>
                  </a:schemeClr>
                </a:solidFill>
              </a:rPr>
              <a:t>Black, Text 1, Lighter 25</a:t>
            </a:r>
            <a:r>
              <a:rPr lang="en-US" sz="2000" b="1" dirty="0" smtClean="0">
                <a:solidFill>
                  <a:schemeClr val="tx1">
                    <a:lumMod val="75000"/>
                    <a:lumOff val="25000"/>
                  </a:schemeClr>
                </a:solidFill>
              </a:rPr>
              <a:t>%. </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MAPS</a:t>
            </a:r>
            <a:endParaRPr lang="en-US" b="1" dirty="0">
              <a:solidFill>
                <a:srgbClr val="E97844"/>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7844"/>
                </a:solidFill>
              </a:rPr>
              <a:t>SEPARATE &amp; EDITABLE: THE BAD </a:t>
            </a:r>
            <a:endParaRPr lang="en-US" b="1" dirty="0">
              <a:solidFill>
                <a:srgbClr val="E97844"/>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1449</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140</cp:revision>
  <dcterms:created xsi:type="dcterms:W3CDTF">2019-02-11T19:14:02Z</dcterms:created>
  <dcterms:modified xsi:type="dcterms:W3CDTF">2019-02-26T03:13:14Z</dcterms:modified>
</cp:coreProperties>
</file>