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12056-BB9E-626E-1A1E-174D790A86B5}" v="6" dt="2022-06-02T21:37:05.662"/>
    <p1510:client id="{2820C4B7-E525-7529-0687-5624EDFB231D}" v="7" dt="2022-06-02T21:45:37.227"/>
    <p1510:client id="{76B15F6F-139B-485A-8C62-52C156EF00C2}" v="3" dt="2022-05-25T16:41:56.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4" autoAdjust="0"/>
    <p:restoredTop sz="90871" autoAdjust="0"/>
  </p:normalViewPr>
  <p:slideViewPr>
    <p:cSldViewPr snapToGrid="0" showGuides="1">
      <p:cViewPr varScale="1">
        <p:scale>
          <a:sx n="112" d="100"/>
          <a:sy n="112"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Skoglund" userId="S::sophia.skoglund@ssaihq.com::e785ee75-321d-4883-8c8f-abbe80df506e" providerId="AD" clId="Web-{2D12A71C-ACE9-3CD5-2018-71F0D40948C5}"/>
    <pc:docChg chg="modSld">
      <pc:chgData name="Sophia Skoglund" userId="S::sophia.skoglund@ssaihq.com::e785ee75-321d-4883-8c8f-abbe80df506e" providerId="AD" clId="Web-{2D12A71C-ACE9-3CD5-2018-71F0D40948C5}" dt="2022-03-01T18:34:19.201" v="10"/>
      <pc:docMkLst>
        <pc:docMk/>
      </pc:docMkLst>
      <pc:sldChg chg="modNotes">
        <pc:chgData name="Sophia Skoglund" userId="S::sophia.skoglund@ssaihq.com::e785ee75-321d-4883-8c8f-abbe80df506e" providerId="AD" clId="Web-{2D12A71C-ACE9-3CD5-2018-71F0D40948C5}" dt="2022-03-01T18:25:11.858" v="2"/>
        <pc:sldMkLst>
          <pc:docMk/>
          <pc:sldMk cId="3646699976" sldId="282"/>
        </pc:sldMkLst>
      </pc:sldChg>
      <pc:sldChg chg="modNotes">
        <pc:chgData name="Sophia Skoglund" userId="S::sophia.skoglund@ssaihq.com::e785ee75-321d-4883-8c8f-abbe80df506e" providerId="AD" clId="Web-{2D12A71C-ACE9-3CD5-2018-71F0D40948C5}" dt="2022-03-01T18:26:52.951" v="5"/>
        <pc:sldMkLst>
          <pc:docMk/>
          <pc:sldMk cId="4290289962" sldId="313"/>
        </pc:sldMkLst>
      </pc:sldChg>
      <pc:sldChg chg="modNotes">
        <pc:chgData name="Sophia Skoglund" userId="S::sophia.skoglund@ssaihq.com::e785ee75-321d-4883-8c8f-abbe80df506e" providerId="AD" clId="Web-{2D12A71C-ACE9-3CD5-2018-71F0D40948C5}" dt="2022-03-01T18:29:02.936" v="7"/>
        <pc:sldMkLst>
          <pc:docMk/>
          <pc:sldMk cId="583009979" sldId="314"/>
        </pc:sldMkLst>
      </pc:sldChg>
      <pc:sldChg chg="modNotes">
        <pc:chgData name="Sophia Skoglund" userId="S::sophia.skoglund@ssaihq.com::e785ee75-321d-4883-8c8f-abbe80df506e" providerId="AD" clId="Web-{2D12A71C-ACE9-3CD5-2018-71F0D40948C5}" dt="2022-03-01T18:34:16.779" v="9"/>
        <pc:sldMkLst>
          <pc:docMk/>
          <pc:sldMk cId="430371861" sldId="315"/>
        </pc:sldMkLst>
      </pc:sldChg>
      <pc:sldChg chg="modNotes">
        <pc:chgData name="Sophia Skoglund" userId="S::sophia.skoglund@ssaihq.com::e785ee75-321d-4883-8c8f-abbe80df506e" providerId="AD" clId="Web-{2D12A71C-ACE9-3CD5-2018-71F0D40948C5}" dt="2022-03-01T18:34:19.201" v="10"/>
        <pc:sldMkLst>
          <pc:docMk/>
          <pc:sldMk cId="1923026911" sldId="316"/>
        </pc:sldMkLst>
      </pc:sldChg>
    </pc:docChg>
  </pc:docChgLst>
  <pc:docChgLst>
    <pc:chgData name="Tamara Barbakova" userId="S::tamara.barbakova@ssaihq.com::c5b038eb-f46c-42fd-a929-91fca4bff84e" providerId="AD" clId="Web-{7A0F6362-668C-D7DE-2C16-C07FB936D4A2}"/>
    <pc:docChg chg="modSld">
      <pc:chgData name="Tamara Barbakova" userId="S::tamara.barbakova@ssaihq.com::c5b038eb-f46c-42fd-a929-91fca4bff84e" providerId="AD" clId="Web-{7A0F6362-668C-D7DE-2C16-C07FB936D4A2}" dt="2022-02-10T22:34:46.758" v="2" actId="20577"/>
      <pc:docMkLst>
        <pc:docMk/>
      </pc:docMkLst>
      <pc:sldChg chg="modSp">
        <pc:chgData name="Tamara Barbakova" userId="S::tamara.barbakova@ssaihq.com::c5b038eb-f46c-42fd-a929-91fca4bff84e" providerId="AD" clId="Web-{7A0F6362-668C-D7DE-2C16-C07FB936D4A2}" dt="2022-02-10T22:34:46.758" v="2" actId="20577"/>
        <pc:sldMkLst>
          <pc:docMk/>
          <pc:sldMk cId="3457887769" sldId="321"/>
        </pc:sldMkLst>
        <pc:spChg chg="mod">
          <ac:chgData name="Tamara Barbakova" userId="S::tamara.barbakova@ssaihq.com::c5b038eb-f46c-42fd-a929-91fca4bff84e" providerId="AD" clId="Web-{7A0F6362-668C-D7DE-2C16-C07FB936D4A2}" dt="2022-02-10T22:34:46.758" v="2" actId="20577"/>
          <ac:spMkLst>
            <pc:docMk/>
            <pc:sldMk cId="3457887769" sldId="321"/>
            <ac:spMk id="6" creationId="{D9D34997-050B-417C-A703-B12B2478D61D}"/>
          </ac:spMkLst>
        </pc:spChg>
      </pc:sldChg>
    </pc:docChg>
  </pc:docChgLst>
  <pc:docChgLst>
    <pc:chgData name="Tamara Barbakova" userId="c5b038eb-f46c-42fd-a929-91fca4bff84e" providerId="ADAL" clId="{A070E1A9-0070-9C45-97B6-F47BD7DA3897}"/>
    <pc:docChg chg="undo custSel modSld modMainMaster">
      <pc:chgData name="Tamara Barbakova" userId="c5b038eb-f46c-42fd-a929-91fca4bff84e" providerId="ADAL" clId="{A070E1A9-0070-9C45-97B6-F47BD7DA3897}" dt="2022-02-11T00:00:05.011" v="13" actId="207"/>
      <pc:docMkLst>
        <pc:docMk/>
      </pc:docMkLst>
      <pc:sldChg chg="modSp">
        <pc:chgData name="Tamara Barbakova" userId="c5b038eb-f46c-42fd-a929-91fca4bff84e" providerId="ADAL" clId="{A070E1A9-0070-9C45-97B6-F47BD7DA3897}" dt="2022-02-11T00:00:05.011" v="13" actId="207"/>
        <pc:sldMkLst>
          <pc:docMk/>
          <pc:sldMk cId="3457887769" sldId="321"/>
        </pc:sldMkLst>
        <pc:spChg chg="mod">
          <ac:chgData name="Tamara Barbakova" userId="c5b038eb-f46c-42fd-a929-91fca4bff84e" providerId="ADAL" clId="{A070E1A9-0070-9C45-97B6-F47BD7DA3897}" dt="2022-02-11T00:00:05.011" v="13" actId="207"/>
          <ac:spMkLst>
            <pc:docMk/>
            <pc:sldMk cId="3457887769" sldId="321"/>
            <ac:spMk id="6" creationId="{D9D34997-050B-417C-A703-B12B2478D61D}"/>
          </ac:spMkLst>
        </pc:spChg>
      </pc:sldChg>
      <pc:sldMasterChg chg="modSldLayout">
        <pc:chgData name="Tamara Barbakova" userId="c5b038eb-f46c-42fd-a929-91fca4bff84e" providerId="ADAL" clId="{A070E1A9-0070-9C45-97B6-F47BD7DA3897}" dt="2022-02-10T23:59:40.624" v="12" actId="1076"/>
        <pc:sldMasterMkLst>
          <pc:docMk/>
          <pc:sldMasterMk cId="1253241661" sldId="2147483666"/>
        </pc:sldMasterMkLst>
        <pc:sldLayoutChg chg="modSp">
          <pc:chgData name="Tamara Barbakova" userId="c5b038eb-f46c-42fd-a929-91fca4bff84e" providerId="ADAL" clId="{A070E1A9-0070-9C45-97B6-F47BD7DA3897}" dt="2022-02-10T23:59:40.624" v="12" actId="1076"/>
          <pc:sldLayoutMkLst>
            <pc:docMk/>
            <pc:sldMasterMk cId="1253241661" sldId="2147483666"/>
            <pc:sldLayoutMk cId="1199173812" sldId="2147483716"/>
          </pc:sldLayoutMkLst>
          <pc:spChg chg="mod">
            <ac:chgData name="Tamara Barbakova" userId="c5b038eb-f46c-42fd-a929-91fca4bff84e" providerId="ADAL" clId="{A070E1A9-0070-9C45-97B6-F47BD7DA3897}" dt="2022-02-10T23:59:17.770" v="8"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A070E1A9-0070-9C45-97B6-F47BD7DA3897}" dt="2022-02-10T23:59:32.304" v="11"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A070E1A9-0070-9C45-97B6-F47BD7DA3897}" dt="2022-02-10T23:59:40.624" v="12"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A070E1A9-0070-9C45-97B6-F47BD7DA3897}" dt="2022-02-10T23:59:04.682" v="7" actId="1076"/>
            <ac:picMkLst>
              <pc:docMk/>
              <pc:sldMasterMk cId="1253241661" sldId="2147483666"/>
              <pc:sldLayoutMk cId="1199173812" sldId="2147483716"/>
              <ac:picMk id="22" creationId="{FBCBAC38-0D62-4F7A-B0DF-93F1DEA655AF}"/>
            </ac:picMkLst>
          </pc:picChg>
        </pc:sldLayoutChg>
        <pc:sldLayoutChg chg="modSp">
          <pc:chgData name="Tamara Barbakova" userId="c5b038eb-f46c-42fd-a929-91fca4bff84e" providerId="ADAL" clId="{A070E1A9-0070-9C45-97B6-F47BD7DA3897}" dt="2022-02-10T23:58:52.078" v="6" actId="1076"/>
          <pc:sldLayoutMkLst>
            <pc:docMk/>
            <pc:sldMasterMk cId="1253241661" sldId="2147483666"/>
            <pc:sldLayoutMk cId="1931867362" sldId="2147483719"/>
          </pc:sldLayoutMkLst>
          <pc:picChg chg="mod">
            <ac:chgData name="Tamara Barbakova" userId="c5b038eb-f46c-42fd-a929-91fca4bff84e" providerId="ADAL" clId="{A070E1A9-0070-9C45-97B6-F47BD7DA3897}" dt="2022-02-10T23:58:52.078" v="6" actId="1076"/>
            <ac:picMkLst>
              <pc:docMk/>
              <pc:sldMasterMk cId="1253241661" sldId="2147483666"/>
              <pc:sldLayoutMk cId="1931867362" sldId="2147483719"/>
              <ac:picMk id="16" creationId="{B12E0395-C664-4ABC-946A-71650F0C347B}"/>
            </ac:picMkLst>
          </pc:picChg>
        </pc:sldLayoutChg>
      </pc:sldMasterChg>
    </pc:docChg>
  </pc:docChgLst>
  <pc:docChgLst>
    <pc:chgData name="Tamara Barbakova" userId="S::tamara.barbakova@ssaihq.com::c5b038eb-f46c-42fd-a929-91fca4bff84e" providerId="AD" clId="Web-{F8221FAF-4089-6B6F-7866-435AA2956F4D}"/>
    <pc:docChg chg="delSld">
      <pc:chgData name="Tamara Barbakova" userId="S::tamara.barbakova@ssaihq.com::c5b038eb-f46c-42fd-a929-91fca4bff84e" providerId="AD" clId="Web-{F8221FAF-4089-6B6F-7866-435AA2956F4D}" dt="2022-02-11T00:01:35.601" v="0"/>
      <pc:docMkLst>
        <pc:docMk/>
      </pc:docMkLst>
      <pc:sldChg chg="del">
        <pc:chgData name="Tamara Barbakova" userId="S::tamara.barbakova@ssaihq.com::c5b038eb-f46c-42fd-a929-91fca4bff84e" providerId="AD" clId="Web-{F8221FAF-4089-6B6F-7866-435AA2956F4D}" dt="2022-02-11T00:01:35.601" v="0"/>
        <pc:sldMkLst>
          <pc:docMk/>
          <pc:sldMk cId="3717931946" sldId="322"/>
        </pc:sldMkLst>
      </pc:sldChg>
    </pc:docChg>
  </pc:docChgLst>
  <pc:docChgLst>
    <pc:chgData clId="Web-{D2E699EF-D7F8-65D6-146B-196323B2AB36}"/>
    <pc:docChg chg="addSld">
      <pc:chgData name="" userId="" providerId="" clId="Web-{D2E699EF-D7F8-65D6-146B-196323B2AB36}" dt="2022-02-10T23:56:08.054" v="0"/>
      <pc:docMkLst>
        <pc:docMk/>
      </pc:docMkLst>
      <pc:sldChg chg="add">
        <pc:chgData name="" userId="" providerId="" clId="Web-{D2E699EF-D7F8-65D6-146B-196323B2AB36}" dt="2022-02-10T23:56:08.054" v="0"/>
        <pc:sldMkLst>
          <pc:docMk/>
          <pc:sldMk cId="3717931946" sldId="322"/>
        </pc:sldMkLst>
      </pc:sldChg>
      <pc:sldMasterChg chg="addSldLayout">
        <pc:chgData name="" userId="" providerId="" clId="Web-{D2E699EF-D7F8-65D6-146B-196323B2AB36}" dt="2022-02-10T23:56:08.054" v="0"/>
        <pc:sldMasterMkLst>
          <pc:docMk/>
          <pc:sldMasterMk cId="1253241661" sldId="2147483666"/>
        </pc:sldMasterMkLst>
        <pc:sldLayoutChg chg="add">
          <pc:chgData name="" userId="" providerId="" clId="Web-{D2E699EF-D7F8-65D6-146B-196323B2AB36}" dt="2022-02-10T23:56:08.054" v="0"/>
          <pc:sldLayoutMkLst>
            <pc:docMk/>
            <pc:sldMasterMk cId="1253241661" sldId="2147483666"/>
            <pc:sldLayoutMk cId="1199173812" sldId="2147483723"/>
          </pc:sldLayoutMkLst>
        </pc:sldLayoutChg>
        <pc:sldLayoutChg chg="add">
          <pc:chgData name="" userId="" providerId="" clId="Web-{D2E699EF-D7F8-65D6-146B-196323B2AB36}" dt="2022-02-10T23:56:08.054" v="0"/>
          <pc:sldLayoutMkLst>
            <pc:docMk/>
            <pc:sldMasterMk cId="1253241661" sldId="2147483666"/>
            <pc:sldLayoutMk cId="1931867362" sldId="2147483724"/>
          </pc:sldLayoutMkLst>
        </pc:sldLayoutChg>
        <pc:sldLayoutChg chg="add">
          <pc:chgData name="" userId="" providerId="" clId="Web-{D2E699EF-D7F8-65D6-146B-196323B2AB36}" dt="2022-02-10T23:56:08.054" v="0"/>
          <pc:sldLayoutMkLst>
            <pc:docMk/>
            <pc:sldMasterMk cId="1253241661" sldId="2147483666"/>
            <pc:sldLayoutMk cId="2886206785" sldId="2147483725"/>
          </pc:sldLayoutMkLst>
        </pc:sldLayoutChg>
        <pc:sldLayoutChg chg="add">
          <pc:chgData name="" userId="" providerId="" clId="Web-{D2E699EF-D7F8-65D6-146B-196323B2AB36}" dt="2022-02-10T23:56:08.054" v="0"/>
          <pc:sldLayoutMkLst>
            <pc:docMk/>
            <pc:sldMasterMk cId="1253241661" sldId="2147483666"/>
            <pc:sldLayoutMk cId="1049339572" sldId="2147483726"/>
          </pc:sldLayoutMkLst>
        </pc:sldLayoutChg>
        <pc:sldLayoutChg chg="add">
          <pc:chgData name="" userId="" providerId="" clId="Web-{D2E699EF-D7F8-65D6-146B-196323B2AB36}" dt="2022-02-10T23:56:08.054" v="0"/>
          <pc:sldLayoutMkLst>
            <pc:docMk/>
            <pc:sldMasterMk cId="1253241661" sldId="2147483666"/>
            <pc:sldLayoutMk cId="1674423720" sldId="2147483727"/>
          </pc:sldLayoutMkLst>
        </pc:sldLayoutChg>
        <pc:sldLayoutChg chg="add">
          <pc:chgData name="" userId="" providerId="" clId="Web-{D2E699EF-D7F8-65D6-146B-196323B2AB36}" dt="2022-02-10T23:56:08.054" v="0"/>
          <pc:sldLayoutMkLst>
            <pc:docMk/>
            <pc:sldMasterMk cId="1253241661" sldId="2147483666"/>
            <pc:sldLayoutMk cId="3636022445" sldId="2147483728"/>
          </pc:sldLayoutMkLst>
        </pc:sldLayoutChg>
        <pc:sldLayoutChg chg="add">
          <pc:chgData name="" userId="" providerId="" clId="Web-{D2E699EF-D7F8-65D6-146B-196323B2AB36}" dt="2022-02-10T23:56:08.054" v="0"/>
          <pc:sldLayoutMkLst>
            <pc:docMk/>
            <pc:sldMasterMk cId="1253241661" sldId="2147483666"/>
            <pc:sldLayoutMk cId="3273894521" sldId="2147483729"/>
          </pc:sldLayoutMkLst>
        </pc:sldLayoutChg>
        <pc:sldLayoutChg chg="add">
          <pc:chgData name="" userId="" providerId="" clId="Web-{D2E699EF-D7F8-65D6-146B-196323B2AB36}" dt="2022-02-10T23:56:08.054" v="0"/>
          <pc:sldLayoutMkLst>
            <pc:docMk/>
            <pc:sldMasterMk cId="1253241661" sldId="2147483666"/>
            <pc:sldLayoutMk cId="2454459087" sldId="2147483730"/>
          </pc:sldLayoutMkLst>
        </pc:sldLayoutChg>
        <pc:sldLayoutChg chg="add">
          <pc:chgData name="" userId="" providerId="" clId="Web-{D2E699EF-D7F8-65D6-146B-196323B2AB36}" dt="2022-02-10T23:56:08.054"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09B12056-BB9E-626E-1A1E-174D790A86B5}"/>
    <pc:docChg chg="modSld">
      <pc:chgData name="Tamara Barbakova" userId="S::tamara.barbakova@ssaihq.com::c5b038eb-f46c-42fd-a929-91fca4bff84e" providerId="AD" clId="Web-{09B12056-BB9E-626E-1A1E-174D790A86B5}" dt="2022-06-02T21:37:05.662" v="3"/>
      <pc:docMkLst>
        <pc:docMk/>
      </pc:docMkLst>
      <pc:sldChg chg="addSp delSp modSp">
        <pc:chgData name="Tamara Barbakova" userId="S::tamara.barbakova@ssaihq.com::c5b038eb-f46c-42fd-a929-91fca4bff84e" providerId="AD" clId="Web-{09B12056-BB9E-626E-1A1E-174D790A86B5}" dt="2022-06-02T21:37:05.662" v="3"/>
        <pc:sldMkLst>
          <pc:docMk/>
          <pc:sldMk cId="381960746" sldId="308"/>
        </pc:sldMkLst>
        <pc:spChg chg="add">
          <ac:chgData name="Tamara Barbakova" userId="S::tamara.barbakova@ssaihq.com::c5b038eb-f46c-42fd-a929-91fca4bff84e" providerId="AD" clId="Web-{09B12056-BB9E-626E-1A1E-174D790A86B5}" dt="2022-06-02T21:37:05.662" v="3"/>
          <ac:spMkLst>
            <pc:docMk/>
            <pc:sldMk cId="381960746" sldId="308"/>
            <ac:spMk id="2" creationId="{9C83B7D2-125E-CABE-C921-BAE81FEB00B6}"/>
          </ac:spMkLst>
        </pc:spChg>
        <pc:spChg chg="add">
          <ac:chgData name="Tamara Barbakova" userId="S::tamara.barbakova@ssaihq.com::c5b038eb-f46c-42fd-a929-91fca4bff84e" providerId="AD" clId="Web-{09B12056-BB9E-626E-1A1E-174D790A86B5}" dt="2022-06-02T21:37:05.662" v="3"/>
          <ac:spMkLst>
            <pc:docMk/>
            <pc:sldMk cId="381960746" sldId="308"/>
            <ac:spMk id="3" creationId="{B1C4517D-498E-0BF8-F64F-4E17157DC052}"/>
          </ac:spMkLst>
        </pc:spChg>
        <pc:spChg chg="del">
          <ac:chgData name="Tamara Barbakova" userId="S::tamara.barbakova@ssaihq.com::c5b038eb-f46c-42fd-a929-91fca4bff84e" providerId="AD" clId="Web-{09B12056-BB9E-626E-1A1E-174D790A86B5}" dt="2022-06-02T21:37:01.146" v="0"/>
          <ac:spMkLst>
            <pc:docMk/>
            <pc:sldMk cId="381960746" sldId="308"/>
            <ac:spMk id="6" creationId="{00000000-0000-0000-0000-000000000000}"/>
          </ac:spMkLst>
        </pc:spChg>
        <pc:spChg chg="del mod">
          <ac:chgData name="Tamara Barbakova" userId="S::tamara.barbakova@ssaihq.com::c5b038eb-f46c-42fd-a929-91fca4bff84e" providerId="AD" clId="Web-{09B12056-BB9E-626E-1A1E-174D790A86B5}" dt="2022-06-02T21:37:05.162" v="2"/>
          <ac:spMkLst>
            <pc:docMk/>
            <pc:sldMk cId="381960746" sldId="308"/>
            <ac:spMk id="7" creationId="{00000000-0000-0000-0000-000000000000}"/>
          </ac:spMkLst>
        </pc:spChg>
      </pc:sldChg>
    </pc:docChg>
  </pc:docChgLst>
  <pc:docChgLst>
    <pc:chgData name="Sophia Skoglund" userId="e785ee75-321d-4883-8c8f-abbe80df506e" providerId="ADAL" clId="{76B15F6F-139B-485A-8C62-52C156EF00C2}"/>
    <pc:docChg chg="custSel addSld delSld modSld modMainMaster">
      <pc:chgData name="Sophia Skoglund" userId="e785ee75-321d-4883-8c8f-abbe80df506e" providerId="ADAL" clId="{76B15F6F-139B-485A-8C62-52C156EF00C2}" dt="2022-05-25T16:42:02.981" v="34" actId="47"/>
      <pc:docMkLst>
        <pc:docMk/>
      </pc:docMkLst>
      <pc:sldChg chg="addSp delSp modSp mod">
        <pc:chgData name="Sophia Skoglund" userId="e785ee75-321d-4883-8c8f-abbe80df506e" providerId="ADAL" clId="{76B15F6F-139B-485A-8C62-52C156EF00C2}" dt="2022-05-25T16:41:56.918" v="33"/>
        <pc:sldMkLst>
          <pc:docMk/>
          <pc:sldMk cId="3457887769" sldId="321"/>
        </pc:sldMkLst>
        <pc:spChg chg="del">
          <ac:chgData name="Sophia Skoglund" userId="e785ee75-321d-4883-8c8f-abbe80df506e" providerId="ADAL" clId="{76B15F6F-139B-485A-8C62-52C156EF00C2}" dt="2022-05-25T16:41:55.389" v="32" actId="478"/>
          <ac:spMkLst>
            <pc:docMk/>
            <pc:sldMk cId="3457887769" sldId="321"/>
            <ac:spMk id="4" creationId="{D0B65BBE-F4B6-48C1-A7D3-08517E6C54A3}"/>
          </ac:spMkLst>
        </pc:spChg>
        <pc:spChg chg="del">
          <ac:chgData name="Sophia Skoglund" userId="e785ee75-321d-4883-8c8f-abbe80df506e" providerId="ADAL" clId="{76B15F6F-139B-485A-8C62-52C156EF00C2}" dt="2022-05-25T16:41:55.389" v="32" actId="478"/>
          <ac:spMkLst>
            <pc:docMk/>
            <pc:sldMk cId="3457887769" sldId="321"/>
            <ac:spMk id="5" creationId="{14A2CAFE-C138-4653-8B25-02CD974F84D4}"/>
          </ac:spMkLst>
        </pc:spChg>
        <pc:spChg chg="del">
          <ac:chgData name="Sophia Skoglund" userId="e785ee75-321d-4883-8c8f-abbe80df506e" providerId="ADAL" clId="{76B15F6F-139B-485A-8C62-52C156EF00C2}" dt="2022-05-25T16:41:55.389" v="32" actId="478"/>
          <ac:spMkLst>
            <pc:docMk/>
            <pc:sldMk cId="3457887769" sldId="321"/>
            <ac:spMk id="6" creationId="{D9D34997-050B-417C-A703-B12B2478D61D}"/>
          </ac:spMkLst>
        </pc:spChg>
        <pc:spChg chg="add mod">
          <ac:chgData name="Sophia Skoglund" userId="e785ee75-321d-4883-8c8f-abbe80df506e" providerId="ADAL" clId="{76B15F6F-139B-485A-8C62-52C156EF00C2}" dt="2022-05-25T16:41:56.918" v="33"/>
          <ac:spMkLst>
            <pc:docMk/>
            <pc:sldMk cId="3457887769" sldId="321"/>
            <ac:spMk id="10" creationId="{870EC18F-E80F-4964-A4DF-2B2F31C13F3E}"/>
          </ac:spMkLst>
        </pc:spChg>
        <pc:spChg chg="add mod">
          <ac:chgData name="Sophia Skoglund" userId="e785ee75-321d-4883-8c8f-abbe80df506e" providerId="ADAL" clId="{76B15F6F-139B-485A-8C62-52C156EF00C2}" dt="2022-05-25T16:41:56.918" v="33"/>
          <ac:spMkLst>
            <pc:docMk/>
            <pc:sldMk cId="3457887769" sldId="321"/>
            <ac:spMk id="11" creationId="{1F6ECEE6-2527-4183-BA26-C6C08E62AACB}"/>
          </ac:spMkLst>
        </pc:spChg>
        <pc:spChg chg="add mod">
          <ac:chgData name="Sophia Skoglund" userId="e785ee75-321d-4883-8c8f-abbe80df506e" providerId="ADAL" clId="{76B15F6F-139B-485A-8C62-52C156EF00C2}" dt="2022-05-25T16:41:56.918" v="33"/>
          <ac:spMkLst>
            <pc:docMk/>
            <pc:sldMk cId="3457887769" sldId="321"/>
            <ac:spMk id="12" creationId="{1AAD7BAF-D4C3-4FAB-B1EA-C1C2178A8AFD}"/>
          </ac:spMkLst>
        </pc:spChg>
      </pc:sldChg>
      <pc:sldChg chg="new del">
        <pc:chgData name="Sophia Skoglund" userId="e785ee75-321d-4883-8c8f-abbe80df506e" providerId="ADAL" clId="{76B15F6F-139B-485A-8C62-52C156EF00C2}" dt="2022-05-25T16:40:15.415" v="2" actId="47"/>
        <pc:sldMkLst>
          <pc:docMk/>
          <pc:sldMk cId="4217589886" sldId="322"/>
        </pc:sldMkLst>
      </pc:sldChg>
      <pc:sldChg chg="new del">
        <pc:chgData name="Sophia Skoglund" userId="e785ee75-321d-4883-8c8f-abbe80df506e" providerId="ADAL" clId="{76B15F6F-139B-485A-8C62-52C156EF00C2}" dt="2022-05-25T16:42:02.981" v="34" actId="47"/>
        <pc:sldMkLst>
          <pc:docMk/>
          <pc:sldMk cId="2123729155" sldId="323"/>
        </pc:sldMkLst>
      </pc:sldChg>
      <pc:sldMasterChg chg="delSldLayout modSldLayout">
        <pc:chgData name="Sophia Skoglund" userId="e785ee75-321d-4883-8c8f-abbe80df506e" providerId="ADAL" clId="{76B15F6F-139B-485A-8C62-52C156EF00C2}" dt="2022-05-25T16:41:27.433" v="31" actId="2696"/>
        <pc:sldMasterMkLst>
          <pc:docMk/>
          <pc:sldMasterMk cId="1253241661" sldId="2147483666"/>
        </pc:sldMasterMkLst>
        <pc:sldLayoutChg chg="delSp modSp mod">
          <pc:chgData name="Sophia Skoglund" userId="e785ee75-321d-4883-8c8f-abbe80df506e" providerId="ADAL" clId="{76B15F6F-139B-485A-8C62-52C156EF00C2}" dt="2022-05-25T16:40:51.621" v="20" actId="12788"/>
          <pc:sldLayoutMkLst>
            <pc:docMk/>
            <pc:sldMasterMk cId="1253241661" sldId="2147483666"/>
            <pc:sldLayoutMk cId="1199173812" sldId="2147483716"/>
          </pc:sldLayoutMkLst>
          <pc:spChg chg="mod topLvl">
            <ac:chgData name="Sophia Skoglund" userId="e785ee75-321d-4883-8c8f-abbe80df506e" providerId="ADAL" clId="{76B15F6F-139B-485A-8C62-52C156EF00C2}" dt="2022-05-25T16:40:51.621" v="20"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76B15F6F-139B-485A-8C62-52C156EF00C2}" dt="2022-05-25T16:40:32.695" v="17"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76B15F6F-139B-485A-8C62-52C156EF00C2}" dt="2022-05-25T16:40:40.171" v="19"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76B15F6F-139B-485A-8C62-52C156EF00C2}" dt="2022-05-25T16:40:51.621" v="20"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76B15F6F-139B-485A-8C62-52C156EF00C2}" dt="2022-05-25T16:40:51.621" v="20"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76B15F6F-139B-485A-8C62-52C156EF00C2}" dt="2022-05-25T16:40:51.621" v="20" actId="12788"/>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76B15F6F-139B-485A-8C62-52C156EF00C2}" dt="2022-05-25T16:40:36.595" v="18"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76B15F6F-139B-485A-8C62-52C156EF00C2}" dt="2022-05-25T16:40:51.621" v="20" actId="12788"/>
            <ac:picMkLst>
              <pc:docMk/>
              <pc:sldMasterMk cId="1253241661" sldId="2147483666"/>
              <pc:sldLayoutMk cId="1199173812" sldId="2147483716"/>
              <ac:picMk id="22" creationId="{FBCBAC38-0D62-4F7A-B0DF-93F1DEA655AF}"/>
            </ac:picMkLst>
          </pc:picChg>
        </pc:sldLayoutChg>
        <pc:sldLayoutChg chg="addSp delSp modSp mod">
          <pc:chgData name="Sophia Skoglund" userId="e785ee75-321d-4883-8c8f-abbe80df506e" providerId="ADAL" clId="{76B15F6F-139B-485A-8C62-52C156EF00C2}" dt="2022-05-25T16:41:00.984" v="22"/>
          <pc:sldLayoutMkLst>
            <pc:docMk/>
            <pc:sldMasterMk cId="1253241661" sldId="2147483666"/>
            <pc:sldLayoutMk cId="1931867362" sldId="2147483719"/>
          </pc:sldLayoutMkLst>
          <pc:picChg chg="add mod">
            <ac:chgData name="Sophia Skoglund" userId="e785ee75-321d-4883-8c8f-abbe80df506e" providerId="ADAL" clId="{76B15F6F-139B-485A-8C62-52C156EF00C2}" dt="2022-05-25T16:41:00.984" v="22"/>
            <ac:picMkLst>
              <pc:docMk/>
              <pc:sldMasterMk cId="1253241661" sldId="2147483666"/>
              <pc:sldLayoutMk cId="1931867362" sldId="2147483719"/>
              <ac:picMk id="13" creationId="{28002300-E44A-4934-BBFB-D76254840C94}"/>
            </ac:picMkLst>
          </pc:picChg>
          <pc:picChg chg="del">
            <ac:chgData name="Sophia Skoglund" userId="e785ee75-321d-4883-8c8f-abbe80df506e" providerId="ADAL" clId="{76B15F6F-139B-485A-8C62-52C156EF00C2}" dt="2022-05-25T16:40:55.014" v="21" actId="478"/>
            <ac:picMkLst>
              <pc:docMk/>
              <pc:sldMasterMk cId="1253241661" sldId="2147483666"/>
              <pc:sldLayoutMk cId="1931867362" sldId="2147483719"/>
              <ac:picMk id="16" creationId="{B12E0395-C664-4ABC-946A-71650F0C347B}"/>
            </ac:picMkLst>
          </pc:picChg>
        </pc:sldLayoutChg>
        <pc:sldLayoutChg chg="del">
          <pc:chgData name="Sophia Skoglund" userId="e785ee75-321d-4883-8c8f-abbe80df506e" providerId="ADAL" clId="{76B15F6F-139B-485A-8C62-52C156EF00C2}" dt="2022-05-25T16:41:14.936" v="23" actId="2696"/>
          <pc:sldLayoutMkLst>
            <pc:docMk/>
            <pc:sldMasterMk cId="1253241661" sldId="2147483666"/>
            <pc:sldLayoutMk cId="1199173812" sldId="2147483723"/>
          </pc:sldLayoutMkLst>
        </pc:sldLayoutChg>
        <pc:sldLayoutChg chg="del">
          <pc:chgData name="Sophia Skoglund" userId="e785ee75-321d-4883-8c8f-abbe80df506e" providerId="ADAL" clId="{76B15F6F-139B-485A-8C62-52C156EF00C2}" dt="2022-05-25T16:41:16.242" v="24" actId="2696"/>
          <pc:sldLayoutMkLst>
            <pc:docMk/>
            <pc:sldMasterMk cId="1253241661" sldId="2147483666"/>
            <pc:sldLayoutMk cId="1931867362" sldId="2147483724"/>
          </pc:sldLayoutMkLst>
        </pc:sldLayoutChg>
        <pc:sldLayoutChg chg="del">
          <pc:chgData name="Sophia Skoglund" userId="e785ee75-321d-4883-8c8f-abbe80df506e" providerId="ADAL" clId="{76B15F6F-139B-485A-8C62-52C156EF00C2}" dt="2022-05-25T16:41:19.798" v="25" actId="2696"/>
          <pc:sldLayoutMkLst>
            <pc:docMk/>
            <pc:sldMasterMk cId="1253241661" sldId="2147483666"/>
            <pc:sldLayoutMk cId="2886206785" sldId="2147483725"/>
          </pc:sldLayoutMkLst>
        </pc:sldLayoutChg>
        <pc:sldLayoutChg chg="del">
          <pc:chgData name="Sophia Skoglund" userId="e785ee75-321d-4883-8c8f-abbe80df506e" providerId="ADAL" clId="{76B15F6F-139B-485A-8C62-52C156EF00C2}" dt="2022-05-25T16:41:20.876" v="26" actId="2696"/>
          <pc:sldLayoutMkLst>
            <pc:docMk/>
            <pc:sldMasterMk cId="1253241661" sldId="2147483666"/>
            <pc:sldLayoutMk cId="1049339572" sldId="2147483726"/>
          </pc:sldLayoutMkLst>
        </pc:sldLayoutChg>
        <pc:sldLayoutChg chg="del">
          <pc:chgData name="Sophia Skoglund" userId="e785ee75-321d-4883-8c8f-abbe80df506e" providerId="ADAL" clId="{76B15F6F-139B-485A-8C62-52C156EF00C2}" dt="2022-05-25T16:41:21.702" v="27" actId="2696"/>
          <pc:sldLayoutMkLst>
            <pc:docMk/>
            <pc:sldMasterMk cId="1253241661" sldId="2147483666"/>
            <pc:sldLayoutMk cId="1674423720" sldId="2147483727"/>
          </pc:sldLayoutMkLst>
        </pc:sldLayoutChg>
        <pc:sldLayoutChg chg="del">
          <pc:chgData name="Sophia Skoglund" userId="e785ee75-321d-4883-8c8f-abbe80df506e" providerId="ADAL" clId="{76B15F6F-139B-485A-8C62-52C156EF00C2}" dt="2022-05-25T16:41:23.277" v="28" actId="2696"/>
          <pc:sldLayoutMkLst>
            <pc:docMk/>
            <pc:sldMasterMk cId="1253241661" sldId="2147483666"/>
            <pc:sldLayoutMk cId="3636022445" sldId="2147483728"/>
          </pc:sldLayoutMkLst>
        </pc:sldLayoutChg>
        <pc:sldLayoutChg chg="del">
          <pc:chgData name="Sophia Skoglund" userId="e785ee75-321d-4883-8c8f-abbe80df506e" providerId="ADAL" clId="{76B15F6F-139B-485A-8C62-52C156EF00C2}" dt="2022-05-25T16:41:24.087" v="29" actId="2696"/>
          <pc:sldLayoutMkLst>
            <pc:docMk/>
            <pc:sldMasterMk cId="1253241661" sldId="2147483666"/>
            <pc:sldLayoutMk cId="3273894521" sldId="2147483729"/>
          </pc:sldLayoutMkLst>
        </pc:sldLayoutChg>
        <pc:sldLayoutChg chg="del">
          <pc:chgData name="Sophia Skoglund" userId="e785ee75-321d-4883-8c8f-abbe80df506e" providerId="ADAL" clId="{76B15F6F-139B-485A-8C62-52C156EF00C2}" dt="2022-05-25T16:41:25.674" v="30" actId="2696"/>
          <pc:sldLayoutMkLst>
            <pc:docMk/>
            <pc:sldMasterMk cId="1253241661" sldId="2147483666"/>
            <pc:sldLayoutMk cId="2454459087" sldId="2147483730"/>
          </pc:sldLayoutMkLst>
        </pc:sldLayoutChg>
        <pc:sldLayoutChg chg="del">
          <pc:chgData name="Sophia Skoglund" userId="e785ee75-321d-4883-8c8f-abbe80df506e" providerId="ADAL" clId="{76B15F6F-139B-485A-8C62-52C156EF00C2}" dt="2022-05-25T16:41:27.433" v="31" actId="2696"/>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0F058352-D34D-48ED-D8D5-6BF5FC0FD81D}"/>
    <pc:docChg chg="modSld">
      <pc:chgData name="Tamara Barbakova" userId="S::tamara.barbakova@ssaihq.com::c5b038eb-f46c-42fd-a929-91fca4bff84e" providerId="AD" clId="Web-{0F058352-D34D-48ED-D8D5-6BF5FC0FD81D}" dt="2022-02-10T22:53:01.741" v="2"/>
      <pc:docMkLst>
        <pc:docMk/>
      </pc:docMkLst>
      <pc:sldChg chg="addSp">
        <pc:chgData name="Tamara Barbakova" userId="S::tamara.barbakova@ssaihq.com::c5b038eb-f46c-42fd-a929-91fca4bff84e" providerId="AD" clId="Web-{0F058352-D34D-48ED-D8D5-6BF5FC0FD81D}" dt="2022-02-10T22:53:01.741" v="2"/>
        <pc:sldMkLst>
          <pc:docMk/>
          <pc:sldMk cId="1509242897" sldId="320"/>
        </pc:sldMkLst>
        <pc:spChg chg="add">
          <ac:chgData name="Tamara Barbakova" userId="S::tamara.barbakova@ssaihq.com::c5b038eb-f46c-42fd-a929-91fca4bff84e" providerId="AD" clId="Web-{0F058352-D34D-48ED-D8D5-6BF5FC0FD81D}" dt="2022-02-10T22:53:01.741" v="2"/>
          <ac:spMkLst>
            <pc:docMk/>
            <pc:sldMk cId="1509242897" sldId="320"/>
            <ac:spMk id="14" creationId="{4D7589BD-55B5-4778-B5C6-F13425B5AE03}"/>
          </ac:spMkLst>
        </pc:spChg>
      </pc:sldChg>
      <pc:sldChg chg="modSp">
        <pc:chgData name="Tamara Barbakova" userId="S::tamara.barbakova@ssaihq.com::c5b038eb-f46c-42fd-a929-91fca4bff84e" providerId="AD" clId="Web-{0F058352-D34D-48ED-D8D5-6BF5FC0FD81D}" dt="2022-02-10T22:53:00.444" v="1" actId="20577"/>
        <pc:sldMkLst>
          <pc:docMk/>
          <pc:sldMk cId="3457887769" sldId="321"/>
        </pc:sldMkLst>
        <pc:spChg chg="mod">
          <ac:chgData name="Tamara Barbakova" userId="S::tamara.barbakova@ssaihq.com::c5b038eb-f46c-42fd-a929-91fca4bff84e" providerId="AD" clId="Web-{0F058352-D34D-48ED-D8D5-6BF5FC0FD81D}" dt="2022-02-10T22:53:00.444" v="1" actId="20577"/>
          <ac:spMkLst>
            <pc:docMk/>
            <pc:sldMk cId="3457887769" sldId="321"/>
            <ac:spMk id="6" creationId="{D9D34997-050B-417C-A703-B12B2478D61D}"/>
          </ac:spMkLst>
        </pc:spChg>
      </pc:sldChg>
    </pc:docChg>
  </pc:docChgLst>
  <pc:docChgLst>
    <pc:chgData clId="Web-{7A0F6362-668C-D7DE-2C16-C07FB936D4A2}"/>
    <pc:docChg chg="modSld">
      <pc:chgData name="" userId="" providerId="" clId="Web-{7A0F6362-668C-D7DE-2C16-C07FB936D4A2}" dt="2022-02-10T22:34:45.570" v="10" actId="20577"/>
      <pc:docMkLst>
        <pc:docMk/>
      </pc:docMkLst>
      <pc:sldChg chg="modSp">
        <pc:chgData name="" userId="" providerId="" clId="Web-{7A0F6362-668C-D7DE-2C16-C07FB936D4A2}" dt="2022-02-10T22:34:45.570" v="10" actId="20577"/>
        <pc:sldMkLst>
          <pc:docMk/>
          <pc:sldMk cId="3457887769" sldId="321"/>
        </pc:sldMkLst>
        <pc:spChg chg="mod">
          <ac:chgData name="" userId="" providerId="" clId="Web-{7A0F6362-668C-D7DE-2C16-C07FB936D4A2}" dt="2022-02-10T22:34:45.570" v="10"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2820C4B7-E525-7529-0687-5624EDFB231D}"/>
    <pc:docChg chg="modSld">
      <pc:chgData name="Tamara Barbakova" userId="S::tamara.barbakova@ssaihq.com::c5b038eb-f46c-42fd-a929-91fca4bff84e" providerId="AD" clId="Web-{2820C4B7-E525-7529-0687-5624EDFB231D}" dt="2022-06-02T21:45:37.227" v="3" actId="20577"/>
      <pc:docMkLst>
        <pc:docMk/>
      </pc:docMkLst>
      <pc:sldChg chg="modSp">
        <pc:chgData name="Tamara Barbakova" userId="S::tamara.barbakova@ssaihq.com::c5b038eb-f46c-42fd-a929-91fca4bff84e" providerId="AD" clId="Web-{2820C4B7-E525-7529-0687-5624EDFB231D}" dt="2022-06-02T21:45:37.227" v="3" actId="20577"/>
        <pc:sldMkLst>
          <pc:docMk/>
          <pc:sldMk cId="381960746" sldId="308"/>
        </pc:sldMkLst>
        <pc:spChg chg="mod">
          <ac:chgData name="Tamara Barbakova" userId="S::tamara.barbakova@ssaihq.com::c5b038eb-f46c-42fd-a929-91fca4bff84e" providerId="AD" clId="Web-{2820C4B7-E525-7529-0687-5624EDFB231D}" dt="2022-06-02T21:45:37.227" v="3" actId="20577"/>
          <ac:spMkLst>
            <pc:docMk/>
            <pc:sldMk cId="381960746" sldId="308"/>
            <ac:spMk id="2" creationId="{9C83B7D2-125E-CABE-C921-BAE81FEB00B6}"/>
          </ac:spMkLst>
        </pc:spChg>
      </pc:sldChg>
    </pc:docChg>
  </pc:docChgLst>
  <pc:docChgLst>
    <pc:chgData clId="Web-{2820C4B7-E525-7529-0687-5624EDFB231D}"/>
    <pc:docChg chg="modSld">
      <pc:chgData name="" userId="" providerId="" clId="Web-{2820C4B7-E525-7529-0687-5624EDFB231D}" dt="2022-06-02T21:44:48.226" v="0" actId="20577"/>
      <pc:docMkLst>
        <pc:docMk/>
      </pc:docMkLst>
      <pc:sldChg chg="modSp">
        <pc:chgData name="" userId="" providerId="" clId="Web-{2820C4B7-E525-7529-0687-5624EDFB231D}" dt="2022-06-02T21:44:48.226" v="0" actId="20577"/>
        <pc:sldMkLst>
          <pc:docMk/>
          <pc:sldMk cId="3457887769" sldId="321"/>
        </pc:sldMkLst>
        <pc:spChg chg="mod">
          <ac:chgData name="" userId="" providerId="" clId="Web-{2820C4B7-E525-7529-0687-5624EDFB231D}" dt="2022-06-02T21:44:48.226" v="0" actId="20577"/>
          <ac:spMkLst>
            <pc:docMk/>
            <pc:sldMk cId="3457887769" sldId="321"/>
            <ac:spMk id="12" creationId="{1AAD7BAF-D4C3-4FAB-B1EA-C1C2178A8AFD}"/>
          </ac:spMkLst>
        </pc:spChg>
      </pc:sldChg>
    </pc:docChg>
  </pc:docChgLst>
  <pc:docChgLst>
    <pc:chgData name="Tamara Barbakova" userId="S::tamara.barbakova@ssaihq.com::c5b038eb-f46c-42fd-a929-91fca4bff84e" providerId="AD" clId="Web-{4C8407F0-903F-CB57-CE06-CF82411A9948}"/>
    <pc:docChg chg="modSld">
      <pc:chgData name="Tamara Barbakova" userId="S::tamara.barbakova@ssaihq.com::c5b038eb-f46c-42fd-a929-91fca4bff84e" providerId="AD" clId="Web-{4C8407F0-903F-CB57-CE06-CF82411A9948}" dt="2022-02-13T18:14:02.341" v="2" actId="20577"/>
      <pc:docMkLst>
        <pc:docMk/>
      </pc:docMkLst>
      <pc:sldChg chg="modSp">
        <pc:chgData name="Tamara Barbakova" userId="S::tamara.barbakova@ssaihq.com::c5b038eb-f46c-42fd-a929-91fca4bff84e" providerId="AD" clId="Web-{4C8407F0-903F-CB57-CE06-CF82411A9948}" dt="2022-02-13T18:14:02.341" v="2" actId="20577"/>
        <pc:sldMkLst>
          <pc:docMk/>
          <pc:sldMk cId="3457887769" sldId="321"/>
        </pc:sldMkLst>
        <pc:spChg chg="mod">
          <ac:chgData name="Tamara Barbakova" userId="S::tamara.barbakova@ssaihq.com::c5b038eb-f46c-42fd-a929-91fca4bff84e" providerId="AD" clId="Web-{4C8407F0-903F-CB57-CE06-CF82411A9948}" dt="2022-02-13T18:14:02.341" v="2" actId="20577"/>
          <ac:spMkLst>
            <pc:docMk/>
            <pc:sldMk cId="3457887769" sldId="321"/>
            <ac:spMk id="5" creationId="{14A2CAFE-C138-4653-8B25-02CD974F84D4}"/>
          </ac:spMkLst>
        </pc:spChg>
        <pc:spChg chg="mod">
          <ac:chgData name="Tamara Barbakova" userId="S::tamara.barbakova@ssaihq.com::c5b038eb-f46c-42fd-a929-91fca4bff84e" providerId="AD" clId="Web-{4C8407F0-903F-CB57-CE06-CF82411A9948}" dt="2022-02-13T18:13:56.185" v="0" actId="20577"/>
          <ac:spMkLst>
            <pc:docMk/>
            <pc:sldMk cId="3457887769" sldId="321"/>
            <ac:spMk id="6" creationId="{D9D34997-050B-417C-A703-B12B2478D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57770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9840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745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8486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2408"/>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sign, outdoor, turn&#10;&#10;Description automatically generated">
            <a:extLst>
              <a:ext uri="{FF2B5EF4-FFF2-40B4-BE49-F238E27FC236}">
                <a16:creationId xmlns:a16="http://schemas.microsoft.com/office/drawing/2014/main" id="{28002300-E44A-4934-BBFB-D76254840C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870EC18F-E80F-4964-A4DF-2B2F31C13F3E}"/>
              </a:ext>
            </a:extLst>
          </p:cNvPr>
          <p:cNvSpPr txBox="1">
            <a:spLocks/>
          </p:cNvSpPr>
          <p:nvPr/>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11" name="Subtitle 2">
            <a:extLst>
              <a:ext uri="{FF2B5EF4-FFF2-40B4-BE49-F238E27FC236}">
                <a16:creationId xmlns:a16="http://schemas.microsoft.com/office/drawing/2014/main" id="{1F6ECEE6-2527-4183-BA26-C6C08E62AACB}"/>
              </a:ext>
            </a:extLst>
          </p:cNvPr>
          <p:cNvSpPr txBox="1">
            <a:spLocks/>
          </p:cNvSpPr>
          <p:nvPr/>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1AAD7BAF-D4C3-4FAB-B1EA-C1C2178A8AFD}"/>
              </a:ext>
            </a:extLst>
          </p:cNvPr>
          <p:cNvSpPr txBox="1"/>
          <p:nvPr/>
        </p:nvSpPr>
        <p:spPr>
          <a:xfrm>
            <a:off x="301749" y="516240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4D7589BD-55B5-4778-B5C6-F13425B5AE03}"/>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b="1"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 </a:t>
            </a:r>
            <a:r>
              <a:rPr lang="en-US" sz="2200" dirty="0">
                <a:solidFill>
                  <a:schemeClr val="tx1">
                    <a:lumMod val="75000"/>
                    <a:lumOff val="25000"/>
                  </a:schemeClr>
                </a:solidFill>
                <a:latin typeface="Century Gothic"/>
              </a:rPr>
              <a:t>(10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a:solidFill>
                <a:schemeClr val="tx1">
                  <a:lumMod val="75000"/>
                  <a:lumOff val="25000"/>
                </a:schemeClr>
              </a:solidFill>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1C4517D-498E-0BF8-F64F-4E17157DC052}"/>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BA3A5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BA3A5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BA3A5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BA3A5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BA3A5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BA3A5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4B51FA-50C8-4089-B09A-EC3E71E2ADB4}">
  <ds:schemaRefs>
    <ds:schemaRef ds:uri="http://purl.org/dc/dcmitype/"/>
    <ds:schemaRef ds:uri="http://schemas.microsoft.com/office/2006/documentManagement/types"/>
    <ds:schemaRef ds:uri="http://www.w3.org/XML/1998/namespace"/>
    <ds:schemaRef ds:uri="http://purl.org/dc/elements/1.1/"/>
    <ds:schemaRef ds:uri="http://purl.org/dc/terms/"/>
    <ds:schemaRef ds:uri="21e6a8e8-1dff-48a6-ab9b-8d556c6946c0"/>
    <ds:schemaRef ds:uri="http://schemas.microsoft.com/office/infopath/2007/PartnerControls"/>
    <ds:schemaRef ds:uri="http://schemas.openxmlformats.org/package/2006/metadata/core-properties"/>
    <ds:schemaRef ds:uri="7df78d0b-135a-4de7-9166-7c181cd87fb4"/>
    <ds:schemaRef ds:uri="http://schemas.microsoft.com/office/2006/metadata/properties"/>
  </ds:schemaRefs>
</ds:datastoreItem>
</file>

<file path=customXml/itemProps2.xml><?xml version="1.0" encoding="utf-8"?>
<ds:datastoreItem xmlns:ds="http://schemas.openxmlformats.org/officeDocument/2006/customXml" ds:itemID="{ADEFF532-5ECE-4A5A-8664-1F8E6A73C01D}">
  <ds:schemaRefs>
    <ds:schemaRef ds:uri="http://schemas.microsoft.com/sharepoint/v3/contenttype/forms"/>
  </ds:schemaRefs>
</ds:datastoreItem>
</file>

<file path=customXml/itemProps3.xml><?xml version="1.0" encoding="utf-8"?>
<ds:datastoreItem xmlns:ds="http://schemas.openxmlformats.org/officeDocument/2006/customXml" ds:itemID="{FF29E30C-848B-403C-AB0F-B14516622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4245</TotalTime>
  <Words>1683</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201</cp:revision>
  <dcterms:created xsi:type="dcterms:W3CDTF">2019-11-12T17:46:59Z</dcterms:created>
  <dcterms:modified xsi:type="dcterms:W3CDTF">2022-06-02T21:59:25Z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197600.000000000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