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285" r:id="rId3"/>
    <p:sldId id="286" r:id="rId4"/>
    <p:sldId id="304" r:id="rId5"/>
    <p:sldId id="288" r:id="rId6"/>
    <p:sldId id="287" r:id="rId7"/>
    <p:sldId id="289" r:id="rId8"/>
    <p:sldId id="307" r:id="rId9"/>
    <p:sldId id="308" r:id="rId10"/>
    <p:sldId id="296" r:id="rId11"/>
    <p:sldId id="306" r:id="rId12"/>
    <p:sldId id="309" r:id="rId13"/>
    <p:sldId id="311" r:id="rId14"/>
    <p:sldId id="310" r:id="rId15"/>
    <p:sldId id="292" r:id="rId16"/>
    <p:sldId id="305" r:id="rId17"/>
    <p:sldId id="295" r:id="rId18"/>
    <p:sldId id="298" r:id="rId19"/>
    <p:sldId id="300" r:id="rId20"/>
    <p:sldId id="299"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Singh Baghel" initials="ESB" lastIdx="1" clrIdx="0">
    <p:extLst/>
  </p:cmAuthor>
  <p:cmAuthor id="2" name="Arya, Vishal (LARC)[DEVELOP]" initials="AV(" lastIdx="22" clrIdx="1">
    <p:extLst/>
  </p:cmAuthor>
  <p:cmAuthor id="3" name="crms" initials="c"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ADD3F5"/>
    <a:srgbClr val="FFFFFF"/>
    <a:srgbClr val="9AC1E2"/>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90205" autoAdjust="0"/>
  </p:normalViewPr>
  <p:slideViewPr>
    <p:cSldViewPr snapToGrid="0">
      <p:cViewPr>
        <p:scale>
          <a:sx n="127" d="100"/>
          <a:sy n="127" d="100"/>
        </p:scale>
        <p:origin x="-210" y="-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file:///C:\Users\crms\AppData\Local\Temp\MonthlyWeather19800101_20160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rms\AppData\Local\Temp\MonthlyWeather19800101_20160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rms\AppData\Local\Temp\MonthlyWeather19800101_20160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333333"/>
                </a:solidFill>
                <a:latin typeface="Garamond" panose="02020404030301010803" pitchFamily="18" charset="0"/>
                <a:ea typeface="+mn-ea"/>
                <a:cs typeface="+mn-cs"/>
              </a:defRPr>
            </a:pPr>
            <a:r>
              <a:rPr lang="en-US" sz="2000" b="1" dirty="0">
                <a:solidFill>
                  <a:srgbClr val="333333"/>
                </a:solidFill>
                <a:latin typeface="+mj-lt"/>
              </a:rPr>
              <a:t>Temperature Fluctuations Within Parque de la Papa</a:t>
            </a:r>
          </a:p>
        </c:rich>
      </c:tx>
      <c:layout/>
      <c:overlay val="0"/>
      <c:spPr>
        <a:noFill/>
        <a:ln>
          <a:noFill/>
        </a:ln>
        <a:effectLst/>
      </c:spPr>
    </c:title>
    <c:autoTitleDeleted val="0"/>
    <c:plotArea>
      <c:layout>
        <c:manualLayout>
          <c:layoutTarget val="inner"/>
          <c:xMode val="edge"/>
          <c:yMode val="edge"/>
          <c:x val="2.806770118051052E-2"/>
          <c:y val="0.16550925925925927"/>
          <c:w val="0.91228644023418415"/>
          <c:h val="0.55954323417906093"/>
        </c:manualLayout>
      </c:layout>
      <c:lineChart>
        <c:grouping val="standard"/>
        <c:varyColors val="0"/>
        <c:ser>
          <c:idx val="1"/>
          <c:order val="0"/>
          <c:tx>
            <c:v>Station 1</c:v>
          </c:tx>
          <c:spPr>
            <a:ln w="28575" cap="rnd">
              <a:solidFill>
                <a:schemeClr val="accent2"/>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'[2014_2015_Daily_Hobo_PosterEdit.xlsx]ContinuousTem'!$D$3:$D$76</c:f>
              <c:numCache>
                <c:formatCode>General</c:formatCode>
                <c:ptCount val="74"/>
                <c:pt idx="0">
                  <c:v>10.252540540540542</c:v>
                </c:pt>
                <c:pt idx="1">
                  <c:v>10.36725</c:v>
                </c:pt>
                <c:pt idx="2">
                  <c:v>8.7723333333333304</c:v>
                </c:pt>
                <c:pt idx="3">
                  <c:v>7.9056458333333337</c:v>
                </c:pt>
                <c:pt idx="4">
                  <c:v>8.9023124999999954</c:v>
                </c:pt>
                <c:pt idx="5">
                  <c:v>7.8507916666666659</c:v>
                </c:pt>
                <c:pt idx="6">
                  <c:v>8.0595000000000017</c:v>
                </c:pt>
                <c:pt idx="7">
                  <c:v>9.1670833333333359</c:v>
                </c:pt>
                <c:pt idx="8">
                  <c:v>6.7071458333333362</c:v>
                </c:pt>
                <c:pt idx="9">
                  <c:v>7.0900416666666652</c:v>
                </c:pt>
                <c:pt idx="10">
                  <c:v>7.2706041666666659</c:v>
                </c:pt>
                <c:pt idx="11">
                  <c:v>7.0728749999999989</c:v>
                </c:pt>
                <c:pt idx="12">
                  <c:v>6.9000208333333335</c:v>
                </c:pt>
                <c:pt idx="13">
                  <c:v>7.3814374999999997</c:v>
                </c:pt>
                <c:pt idx="14">
                  <c:v>6.7099791666666668</c:v>
                </c:pt>
                <c:pt idx="15">
                  <c:v>5.3525625000000012</c:v>
                </c:pt>
                <c:pt idx="16">
                  <c:v>6.6489999999999974</c:v>
                </c:pt>
                <c:pt idx="17">
                  <c:v>6.323104166666667</c:v>
                </c:pt>
                <c:pt idx="18">
                  <c:v>7.0549166666666663</c:v>
                </c:pt>
                <c:pt idx="19">
                  <c:v>7.1944166666666662</c:v>
                </c:pt>
                <c:pt idx="20">
                  <c:v>8.1641249999999967</c:v>
                </c:pt>
                <c:pt idx="21">
                  <c:v>7.2080416666666656</c:v>
                </c:pt>
                <c:pt idx="22">
                  <c:v>6.2786250000000008</c:v>
                </c:pt>
                <c:pt idx="23">
                  <c:v>7.2785416666666656</c:v>
                </c:pt>
                <c:pt idx="24">
                  <c:v>5.7108125000000021</c:v>
                </c:pt>
                <c:pt idx="25">
                  <c:v>7.3490624999999978</c:v>
                </c:pt>
                <c:pt idx="26">
                  <c:v>7.3963958333333331</c:v>
                </c:pt>
                <c:pt idx="27">
                  <c:v>8.830229166666669</c:v>
                </c:pt>
                <c:pt idx="28">
                  <c:v>7.6283750000000019</c:v>
                </c:pt>
                <c:pt idx="29">
                  <c:v>6.4424375000000031</c:v>
                </c:pt>
                <c:pt idx="30">
                  <c:v>7.9341875000000002</c:v>
                </c:pt>
                <c:pt idx="31">
                  <c:v>6.2490416666666668</c:v>
                </c:pt>
                <c:pt idx="32">
                  <c:v>6.5085625</c:v>
                </c:pt>
                <c:pt idx="33">
                  <c:v>7.9666458333333345</c:v>
                </c:pt>
                <c:pt idx="34">
                  <c:v>8.3084375000000019</c:v>
                </c:pt>
                <c:pt idx="35">
                  <c:v>8.415770833333335</c:v>
                </c:pt>
                <c:pt idx="36">
                  <c:v>7.9899791666666653</c:v>
                </c:pt>
                <c:pt idx="37">
                  <c:v>7.3050833333333358</c:v>
                </c:pt>
                <c:pt idx="38">
                  <c:v>6.0530416666666653</c:v>
                </c:pt>
                <c:pt idx="39">
                  <c:v>6.7759791666666684</c:v>
                </c:pt>
                <c:pt idx="40">
                  <c:v>7.8187083333333343</c:v>
                </c:pt>
                <c:pt idx="41">
                  <c:v>7.9901249999999999</c:v>
                </c:pt>
                <c:pt idx="42">
                  <c:v>5.9014791666666655</c:v>
                </c:pt>
                <c:pt idx="43">
                  <c:v>6.0461250000000009</c:v>
                </c:pt>
                <c:pt idx="44">
                  <c:v>7.1550000000000002</c:v>
                </c:pt>
                <c:pt idx="45">
                  <c:v>9.5774791666666683</c:v>
                </c:pt>
                <c:pt idx="46">
                  <c:v>9.3297083333333362</c:v>
                </c:pt>
                <c:pt idx="47">
                  <c:v>8.6222083333333348</c:v>
                </c:pt>
                <c:pt idx="48">
                  <c:v>9.8993958333333349</c:v>
                </c:pt>
                <c:pt idx="49">
                  <c:v>8.0835000000000008</c:v>
                </c:pt>
                <c:pt idx="50">
                  <c:v>7.8001874999999989</c:v>
                </c:pt>
                <c:pt idx="51">
                  <c:v>8.6858749999999976</c:v>
                </c:pt>
                <c:pt idx="52">
                  <c:v>7.054125</c:v>
                </c:pt>
                <c:pt idx="53">
                  <c:v>6.3159374999999995</c:v>
                </c:pt>
                <c:pt idx="54">
                  <c:v>6.862041666666669</c:v>
                </c:pt>
                <c:pt idx="55">
                  <c:v>8.2363749999999989</c:v>
                </c:pt>
                <c:pt idx="56">
                  <c:v>7.3418750000000008</c:v>
                </c:pt>
                <c:pt idx="57">
                  <c:v>7.5810208333333335</c:v>
                </c:pt>
                <c:pt idx="58">
                  <c:v>7.71075</c:v>
                </c:pt>
                <c:pt idx="59">
                  <c:v>6.9981666666666653</c:v>
                </c:pt>
                <c:pt idx="60">
                  <c:v>8.1543749999999999</c:v>
                </c:pt>
                <c:pt idx="61">
                  <c:v>9.327729166666666</c:v>
                </c:pt>
                <c:pt idx="62">
                  <c:v>9.5558541666666663</c:v>
                </c:pt>
                <c:pt idx="63">
                  <c:v>7.6203958333333359</c:v>
                </c:pt>
                <c:pt idx="64">
                  <c:v>7.6333958333333314</c:v>
                </c:pt>
                <c:pt idx="65">
                  <c:v>8.752437500000001</c:v>
                </c:pt>
                <c:pt idx="66">
                  <c:v>6.1333333333333329</c:v>
                </c:pt>
                <c:pt idx="67">
                  <c:v>9.1854583333333331</c:v>
                </c:pt>
                <c:pt idx="68">
                  <c:v>8.7620833333333312</c:v>
                </c:pt>
                <c:pt idx="69">
                  <c:v>7.1056874999999993</c:v>
                </c:pt>
                <c:pt idx="70">
                  <c:v>8.7189166666666669</c:v>
                </c:pt>
                <c:pt idx="71">
                  <c:v>8.2012499999999982</c:v>
                </c:pt>
                <c:pt idx="72">
                  <c:v>9.212041666666666</c:v>
                </c:pt>
                <c:pt idx="73">
                  <c:v>9.1141041666666673</c:v>
                </c:pt>
              </c:numCache>
            </c:numRef>
          </c:val>
          <c:smooth val="0"/>
        </c:ser>
        <c:ser>
          <c:idx val="2"/>
          <c:order val="1"/>
          <c:tx>
            <c:v>Station 2</c:v>
          </c:tx>
          <c:spPr>
            <a:ln w="28575" cap="rnd">
              <a:solidFill>
                <a:schemeClr val="accent3"/>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'[2014_2015_Daily_Hobo_PosterEdit.xlsx]ContinuousTem'!$E$3:$E$76</c:f>
              <c:numCache>
                <c:formatCode>General</c:formatCode>
                <c:ptCount val="74"/>
                <c:pt idx="0">
                  <c:v>11.069571428571432</c:v>
                </c:pt>
                <c:pt idx="1">
                  <c:v>10.011437500000001</c:v>
                </c:pt>
                <c:pt idx="2">
                  <c:v>8.3369791666666639</c:v>
                </c:pt>
                <c:pt idx="3">
                  <c:v>7.4770416666666693</c:v>
                </c:pt>
                <c:pt idx="4">
                  <c:v>8.4010833333333323</c:v>
                </c:pt>
                <c:pt idx="5">
                  <c:v>7.7645416666666671</c:v>
                </c:pt>
                <c:pt idx="6">
                  <c:v>7.9261249999999999</c:v>
                </c:pt>
                <c:pt idx="7">
                  <c:v>8.9645625000000013</c:v>
                </c:pt>
                <c:pt idx="8">
                  <c:v>6.1941249999999988</c:v>
                </c:pt>
                <c:pt idx="9">
                  <c:v>6.7080625000000014</c:v>
                </c:pt>
                <c:pt idx="10">
                  <c:v>7.137624999999999</c:v>
                </c:pt>
                <c:pt idx="11">
                  <c:v>6.7556249999999993</c:v>
                </c:pt>
                <c:pt idx="12">
                  <c:v>6.5011666666666663</c:v>
                </c:pt>
                <c:pt idx="13">
                  <c:v>7.0027499999999998</c:v>
                </c:pt>
                <c:pt idx="14">
                  <c:v>6.307812499999998</c:v>
                </c:pt>
                <c:pt idx="15">
                  <c:v>4.9148750000000003</c:v>
                </c:pt>
                <c:pt idx="16">
                  <c:v>6.2475833333333357</c:v>
                </c:pt>
                <c:pt idx="17">
                  <c:v>5.8487708333333339</c:v>
                </c:pt>
                <c:pt idx="18">
                  <c:v>6.6148124999999984</c:v>
                </c:pt>
                <c:pt idx="19">
                  <c:v>6.8468541666666667</c:v>
                </c:pt>
                <c:pt idx="20">
                  <c:v>7.6117500000000016</c:v>
                </c:pt>
                <c:pt idx="21">
                  <c:v>6.7735624999999979</c:v>
                </c:pt>
                <c:pt idx="22">
                  <c:v>5.7677083333333323</c:v>
                </c:pt>
                <c:pt idx="23">
                  <c:v>7.0086458333333335</c:v>
                </c:pt>
                <c:pt idx="24">
                  <c:v>5.386916666666667</c:v>
                </c:pt>
                <c:pt idx="25">
                  <c:v>7.1318958333333313</c:v>
                </c:pt>
                <c:pt idx="26">
                  <c:v>7.0832083333333316</c:v>
                </c:pt>
                <c:pt idx="27">
                  <c:v>8.3094791666666694</c:v>
                </c:pt>
                <c:pt idx="28">
                  <c:v>7.5157500000000006</c:v>
                </c:pt>
                <c:pt idx="29">
                  <c:v>7.0174999999999992</c:v>
                </c:pt>
                <c:pt idx="30">
                  <c:v>7.2121666666666684</c:v>
                </c:pt>
                <c:pt idx="31">
                  <c:v>5.7610416666666682</c:v>
                </c:pt>
                <c:pt idx="32">
                  <c:v>6.0182291666666652</c:v>
                </c:pt>
                <c:pt idx="33">
                  <c:v>7.4226249999999974</c:v>
                </c:pt>
                <c:pt idx="34">
                  <c:v>7.7131249999999989</c:v>
                </c:pt>
                <c:pt idx="35">
                  <c:v>7.6665000000000019</c:v>
                </c:pt>
                <c:pt idx="36">
                  <c:v>7.4319166666666661</c:v>
                </c:pt>
                <c:pt idx="37">
                  <c:v>6.6503124999999974</c:v>
                </c:pt>
                <c:pt idx="38">
                  <c:v>5.6732916666666675</c:v>
                </c:pt>
                <c:pt idx="39">
                  <c:v>6.3365625000000021</c:v>
                </c:pt>
                <c:pt idx="40">
                  <c:v>7.4974791666666682</c:v>
                </c:pt>
                <c:pt idx="41">
                  <c:v>7.4117083333333325</c:v>
                </c:pt>
                <c:pt idx="42">
                  <c:v>5.2700416666666658</c:v>
                </c:pt>
                <c:pt idx="43">
                  <c:v>5.3404166666666653</c:v>
                </c:pt>
                <c:pt idx="44">
                  <c:v>6.6991458333333354</c:v>
                </c:pt>
                <c:pt idx="45">
                  <c:v>8.8393125000000001</c:v>
                </c:pt>
                <c:pt idx="46">
                  <c:v>8.6969166666666666</c:v>
                </c:pt>
                <c:pt idx="47">
                  <c:v>8.6086666666666645</c:v>
                </c:pt>
                <c:pt idx="48">
                  <c:v>9.3105208333333334</c:v>
                </c:pt>
                <c:pt idx="49">
                  <c:v>7.6561666666666675</c:v>
                </c:pt>
                <c:pt idx="50">
                  <c:v>7.1940624999999976</c:v>
                </c:pt>
                <c:pt idx="51">
                  <c:v>8.3771250000000013</c:v>
                </c:pt>
                <c:pt idx="52">
                  <c:v>6.4925208333333311</c:v>
                </c:pt>
                <c:pt idx="53">
                  <c:v>5.8749583333333346</c:v>
                </c:pt>
                <c:pt idx="54">
                  <c:v>6.5692083333333331</c:v>
                </c:pt>
                <c:pt idx="55">
                  <c:v>7.6630000000000011</c:v>
                </c:pt>
                <c:pt idx="56">
                  <c:v>6.8262708333333322</c:v>
                </c:pt>
                <c:pt idx="57">
                  <c:v>7.1739166666666678</c:v>
                </c:pt>
                <c:pt idx="58">
                  <c:v>6.9768333333333343</c:v>
                </c:pt>
                <c:pt idx="59">
                  <c:v>6.782916666666666</c:v>
                </c:pt>
                <c:pt idx="60">
                  <c:v>7.7615000000000016</c:v>
                </c:pt>
                <c:pt idx="61">
                  <c:v>8.770854166666668</c:v>
                </c:pt>
                <c:pt idx="62">
                  <c:v>8.7756875000000019</c:v>
                </c:pt>
                <c:pt idx="63">
                  <c:v>7.5092083333333335</c:v>
                </c:pt>
                <c:pt idx="64">
                  <c:v>7.3124791666666651</c:v>
                </c:pt>
                <c:pt idx="65">
                  <c:v>7.9307916666666678</c:v>
                </c:pt>
                <c:pt idx="66">
                  <c:v>5.5157083333333317</c:v>
                </c:pt>
                <c:pt idx="67">
                  <c:v>8.1699583333333319</c:v>
                </c:pt>
                <c:pt idx="68">
                  <c:v>7.7755416666666664</c:v>
                </c:pt>
                <c:pt idx="69">
                  <c:v>6.7864166666666668</c:v>
                </c:pt>
                <c:pt idx="70">
                  <c:v>7.9610624999999997</c:v>
                </c:pt>
                <c:pt idx="71">
                  <c:v>7.5280208333333327</c:v>
                </c:pt>
                <c:pt idx="72">
                  <c:v>8.5497500000000013</c:v>
                </c:pt>
                <c:pt idx="73">
                  <c:v>8.2975416666666657</c:v>
                </c:pt>
              </c:numCache>
            </c:numRef>
          </c:val>
          <c:smooth val="0"/>
        </c:ser>
        <c:ser>
          <c:idx val="3"/>
          <c:order val="2"/>
          <c:tx>
            <c:v>Station 3</c:v>
          </c:tx>
          <c:spPr>
            <a:ln w="28575" cap="rnd">
              <a:solidFill>
                <a:schemeClr val="accent4"/>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'[2014_2015_Daily_Hobo_PosterEdit.xlsx]ContinuousTem'!$F$3:$F$76</c:f>
              <c:numCache>
                <c:formatCode>General</c:formatCode>
                <c:ptCount val="74"/>
                <c:pt idx="0">
                  <c:v>9.6746785714285721</c:v>
                </c:pt>
                <c:pt idx="1">
                  <c:v>8.9985208333333322</c:v>
                </c:pt>
                <c:pt idx="2">
                  <c:v>7.2008124999999987</c:v>
                </c:pt>
                <c:pt idx="3">
                  <c:v>6.1779166666666656</c:v>
                </c:pt>
                <c:pt idx="4">
                  <c:v>7.1496041666666663</c:v>
                </c:pt>
                <c:pt idx="5">
                  <c:v>7.0426458333333324</c:v>
                </c:pt>
                <c:pt idx="6">
                  <c:v>6.7944166666666668</c:v>
                </c:pt>
                <c:pt idx="7">
                  <c:v>7.6702291666666662</c:v>
                </c:pt>
                <c:pt idx="8">
                  <c:v>5.1460624999999993</c:v>
                </c:pt>
                <c:pt idx="9">
                  <c:v>5.4500625000000005</c:v>
                </c:pt>
                <c:pt idx="10">
                  <c:v>6.4807499999999996</c:v>
                </c:pt>
                <c:pt idx="11">
                  <c:v>5.9537708333333326</c:v>
                </c:pt>
                <c:pt idx="12">
                  <c:v>5.3867083333333312</c:v>
                </c:pt>
                <c:pt idx="13">
                  <c:v>6.1579791666666663</c:v>
                </c:pt>
                <c:pt idx="14">
                  <c:v>4.938020833333332</c:v>
                </c:pt>
                <c:pt idx="15">
                  <c:v>3.9592708333333348</c:v>
                </c:pt>
                <c:pt idx="16">
                  <c:v>5.2344791666666675</c:v>
                </c:pt>
                <c:pt idx="17">
                  <c:v>5.055625</c:v>
                </c:pt>
                <c:pt idx="18">
                  <c:v>5.3069791666666655</c:v>
                </c:pt>
                <c:pt idx="19">
                  <c:v>5.7468541666666679</c:v>
                </c:pt>
                <c:pt idx="20">
                  <c:v>6.1509791666666667</c:v>
                </c:pt>
                <c:pt idx="21">
                  <c:v>5.5165833333333332</c:v>
                </c:pt>
                <c:pt idx="22">
                  <c:v>4.9108958333333339</c:v>
                </c:pt>
                <c:pt idx="23">
                  <c:v>6.1039166666666667</c:v>
                </c:pt>
                <c:pt idx="24">
                  <c:v>4.7181875000000009</c:v>
                </c:pt>
                <c:pt idx="25">
                  <c:v>6.134291666666666</c:v>
                </c:pt>
                <c:pt idx="26">
                  <c:v>6.4196875000000011</c:v>
                </c:pt>
                <c:pt idx="27">
                  <c:v>7.0958749999999986</c:v>
                </c:pt>
                <c:pt idx="28">
                  <c:v>5.9235833333333332</c:v>
                </c:pt>
                <c:pt idx="29">
                  <c:v>5.0852083333333331</c:v>
                </c:pt>
                <c:pt idx="30">
                  <c:v>5.8814791666666677</c:v>
                </c:pt>
                <c:pt idx="31">
                  <c:v>4.7659375000000006</c:v>
                </c:pt>
                <c:pt idx="32">
                  <c:v>4.444625000000002</c:v>
                </c:pt>
                <c:pt idx="33">
                  <c:v>6.174833333333333</c:v>
                </c:pt>
                <c:pt idx="34">
                  <c:v>5.8660624999999991</c:v>
                </c:pt>
                <c:pt idx="35">
                  <c:v>6.2832500000000024</c:v>
                </c:pt>
                <c:pt idx="36">
                  <c:v>6.1739166666666669</c:v>
                </c:pt>
                <c:pt idx="37">
                  <c:v>5.4091041666666655</c:v>
                </c:pt>
                <c:pt idx="38">
                  <c:v>4.5733958333333318</c:v>
                </c:pt>
                <c:pt idx="39">
                  <c:v>5.176333333333333</c:v>
                </c:pt>
                <c:pt idx="40">
                  <c:v>6.614541666666665</c:v>
                </c:pt>
                <c:pt idx="41">
                  <c:v>6.133395833333334</c:v>
                </c:pt>
                <c:pt idx="42">
                  <c:v>3.9786250000000005</c:v>
                </c:pt>
                <c:pt idx="43">
                  <c:v>3.9858541666666674</c:v>
                </c:pt>
                <c:pt idx="44">
                  <c:v>5.2538749999999999</c:v>
                </c:pt>
                <c:pt idx="45">
                  <c:v>7.1970833333333317</c:v>
                </c:pt>
                <c:pt idx="46">
                  <c:v>7.6692708333333348</c:v>
                </c:pt>
                <c:pt idx="47">
                  <c:v>8.0443958333333327</c:v>
                </c:pt>
                <c:pt idx="48">
                  <c:v>8.0539375</c:v>
                </c:pt>
                <c:pt idx="49">
                  <c:v>6.4108124999999978</c:v>
                </c:pt>
                <c:pt idx="50">
                  <c:v>5.5814166666666685</c:v>
                </c:pt>
                <c:pt idx="51">
                  <c:v>6.8337083333333304</c:v>
                </c:pt>
                <c:pt idx="52">
                  <c:v>5.3176250000000005</c:v>
                </c:pt>
                <c:pt idx="53">
                  <c:v>4.9492291666666661</c:v>
                </c:pt>
                <c:pt idx="54">
                  <c:v>5.6456041666666676</c:v>
                </c:pt>
                <c:pt idx="55">
                  <c:v>6.319729166666666</c:v>
                </c:pt>
                <c:pt idx="56">
                  <c:v>5.7407916666666674</c:v>
                </c:pt>
                <c:pt idx="57">
                  <c:v>6.1411041666666657</c:v>
                </c:pt>
                <c:pt idx="58">
                  <c:v>5.7745208333333329</c:v>
                </c:pt>
                <c:pt idx="59">
                  <c:v>5.9468958333333317</c:v>
                </c:pt>
                <c:pt idx="60">
                  <c:v>7.0838333333333319</c:v>
                </c:pt>
                <c:pt idx="61">
                  <c:v>7.8059583333333356</c:v>
                </c:pt>
                <c:pt idx="62">
                  <c:v>7.9659791666666671</c:v>
                </c:pt>
                <c:pt idx="63">
                  <c:v>6.0809583333333324</c:v>
                </c:pt>
                <c:pt idx="64">
                  <c:v>6.151250000000001</c:v>
                </c:pt>
                <c:pt idx="65">
                  <c:v>6.6446041666666673</c:v>
                </c:pt>
                <c:pt idx="66">
                  <c:v>4.2737708333333337</c:v>
                </c:pt>
                <c:pt idx="67">
                  <c:v>6.4564166666666667</c:v>
                </c:pt>
                <c:pt idx="68">
                  <c:v>6.6221874999999999</c:v>
                </c:pt>
                <c:pt idx="69">
                  <c:v>5.9893125000000005</c:v>
                </c:pt>
                <c:pt idx="70">
                  <c:v>6.7745416666666669</c:v>
                </c:pt>
                <c:pt idx="71">
                  <c:v>6.367354166666666</c:v>
                </c:pt>
                <c:pt idx="72">
                  <c:v>7.3060625000000003</c:v>
                </c:pt>
                <c:pt idx="73">
                  <c:v>7.9281621621621614</c:v>
                </c:pt>
              </c:numCache>
            </c:numRef>
          </c:val>
          <c:smooth val="0"/>
        </c:ser>
        <c:ser>
          <c:idx val="4"/>
          <c:order val="3"/>
          <c:tx>
            <c:v>Station 4</c:v>
          </c:tx>
          <c:spPr>
            <a:ln w="28575" cap="rnd">
              <a:solidFill>
                <a:schemeClr val="accent5"/>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'[2014_2015_Daily_Hobo_PosterEdit.xlsx]ContinuousTem'!$G$3:$G$76</c:f>
              <c:numCache>
                <c:formatCode>General</c:formatCode>
                <c:ptCount val="74"/>
                <c:pt idx="0">
                  <c:v>10.054178571428574</c:v>
                </c:pt>
                <c:pt idx="1">
                  <c:v>7.0607500000000014</c:v>
                </c:pt>
                <c:pt idx="2">
                  <c:v>6.1540416666666653</c:v>
                </c:pt>
                <c:pt idx="3">
                  <c:v>4.747749999999999</c:v>
                </c:pt>
                <c:pt idx="4">
                  <c:v>5.9108958333333348</c:v>
                </c:pt>
                <c:pt idx="5">
                  <c:v>4.6387708333333322</c:v>
                </c:pt>
                <c:pt idx="6">
                  <c:v>4.8502083333333337</c:v>
                </c:pt>
                <c:pt idx="7">
                  <c:v>6.7861458333333351</c:v>
                </c:pt>
                <c:pt idx="8">
                  <c:v>4.0974375000000007</c:v>
                </c:pt>
                <c:pt idx="9">
                  <c:v>4.3409374999999999</c:v>
                </c:pt>
                <c:pt idx="10">
                  <c:v>4.5658541666666661</c:v>
                </c:pt>
                <c:pt idx="11">
                  <c:v>4.7967291666666663</c:v>
                </c:pt>
                <c:pt idx="12">
                  <c:v>4.3586249999999991</c:v>
                </c:pt>
                <c:pt idx="13">
                  <c:v>4.6926458333333345</c:v>
                </c:pt>
                <c:pt idx="14">
                  <c:v>4.5812291666666667</c:v>
                </c:pt>
                <c:pt idx="15">
                  <c:v>2.8089999999999997</c:v>
                </c:pt>
                <c:pt idx="16">
                  <c:v>3.5037708333333337</c:v>
                </c:pt>
                <c:pt idx="17">
                  <c:v>3.6298333333333335</c:v>
                </c:pt>
                <c:pt idx="18">
                  <c:v>4.4014583333333333</c:v>
                </c:pt>
                <c:pt idx="19">
                  <c:v>3.579687499999999</c:v>
                </c:pt>
                <c:pt idx="20">
                  <c:v>4.9582291666666647</c:v>
                </c:pt>
                <c:pt idx="21">
                  <c:v>4.3459999999999992</c:v>
                </c:pt>
                <c:pt idx="22">
                  <c:v>3.961958333333333</c:v>
                </c:pt>
                <c:pt idx="23">
                  <c:v>4.1624166666666653</c:v>
                </c:pt>
                <c:pt idx="24">
                  <c:v>2.914416666666666</c:v>
                </c:pt>
                <c:pt idx="25">
                  <c:v>4.150458333333332</c:v>
                </c:pt>
                <c:pt idx="26">
                  <c:v>4.2835208333333341</c:v>
                </c:pt>
                <c:pt idx="27">
                  <c:v>5.6045416666666661</c:v>
                </c:pt>
                <c:pt idx="28">
                  <c:v>4.6241458333333307</c:v>
                </c:pt>
                <c:pt idx="29">
                  <c:v>3.4579583333333335</c:v>
                </c:pt>
                <c:pt idx="30">
                  <c:v>3.8147500000000001</c:v>
                </c:pt>
                <c:pt idx="31">
                  <c:v>3.6982708333333338</c:v>
                </c:pt>
                <c:pt idx="32">
                  <c:v>3.6137916666666672</c:v>
                </c:pt>
                <c:pt idx="33">
                  <c:v>4.6306666666666656</c:v>
                </c:pt>
                <c:pt idx="34">
                  <c:v>4.6136874999999975</c:v>
                </c:pt>
                <c:pt idx="35">
                  <c:v>5.0183958333333338</c:v>
                </c:pt>
                <c:pt idx="36">
                  <c:v>5.7594583333333338</c:v>
                </c:pt>
                <c:pt idx="37">
                  <c:v>4.2737291666666684</c:v>
                </c:pt>
                <c:pt idx="38">
                  <c:v>3.6323541666666661</c:v>
                </c:pt>
                <c:pt idx="39">
                  <c:v>4.4853333333333341</c:v>
                </c:pt>
                <c:pt idx="40">
                  <c:v>5.0514583333333336</c:v>
                </c:pt>
                <c:pt idx="41">
                  <c:v>4.2299583333333333</c:v>
                </c:pt>
                <c:pt idx="42">
                  <c:v>3.0154166666666664</c:v>
                </c:pt>
                <c:pt idx="43">
                  <c:v>2.9619999999999993</c:v>
                </c:pt>
                <c:pt idx="44">
                  <c:v>3.8008958333333336</c:v>
                </c:pt>
                <c:pt idx="45">
                  <c:v>5.6502916666666652</c:v>
                </c:pt>
                <c:pt idx="46">
                  <c:v>6.8122708333333328</c:v>
                </c:pt>
                <c:pt idx="47">
                  <c:v>6.5426250000000001</c:v>
                </c:pt>
                <c:pt idx="48">
                  <c:v>7.152520833333333</c:v>
                </c:pt>
                <c:pt idx="49">
                  <c:v>5.7557291666666677</c:v>
                </c:pt>
                <c:pt idx="50">
                  <c:v>4.4507708333333325</c:v>
                </c:pt>
                <c:pt idx="51">
                  <c:v>5.573854166666667</c:v>
                </c:pt>
                <c:pt idx="52">
                  <c:v>4.543541666666667</c:v>
                </c:pt>
                <c:pt idx="53">
                  <c:v>4.7700208333333336</c:v>
                </c:pt>
                <c:pt idx="54">
                  <c:v>4.6686458333333336</c:v>
                </c:pt>
                <c:pt idx="55">
                  <c:v>5.2720416666666674</c:v>
                </c:pt>
                <c:pt idx="56">
                  <c:v>4.6974583333333326</c:v>
                </c:pt>
                <c:pt idx="57">
                  <c:v>4.8726874999999987</c:v>
                </c:pt>
                <c:pt idx="58">
                  <c:v>4.7422083333333322</c:v>
                </c:pt>
                <c:pt idx="59">
                  <c:v>5.0866041666666684</c:v>
                </c:pt>
                <c:pt idx="60">
                  <c:v>5.0200416666666676</c:v>
                </c:pt>
                <c:pt idx="61">
                  <c:v>5.6923333333333339</c:v>
                </c:pt>
                <c:pt idx="62">
                  <c:v>5.6024166666666666</c:v>
                </c:pt>
                <c:pt idx="63">
                  <c:v>4.3757083333333329</c:v>
                </c:pt>
                <c:pt idx="64">
                  <c:v>5.3694791666666655</c:v>
                </c:pt>
                <c:pt idx="65">
                  <c:v>5.5633541666666675</c:v>
                </c:pt>
                <c:pt idx="66">
                  <c:v>3.5258333333333329</c:v>
                </c:pt>
                <c:pt idx="67">
                  <c:v>4.6063124999999996</c:v>
                </c:pt>
                <c:pt idx="68">
                  <c:v>5.3849791666666667</c:v>
                </c:pt>
                <c:pt idx="69">
                  <c:v>4.1894374999999995</c:v>
                </c:pt>
                <c:pt idx="70">
                  <c:v>4.9871458333333321</c:v>
                </c:pt>
                <c:pt idx="71">
                  <c:v>5.1985208333333341</c:v>
                </c:pt>
                <c:pt idx="72">
                  <c:v>5.9334166666666688</c:v>
                </c:pt>
                <c:pt idx="73">
                  <c:v>7.0113333333333339</c:v>
                </c:pt>
              </c:numCache>
            </c:numRef>
          </c:val>
          <c:smooth val="0"/>
        </c:ser>
        <c:ser>
          <c:idx val="5"/>
          <c:order val="4"/>
          <c:tx>
            <c:v>Station 5</c:v>
          </c:tx>
          <c:spPr>
            <a:ln w="28575" cap="rnd">
              <a:solidFill>
                <a:schemeClr val="accent6"/>
              </a:solidFill>
              <a:round/>
            </a:ln>
            <a:effectLst/>
          </c:spPr>
          <c:marker>
            <c:symbol val="none"/>
          </c:marker>
          <c:cat>
            <c:strRef>
              <c:f>'[2014_2015_Daily_Hobo_PosterEdit.xlsx]ContinuousTem'!$B$3:$B$76</c:f>
              <c:strCache>
                <c:ptCount val="74"/>
                <c:pt idx="0">
                  <c:v>20-Dec</c:v>
                </c:pt>
                <c:pt idx="1">
                  <c:v>21-Dec</c:v>
                </c:pt>
                <c:pt idx="2">
                  <c:v>22-Dec</c:v>
                </c:pt>
                <c:pt idx="3">
                  <c:v>23-Dec</c:v>
                </c:pt>
                <c:pt idx="4">
                  <c:v>24-Dec</c:v>
                </c:pt>
                <c:pt idx="5">
                  <c:v>25-Dec</c:v>
                </c:pt>
                <c:pt idx="6">
                  <c:v>26-Dec</c:v>
                </c:pt>
                <c:pt idx="7">
                  <c:v>27-Dec</c:v>
                </c:pt>
                <c:pt idx="8">
                  <c:v>28-Dec</c:v>
                </c:pt>
                <c:pt idx="9">
                  <c:v>29-Dec</c:v>
                </c:pt>
                <c:pt idx="10">
                  <c:v>30-Dec</c:v>
                </c:pt>
                <c:pt idx="11">
                  <c:v>31-Dec</c:v>
                </c:pt>
                <c:pt idx="12">
                  <c:v>1-Jan</c:v>
                </c:pt>
                <c:pt idx="13">
                  <c:v>2-Jan</c:v>
                </c:pt>
                <c:pt idx="14">
                  <c:v>3-Jan</c:v>
                </c:pt>
                <c:pt idx="15">
                  <c:v>4-Jan</c:v>
                </c:pt>
                <c:pt idx="16">
                  <c:v>5-Jan</c:v>
                </c:pt>
                <c:pt idx="17">
                  <c:v>6-Jan</c:v>
                </c:pt>
                <c:pt idx="18">
                  <c:v>7-Jan</c:v>
                </c:pt>
                <c:pt idx="19">
                  <c:v>8-Jan</c:v>
                </c:pt>
                <c:pt idx="20">
                  <c:v>9-Jan</c:v>
                </c:pt>
                <c:pt idx="21">
                  <c:v>10-Jan</c:v>
                </c:pt>
                <c:pt idx="22">
                  <c:v>11-Jan</c:v>
                </c:pt>
                <c:pt idx="23">
                  <c:v>12-Jan</c:v>
                </c:pt>
                <c:pt idx="24">
                  <c:v>13-Jan</c:v>
                </c:pt>
                <c:pt idx="25">
                  <c:v>14-Jan</c:v>
                </c:pt>
                <c:pt idx="26">
                  <c:v>15-Jan</c:v>
                </c:pt>
                <c:pt idx="27">
                  <c:v>16-Jan</c:v>
                </c:pt>
                <c:pt idx="28">
                  <c:v>17-Jan</c:v>
                </c:pt>
                <c:pt idx="29">
                  <c:v>18-Jan</c:v>
                </c:pt>
                <c:pt idx="30">
                  <c:v>19-Jan</c:v>
                </c:pt>
                <c:pt idx="31">
                  <c:v>20-Jan</c:v>
                </c:pt>
                <c:pt idx="32">
                  <c:v>21-Jan</c:v>
                </c:pt>
                <c:pt idx="33">
                  <c:v>22-Jan</c:v>
                </c:pt>
                <c:pt idx="34">
                  <c:v>23-Jan</c:v>
                </c:pt>
                <c:pt idx="35">
                  <c:v>24-Jan</c:v>
                </c:pt>
                <c:pt idx="36">
                  <c:v>25-Jan</c:v>
                </c:pt>
                <c:pt idx="37">
                  <c:v>26-Jan</c:v>
                </c:pt>
                <c:pt idx="38">
                  <c:v>27-Jan</c:v>
                </c:pt>
                <c:pt idx="39">
                  <c:v>28-Jan</c:v>
                </c:pt>
                <c:pt idx="40">
                  <c:v>29-Jan</c:v>
                </c:pt>
                <c:pt idx="41">
                  <c:v>30-Jan</c:v>
                </c:pt>
                <c:pt idx="42">
                  <c:v>31-Jan</c:v>
                </c:pt>
                <c:pt idx="43">
                  <c:v>1-Feb</c:v>
                </c:pt>
                <c:pt idx="44">
                  <c:v>2-Feb</c:v>
                </c:pt>
                <c:pt idx="45">
                  <c:v>3-Feb</c:v>
                </c:pt>
                <c:pt idx="46">
                  <c:v>4-Feb</c:v>
                </c:pt>
                <c:pt idx="47">
                  <c:v>5-Feb</c:v>
                </c:pt>
                <c:pt idx="48">
                  <c:v>6-Feb</c:v>
                </c:pt>
                <c:pt idx="49">
                  <c:v>7-Feb</c:v>
                </c:pt>
                <c:pt idx="50">
                  <c:v>8-Feb</c:v>
                </c:pt>
                <c:pt idx="51">
                  <c:v>9-Feb</c:v>
                </c:pt>
                <c:pt idx="52">
                  <c:v>10-Feb</c:v>
                </c:pt>
                <c:pt idx="53">
                  <c:v>11-Feb</c:v>
                </c:pt>
                <c:pt idx="54">
                  <c:v>12-Feb</c:v>
                </c:pt>
                <c:pt idx="55">
                  <c:v>13-Feb</c:v>
                </c:pt>
                <c:pt idx="56">
                  <c:v>14-Feb</c:v>
                </c:pt>
                <c:pt idx="57">
                  <c:v>15-Feb</c:v>
                </c:pt>
                <c:pt idx="58">
                  <c:v>16-Feb</c:v>
                </c:pt>
                <c:pt idx="59">
                  <c:v>17-Feb</c:v>
                </c:pt>
                <c:pt idx="60">
                  <c:v>18-Feb</c:v>
                </c:pt>
                <c:pt idx="61">
                  <c:v>19-Feb</c:v>
                </c:pt>
                <c:pt idx="62">
                  <c:v>20-Feb</c:v>
                </c:pt>
                <c:pt idx="63">
                  <c:v>21-Feb</c:v>
                </c:pt>
                <c:pt idx="64">
                  <c:v>22-Feb</c:v>
                </c:pt>
                <c:pt idx="65">
                  <c:v>23-Feb</c:v>
                </c:pt>
                <c:pt idx="66">
                  <c:v>24-Feb</c:v>
                </c:pt>
                <c:pt idx="67">
                  <c:v>25-Feb</c:v>
                </c:pt>
                <c:pt idx="68">
                  <c:v>26-Feb</c:v>
                </c:pt>
                <c:pt idx="69">
                  <c:v>27-Feb</c:v>
                </c:pt>
                <c:pt idx="70">
                  <c:v>28-Feb</c:v>
                </c:pt>
                <c:pt idx="71">
                  <c:v>1-Mar</c:v>
                </c:pt>
                <c:pt idx="72">
                  <c:v>2-Mar</c:v>
                </c:pt>
                <c:pt idx="73">
                  <c:v>3-Mar</c:v>
                </c:pt>
              </c:strCache>
            </c:strRef>
          </c:cat>
          <c:val>
            <c:numRef>
              <c:f>'[2014_2015_Daily_Hobo_PosterEdit.xlsx]ContinuousTem'!$H$3:$H$76</c:f>
              <c:numCache>
                <c:formatCode>General</c:formatCode>
                <c:ptCount val="74"/>
                <c:pt idx="0">
                  <c:v>12.291535714285713</c:v>
                </c:pt>
                <c:pt idx="1">
                  <c:v>11.418854166666664</c:v>
                </c:pt>
                <c:pt idx="2">
                  <c:v>9.9853958333333335</c:v>
                </c:pt>
                <c:pt idx="3">
                  <c:v>9.5747499999999999</c:v>
                </c:pt>
                <c:pt idx="4">
                  <c:v>9.9056666666666722</c:v>
                </c:pt>
                <c:pt idx="5">
                  <c:v>8.9990625000000026</c:v>
                </c:pt>
                <c:pt idx="6">
                  <c:v>8.7922499999999992</c:v>
                </c:pt>
                <c:pt idx="7">
                  <c:v>10.522916666666665</c:v>
                </c:pt>
                <c:pt idx="8">
                  <c:v>7.615291666666665</c:v>
                </c:pt>
                <c:pt idx="9">
                  <c:v>8.7597291666666663</c:v>
                </c:pt>
                <c:pt idx="10">
                  <c:v>8.2862500000000008</c:v>
                </c:pt>
                <c:pt idx="11">
                  <c:v>8.2456875000000007</c:v>
                </c:pt>
                <c:pt idx="12">
                  <c:v>7.8845833333333344</c:v>
                </c:pt>
                <c:pt idx="13">
                  <c:v>8.9274166666666641</c:v>
                </c:pt>
                <c:pt idx="14">
                  <c:v>7.8061875000000001</c:v>
                </c:pt>
                <c:pt idx="15">
                  <c:v>6.1151666666666697</c:v>
                </c:pt>
                <c:pt idx="16">
                  <c:v>8.1673333333333336</c:v>
                </c:pt>
                <c:pt idx="17">
                  <c:v>7.4954583333333309</c:v>
                </c:pt>
                <c:pt idx="18">
                  <c:v>7.8761875000000003</c:v>
                </c:pt>
                <c:pt idx="19">
                  <c:v>8.7504583333333361</c:v>
                </c:pt>
                <c:pt idx="20">
                  <c:v>9.9423124999999981</c:v>
                </c:pt>
                <c:pt idx="21">
                  <c:v>8.2853333333333339</c:v>
                </c:pt>
                <c:pt idx="22">
                  <c:v>7.7006249999999996</c:v>
                </c:pt>
                <c:pt idx="23">
                  <c:v>8.8615208333333335</c:v>
                </c:pt>
                <c:pt idx="24">
                  <c:v>6.1385416666666677</c:v>
                </c:pt>
                <c:pt idx="25">
                  <c:v>8.3015833333333333</c:v>
                </c:pt>
                <c:pt idx="26">
                  <c:v>8.3615624999999998</c:v>
                </c:pt>
                <c:pt idx="27">
                  <c:v>10.118270833333334</c:v>
                </c:pt>
                <c:pt idx="28">
                  <c:v>8.4318541666666658</c:v>
                </c:pt>
                <c:pt idx="29">
                  <c:v>7.3895208333333313</c:v>
                </c:pt>
                <c:pt idx="30">
                  <c:v>9.1635208333333349</c:v>
                </c:pt>
                <c:pt idx="31">
                  <c:v>7.3582083333333337</c:v>
                </c:pt>
                <c:pt idx="32">
                  <c:v>8.6174374999999994</c:v>
                </c:pt>
                <c:pt idx="33">
                  <c:v>9.641333333333332</c:v>
                </c:pt>
                <c:pt idx="34">
                  <c:v>9.6037083333333317</c:v>
                </c:pt>
                <c:pt idx="35">
                  <c:v>9.7152291666666688</c:v>
                </c:pt>
                <c:pt idx="36">
                  <c:v>9.2044374999999992</c:v>
                </c:pt>
                <c:pt idx="37">
                  <c:v>8.5168333333333308</c:v>
                </c:pt>
                <c:pt idx="38">
                  <c:v>6.9427083333333348</c:v>
                </c:pt>
                <c:pt idx="39">
                  <c:v>8.3893124999999991</c:v>
                </c:pt>
                <c:pt idx="40">
                  <c:v>8.9111041666666679</c:v>
                </c:pt>
                <c:pt idx="41">
                  <c:v>9.4651874999999972</c:v>
                </c:pt>
                <c:pt idx="42">
                  <c:v>7.277541666666667</c:v>
                </c:pt>
                <c:pt idx="43">
                  <c:v>7.4621458333333344</c:v>
                </c:pt>
                <c:pt idx="44">
                  <c:v>7.9705416666666666</c:v>
                </c:pt>
                <c:pt idx="45">
                  <c:v>10.102124999999999</c:v>
                </c:pt>
                <c:pt idx="46">
                  <c:v>10.437854166666666</c:v>
                </c:pt>
                <c:pt idx="47">
                  <c:v>9.4929999999999986</c:v>
                </c:pt>
                <c:pt idx="48">
                  <c:v>10.667000000000002</c:v>
                </c:pt>
                <c:pt idx="49">
                  <c:v>8.9599166666666683</c:v>
                </c:pt>
                <c:pt idx="50">
                  <c:v>9.4658541666666665</c:v>
                </c:pt>
                <c:pt idx="51">
                  <c:v>10.162562500000002</c:v>
                </c:pt>
                <c:pt idx="52">
                  <c:v>8.234708333333332</c:v>
                </c:pt>
                <c:pt idx="53">
                  <c:v>7.1743541666666664</c:v>
                </c:pt>
                <c:pt idx="54">
                  <c:v>7.6003958333333328</c:v>
                </c:pt>
                <c:pt idx="55">
                  <c:v>9.8147916666666681</c:v>
                </c:pt>
                <c:pt idx="56">
                  <c:v>8.3568124999999984</c:v>
                </c:pt>
                <c:pt idx="57">
                  <c:v>8.8105208333333316</c:v>
                </c:pt>
                <c:pt idx="58">
                  <c:v>8.7362916666666663</c:v>
                </c:pt>
                <c:pt idx="59">
                  <c:v>7.5310625000000009</c:v>
                </c:pt>
                <c:pt idx="60">
                  <c:v>8.6174374999999994</c:v>
                </c:pt>
                <c:pt idx="61">
                  <c:v>10.193999999999997</c:v>
                </c:pt>
                <c:pt idx="62">
                  <c:v>10.182124999999999</c:v>
                </c:pt>
                <c:pt idx="63">
                  <c:v>8.7479999999999993</c:v>
                </c:pt>
                <c:pt idx="64">
                  <c:v>8.4689583333333349</c:v>
                </c:pt>
                <c:pt idx="65">
                  <c:v>10.009166666666667</c:v>
                </c:pt>
                <c:pt idx="66">
                  <c:v>7.3507499999999988</c:v>
                </c:pt>
                <c:pt idx="67">
                  <c:v>10.223604166666666</c:v>
                </c:pt>
                <c:pt idx="68">
                  <c:v>9.8666875000000029</c:v>
                </c:pt>
                <c:pt idx="69">
                  <c:v>8.0388125000000024</c:v>
                </c:pt>
                <c:pt idx="70">
                  <c:v>10.035895833333333</c:v>
                </c:pt>
                <c:pt idx="71">
                  <c:v>8.9230416666666681</c:v>
                </c:pt>
                <c:pt idx="72">
                  <c:v>10.071854166666666</c:v>
                </c:pt>
                <c:pt idx="73">
                  <c:v>10.386020833333333</c:v>
                </c:pt>
              </c:numCache>
            </c:numRef>
          </c:val>
          <c:smooth val="0"/>
        </c:ser>
        <c:dLbls>
          <c:showLegendKey val="0"/>
          <c:showVal val="0"/>
          <c:showCatName val="0"/>
          <c:showSerName val="0"/>
          <c:showPercent val="0"/>
          <c:showBubbleSize val="0"/>
        </c:dLbls>
        <c:marker val="1"/>
        <c:smooth val="0"/>
        <c:axId val="72057216"/>
        <c:axId val="72058752"/>
      </c:lineChart>
      <c:catAx>
        <c:axId val="7205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2058752"/>
        <c:crosses val="autoZero"/>
        <c:auto val="1"/>
        <c:lblAlgn val="ctr"/>
        <c:lblOffset val="100"/>
        <c:noMultiLvlLbl val="0"/>
      </c:catAx>
      <c:valAx>
        <c:axId val="720587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057216"/>
        <c:crosses val="autoZero"/>
        <c:crossBetween val="between"/>
      </c:valAx>
      <c:spPr>
        <a:noFill/>
        <a:ln>
          <a:noFill/>
        </a:ln>
        <a:effectLst/>
      </c:spPr>
    </c:plotArea>
    <c:legend>
      <c:legendPos val="b"/>
      <c:layout>
        <c:manualLayout>
          <c:xMode val="edge"/>
          <c:yMode val="edge"/>
          <c:x val="0.21414884344056997"/>
          <c:y val="0.90555121182429299"/>
          <c:w val="0.56889834534991757"/>
          <c:h val="8.957647725014444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dirty="0">
                <a:solidFill>
                  <a:srgbClr val="333333"/>
                </a:solidFill>
              </a:rPr>
              <a:t>Yearly Average Temperature</a:t>
            </a:r>
          </a:p>
        </c:rich>
      </c:tx>
      <c:layout>
        <c:manualLayout>
          <c:xMode val="edge"/>
          <c:yMode val="edge"/>
          <c:x val="0.3372355056037819"/>
          <c:y val="3.0840996669746351E-2"/>
        </c:manualLayout>
      </c:layout>
      <c:overlay val="1"/>
      <c:spPr>
        <a:noFill/>
        <a:ln>
          <a:noFill/>
        </a:ln>
        <a:effectLst/>
      </c:spPr>
    </c:title>
    <c:autoTitleDeleted val="0"/>
    <c:plotArea>
      <c:layout/>
      <c:lineChart>
        <c:grouping val="standard"/>
        <c:varyColors val="0"/>
        <c:ser>
          <c:idx val="0"/>
          <c:order val="0"/>
          <c:tx>
            <c:v>Average Temperature</c:v>
          </c:tx>
          <c:spPr>
            <a:ln w="28575" cap="rnd">
              <a:solidFill>
                <a:schemeClr val="accent1"/>
              </a:solidFill>
              <a:round/>
            </a:ln>
            <a:effectLst/>
          </c:spPr>
          <c:marker>
            <c:symbol val="none"/>
          </c:marker>
          <c:trendline>
            <c:trendlineType val="linear"/>
            <c:dispRSqr val="0"/>
            <c:dispEq val="0"/>
          </c:trendline>
          <c:cat>
            <c:numRef>
              <c:f>'[MonthlyWeather19800101_20160201.xlsx]5YearAverage'!$B$1:$AK$1</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'[MonthlyWeather19800101_20160201.xlsx]5YearAverage'!$B$15:$AK$15</c:f>
              <c:numCache>
                <c:formatCode>General</c:formatCode>
                <c:ptCount val="36"/>
                <c:pt idx="0">
                  <c:v>52.253714312198746</c:v>
                </c:pt>
                <c:pt idx="1">
                  <c:v>51.764566325097469</c:v>
                </c:pt>
                <c:pt idx="2">
                  <c:v>52.302271220913696</c:v>
                </c:pt>
                <c:pt idx="3">
                  <c:v>55.070790450588838</c:v>
                </c:pt>
                <c:pt idx="4">
                  <c:v>52.845922321097511</c:v>
                </c:pt>
                <c:pt idx="5">
                  <c:v>52.311009891641618</c:v>
                </c:pt>
                <c:pt idx="6">
                  <c:v>52.924067955108939</c:v>
                </c:pt>
                <c:pt idx="7">
                  <c:v>54.359495402495035</c:v>
                </c:pt>
                <c:pt idx="8">
                  <c:v>54.056694475342972</c:v>
                </c:pt>
                <c:pt idx="9">
                  <c:v>52.974738223246284</c:v>
                </c:pt>
                <c:pt idx="10">
                  <c:v>53.235719959499157</c:v>
                </c:pt>
                <c:pt idx="11">
                  <c:v>53.681795954941123</c:v>
                </c:pt>
                <c:pt idx="12">
                  <c:v>54.361854529724383</c:v>
                </c:pt>
                <c:pt idx="13">
                  <c:v>53.476596262160776</c:v>
                </c:pt>
                <c:pt idx="14">
                  <c:v>54.335691244239626</c:v>
                </c:pt>
                <c:pt idx="15">
                  <c:v>55.429869431643624</c:v>
                </c:pt>
                <c:pt idx="16">
                  <c:v>53.965627549128669</c:v>
                </c:pt>
                <c:pt idx="17">
                  <c:v>54.163438300051205</c:v>
                </c:pt>
                <c:pt idx="18">
                  <c:v>56.020458269329225</c:v>
                </c:pt>
                <c:pt idx="19">
                  <c:v>54.020727726574499</c:v>
                </c:pt>
                <c:pt idx="20">
                  <c:v>54.153688666419477</c:v>
                </c:pt>
                <c:pt idx="21">
                  <c:v>53.73195532514081</c:v>
                </c:pt>
                <c:pt idx="22">
                  <c:v>53.216296722990272</c:v>
                </c:pt>
                <c:pt idx="23">
                  <c:v>53.544963628017022</c:v>
                </c:pt>
                <c:pt idx="24">
                  <c:v>53.431921579532826</c:v>
                </c:pt>
                <c:pt idx="25">
                  <c:v>54.107279185867903</c:v>
                </c:pt>
                <c:pt idx="26">
                  <c:v>53.573435739887344</c:v>
                </c:pt>
                <c:pt idx="27">
                  <c:v>53.780175371223748</c:v>
                </c:pt>
                <c:pt idx="28">
                  <c:v>53.464847979236197</c:v>
                </c:pt>
                <c:pt idx="29">
                  <c:v>54.081369047619042</c:v>
                </c:pt>
                <c:pt idx="30">
                  <c:v>54.97458461341526</c:v>
                </c:pt>
                <c:pt idx="31">
                  <c:v>54.005682923707127</c:v>
                </c:pt>
                <c:pt idx="32">
                  <c:v>53.704497898900023</c:v>
                </c:pt>
                <c:pt idx="33">
                  <c:v>53.519886359623563</c:v>
                </c:pt>
                <c:pt idx="34">
                  <c:v>53.877915386584732</c:v>
                </c:pt>
                <c:pt idx="35">
                  <c:v>54.080501152073737</c:v>
                </c:pt>
              </c:numCache>
            </c:numRef>
          </c:val>
          <c:smooth val="0"/>
        </c:ser>
        <c:dLbls>
          <c:showLegendKey val="0"/>
          <c:showVal val="0"/>
          <c:showCatName val="0"/>
          <c:showSerName val="0"/>
          <c:showPercent val="0"/>
          <c:showBubbleSize val="0"/>
        </c:dLbls>
        <c:marker val="1"/>
        <c:smooth val="0"/>
        <c:axId val="108094976"/>
        <c:axId val="108096512"/>
      </c:lineChart>
      <c:catAx>
        <c:axId val="10809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096512"/>
        <c:crosses val="autoZero"/>
        <c:auto val="1"/>
        <c:lblAlgn val="ctr"/>
        <c:lblOffset val="100"/>
        <c:noMultiLvlLbl val="0"/>
      </c:catAx>
      <c:valAx>
        <c:axId val="108096512"/>
        <c:scaling>
          <c:orientation val="minMax"/>
          <c:max val="57"/>
          <c:min val="5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i="0" baseline="0" dirty="0">
                    <a:effectLst/>
                  </a:rPr>
                  <a:t>Temperature (°F)</a:t>
                </a:r>
                <a:endParaRPr lang="en-US" sz="1200" dirty="0">
                  <a:effectLst/>
                </a:endParaRPr>
              </a:p>
            </c:rich>
          </c:tx>
          <c:layout>
            <c:manualLayout>
              <c:xMode val="edge"/>
              <c:yMode val="edge"/>
              <c:x val="3.4265321907838778E-3"/>
              <c:y val="0.3115870088096633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094976"/>
        <c:crosses val="autoZero"/>
        <c:crossBetween val="between"/>
      </c:valAx>
      <c:spPr>
        <a:solidFill>
          <a:srgbClr val="ADD3F5"/>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solidFill>
                  <a:srgbClr val="333333"/>
                </a:solidFill>
              </a:rPr>
              <a:t>5 Year Average Temperature</a:t>
            </a:r>
            <a:r>
              <a:rPr lang="en-US" sz="2000" b="1" baseline="0" dirty="0">
                <a:solidFill>
                  <a:srgbClr val="333333"/>
                </a:solidFill>
              </a:rPr>
              <a:t> </a:t>
            </a:r>
            <a:endParaRPr lang="en-US" sz="2000" b="1" dirty="0">
              <a:solidFill>
                <a:srgbClr val="333333"/>
              </a:solidFill>
            </a:endParaRPr>
          </a:p>
        </c:rich>
      </c:tx>
      <c:layout>
        <c:manualLayout>
          <c:xMode val="edge"/>
          <c:yMode val="edge"/>
          <c:x val="0.34230795679939341"/>
          <c:y val="4.9230001846425994E-2"/>
        </c:manualLayout>
      </c:layout>
      <c:overlay val="0"/>
      <c:spPr>
        <a:noFill/>
        <a:ln>
          <a:noFill/>
        </a:ln>
        <a:effectLst/>
      </c:spPr>
    </c:title>
    <c:autoTitleDeleted val="0"/>
    <c:plotArea>
      <c:layout>
        <c:manualLayout>
          <c:layoutTarget val="inner"/>
          <c:xMode val="edge"/>
          <c:yMode val="edge"/>
          <c:x val="9.0081767792845241E-2"/>
          <c:y val="4.2037912343225528E-2"/>
          <c:w val="0.90098763059800435"/>
          <c:h val="0.82597996512295113"/>
        </c:manualLayout>
      </c:layout>
      <c:lineChart>
        <c:grouping val="standard"/>
        <c:varyColors val="0"/>
        <c:ser>
          <c:idx val="0"/>
          <c:order val="0"/>
          <c:tx>
            <c:strRef>
              <c:f>'[MonthlyWeather19800101_20160201.xlsx]5YearAverage'!$B$17</c:f>
              <c:strCache>
                <c:ptCount val="1"/>
                <c:pt idx="0">
                  <c:v>1981-1985</c:v>
                </c:pt>
              </c:strCache>
            </c:strRef>
          </c:tx>
          <c:spPr>
            <a:ln w="28575" cap="rnd">
              <a:solidFill>
                <a:srgbClr val="FEE5D9"/>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'[MonthlyWeather19800101_20160201.xlsx]5YearAverage'!$B$18:$B$29</c:f>
              <c:numCache>
                <c:formatCode>General</c:formatCode>
                <c:ptCount val="12"/>
                <c:pt idx="0">
                  <c:v>53.632880978865408</c:v>
                </c:pt>
                <c:pt idx="1">
                  <c:v>53.894292029809279</c:v>
                </c:pt>
                <c:pt idx="2">
                  <c:v>54.500293255131965</c:v>
                </c:pt>
                <c:pt idx="3">
                  <c:v>53.561259259259259</c:v>
                </c:pt>
                <c:pt idx="4">
                  <c:v>52.58</c:v>
                </c:pt>
                <c:pt idx="5">
                  <c:v>50.384</c:v>
                </c:pt>
                <c:pt idx="6">
                  <c:v>49.91290322580646</c:v>
                </c:pt>
                <c:pt idx="7">
                  <c:v>50.925892473118282</c:v>
                </c:pt>
                <c:pt idx="8">
                  <c:v>52.386518518518514</c:v>
                </c:pt>
                <c:pt idx="9">
                  <c:v>53.761290322580635</c:v>
                </c:pt>
                <c:pt idx="10">
                  <c:v>54.395333333333326</c:v>
                </c:pt>
                <c:pt idx="11">
                  <c:v>54.37228110599078</c:v>
                </c:pt>
              </c:numCache>
            </c:numRef>
          </c:val>
          <c:smooth val="0"/>
        </c:ser>
        <c:ser>
          <c:idx val="1"/>
          <c:order val="1"/>
          <c:tx>
            <c:strRef>
              <c:f>'[MonthlyWeather19800101_20160201.xlsx]5YearAverage'!$C$17</c:f>
              <c:strCache>
                <c:ptCount val="1"/>
                <c:pt idx="0">
                  <c:v>1986-1990</c:v>
                </c:pt>
              </c:strCache>
            </c:strRef>
          </c:tx>
          <c:spPr>
            <a:ln w="28575" cap="rnd">
              <a:solidFill>
                <a:srgbClr val="FCBBA1"/>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'[MonthlyWeather19800101_20160201.xlsx]5YearAverage'!$C$18:$C$29</c:f>
              <c:numCache>
                <c:formatCode>General</c:formatCode>
                <c:ptCount val="12"/>
                <c:pt idx="0">
                  <c:v>53.867698924731187</c:v>
                </c:pt>
                <c:pt idx="1">
                  <c:v>54.612570909295052</c:v>
                </c:pt>
                <c:pt idx="2">
                  <c:v>54.413142174432494</c:v>
                </c:pt>
                <c:pt idx="3">
                  <c:v>53.860655172413793</c:v>
                </c:pt>
                <c:pt idx="4">
                  <c:v>52.117161290322578</c:v>
                </c:pt>
                <c:pt idx="5">
                  <c:v>50.578448275862073</c:v>
                </c:pt>
                <c:pt idx="6">
                  <c:v>49.964860215053761</c:v>
                </c:pt>
                <c:pt idx="7">
                  <c:v>51.769290322580652</c:v>
                </c:pt>
                <c:pt idx="8">
                  <c:v>54.15585714285713</c:v>
                </c:pt>
                <c:pt idx="9">
                  <c:v>55.218014888337471</c:v>
                </c:pt>
                <c:pt idx="10">
                  <c:v>55.763952380952375</c:v>
                </c:pt>
                <c:pt idx="11">
                  <c:v>55.800066740823148</c:v>
                </c:pt>
              </c:numCache>
            </c:numRef>
          </c:val>
          <c:smooth val="0"/>
        </c:ser>
        <c:ser>
          <c:idx val="2"/>
          <c:order val="2"/>
          <c:tx>
            <c:strRef>
              <c:f>'[MonthlyWeather19800101_20160201.xlsx]5YearAverage'!$D$17</c:f>
              <c:strCache>
                <c:ptCount val="1"/>
                <c:pt idx="0">
                  <c:v>1991-1995</c:v>
                </c:pt>
              </c:strCache>
            </c:strRef>
          </c:tx>
          <c:spPr>
            <a:ln w="28575" cap="rnd">
              <a:solidFill>
                <a:srgbClr val="FC9272"/>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'[MonthlyWeather19800101_20160201.xlsx]5YearAverage'!$D$18:$D$29</c:f>
              <c:numCache>
                <c:formatCode>General</c:formatCode>
                <c:ptCount val="12"/>
                <c:pt idx="0">
                  <c:v>55.599354838709679</c:v>
                </c:pt>
                <c:pt idx="1">
                  <c:v>55.506798029556649</c:v>
                </c:pt>
                <c:pt idx="2">
                  <c:v>55.110129032258058</c:v>
                </c:pt>
                <c:pt idx="3">
                  <c:v>54.842000000000006</c:v>
                </c:pt>
                <c:pt idx="4">
                  <c:v>54.088387096774191</c:v>
                </c:pt>
                <c:pt idx="5">
                  <c:v>51.248666666666665</c:v>
                </c:pt>
                <c:pt idx="6">
                  <c:v>50.245806451612907</c:v>
                </c:pt>
                <c:pt idx="7">
                  <c:v>51.741225806451624</c:v>
                </c:pt>
                <c:pt idx="8">
                  <c:v>53.94</c:v>
                </c:pt>
                <c:pt idx="9">
                  <c:v>55.993634408602155</c:v>
                </c:pt>
                <c:pt idx="10">
                  <c:v>56.488</c:v>
                </c:pt>
                <c:pt idx="11">
                  <c:v>56.281935483870974</c:v>
                </c:pt>
              </c:numCache>
            </c:numRef>
          </c:val>
          <c:smooth val="0"/>
        </c:ser>
        <c:ser>
          <c:idx val="3"/>
          <c:order val="3"/>
          <c:tx>
            <c:strRef>
              <c:f>'[MonthlyWeather19800101_20160201.xlsx]5YearAverage'!$E$17</c:f>
              <c:strCache>
                <c:ptCount val="1"/>
                <c:pt idx="0">
                  <c:v>1996-2000</c:v>
                </c:pt>
              </c:strCache>
            </c:strRef>
          </c:tx>
          <c:spPr>
            <a:ln w="28575" cap="rnd">
              <a:solidFill>
                <a:srgbClr val="FB6A4A"/>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'[MonthlyWeather19800101_20160201.xlsx]5YearAverage'!$E$18:$E$29</c:f>
              <c:numCache>
                <c:formatCode>General</c:formatCode>
                <c:ptCount val="12"/>
                <c:pt idx="0">
                  <c:v>55.861870967741936</c:v>
                </c:pt>
                <c:pt idx="1">
                  <c:v>55.404950738916249</c:v>
                </c:pt>
                <c:pt idx="2">
                  <c:v>55.459354838709679</c:v>
                </c:pt>
                <c:pt idx="3">
                  <c:v>55.352666666666678</c:v>
                </c:pt>
                <c:pt idx="4">
                  <c:v>53.482580645161285</c:v>
                </c:pt>
                <c:pt idx="5">
                  <c:v>51.224666666666664</c:v>
                </c:pt>
                <c:pt idx="6">
                  <c:v>50.307741935483868</c:v>
                </c:pt>
                <c:pt idx="7">
                  <c:v>52.385161290322586</c:v>
                </c:pt>
                <c:pt idx="8">
                  <c:v>54.918666666666674</c:v>
                </c:pt>
                <c:pt idx="9">
                  <c:v>55.93225806451612</c:v>
                </c:pt>
                <c:pt idx="10">
                  <c:v>57.048183908045971</c:v>
                </c:pt>
                <c:pt idx="11">
                  <c:v>56.199354838709681</c:v>
                </c:pt>
              </c:numCache>
            </c:numRef>
          </c:val>
          <c:smooth val="0"/>
        </c:ser>
        <c:ser>
          <c:idx val="4"/>
          <c:order val="4"/>
          <c:tx>
            <c:strRef>
              <c:f>'[MonthlyWeather19800101_20160201.xlsx]5YearAverage'!$F$17</c:f>
              <c:strCache>
                <c:ptCount val="1"/>
                <c:pt idx="0">
                  <c:v>2001-2005</c:v>
                </c:pt>
              </c:strCache>
            </c:strRef>
          </c:tx>
          <c:spPr>
            <a:ln w="28575" cap="rnd">
              <a:solidFill>
                <a:srgbClr val="EF3B2C"/>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'[MonthlyWeather19800101_20160201.xlsx]5YearAverage'!$F$18:$F$29</c:f>
              <c:numCache>
                <c:formatCode>General</c:formatCode>
                <c:ptCount val="12"/>
                <c:pt idx="0">
                  <c:v>55.052258064516124</c:v>
                </c:pt>
                <c:pt idx="1">
                  <c:v>54.75305418719212</c:v>
                </c:pt>
                <c:pt idx="2">
                  <c:v>54.719999999999992</c:v>
                </c:pt>
                <c:pt idx="3">
                  <c:v>54.074000000000012</c:v>
                </c:pt>
                <c:pt idx="4">
                  <c:v>52.067096774193544</c:v>
                </c:pt>
                <c:pt idx="5">
                  <c:v>49.904666666666664</c:v>
                </c:pt>
                <c:pt idx="6">
                  <c:v>49.333548387096776</c:v>
                </c:pt>
                <c:pt idx="7">
                  <c:v>50.881290322580654</c:v>
                </c:pt>
                <c:pt idx="8">
                  <c:v>53.647218390804596</c:v>
                </c:pt>
                <c:pt idx="9">
                  <c:v>56.029032258064511</c:v>
                </c:pt>
                <c:pt idx="10">
                  <c:v>56.684666666666672</c:v>
                </c:pt>
                <c:pt idx="11">
                  <c:v>56.130967741935493</c:v>
                </c:pt>
              </c:numCache>
            </c:numRef>
          </c:val>
          <c:smooth val="0"/>
        </c:ser>
        <c:ser>
          <c:idx val="5"/>
          <c:order val="5"/>
          <c:tx>
            <c:strRef>
              <c:f>'[MonthlyWeather19800101_20160201.xlsx]5YearAverage'!$G$17</c:f>
              <c:strCache>
                <c:ptCount val="1"/>
                <c:pt idx="0">
                  <c:v>2006-2010</c:v>
                </c:pt>
              </c:strCache>
            </c:strRef>
          </c:tx>
          <c:spPr>
            <a:ln w="28575" cap="rnd">
              <a:solidFill>
                <a:srgbClr val="CB181D"/>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'[MonthlyWeather19800101_20160201.xlsx]5YearAverage'!$G$18:$G$29</c:f>
              <c:numCache>
                <c:formatCode>General</c:formatCode>
                <c:ptCount val="12"/>
                <c:pt idx="0">
                  <c:v>54.970967741935475</c:v>
                </c:pt>
                <c:pt idx="1">
                  <c:v>55.391773399014781</c:v>
                </c:pt>
                <c:pt idx="2">
                  <c:v>54.815483870967739</c:v>
                </c:pt>
                <c:pt idx="3">
                  <c:v>54.24133333333333</c:v>
                </c:pt>
                <c:pt idx="4">
                  <c:v>52.112903225806463</c:v>
                </c:pt>
                <c:pt idx="5">
                  <c:v>50.75533333333334</c:v>
                </c:pt>
                <c:pt idx="6">
                  <c:v>50.334193548387098</c:v>
                </c:pt>
                <c:pt idx="7">
                  <c:v>52.776774193548384</c:v>
                </c:pt>
                <c:pt idx="8">
                  <c:v>54.424666666666667</c:v>
                </c:pt>
                <c:pt idx="9">
                  <c:v>55.798064516129024</c:v>
                </c:pt>
                <c:pt idx="10">
                  <c:v>56.67</c:v>
                </c:pt>
                <c:pt idx="11">
                  <c:v>55.407096774193555</c:v>
                </c:pt>
              </c:numCache>
            </c:numRef>
          </c:val>
          <c:smooth val="0"/>
        </c:ser>
        <c:ser>
          <c:idx val="6"/>
          <c:order val="6"/>
          <c:tx>
            <c:strRef>
              <c:f>'[MonthlyWeather19800101_20160201.xlsx]5YearAverage'!$H$17</c:f>
              <c:strCache>
                <c:ptCount val="1"/>
                <c:pt idx="0">
                  <c:v>2011-2015</c:v>
                </c:pt>
              </c:strCache>
            </c:strRef>
          </c:tx>
          <c:spPr>
            <a:ln w="28575" cap="rnd">
              <a:solidFill>
                <a:srgbClr val="99000D"/>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'[MonthlyWeather19800101_20160201.xlsx]5YearAverage'!$H$18:$H$29</c:f>
              <c:numCache>
                <c:formatCode>General</c:formatCode>
                <c:ptCount val="12"/>
                <c:pt idx="0">
                  <c:v>54.850322580645162</c:v>
                </c:pt>
                <c:pt idx="1">
                  <c:v>54.465369458128087</c:v>
                </c:pt>
                <c:pt idx="2">
                  <c:v>55.121935483870971</c:v>
                </c:pt>
                <c:pt idx="3">
                  <c:v>53.923333333333332</c:v>
                </c:pt>
                <c:pt idx="4">
                  <c:v>52.264516129032259</c:v>
                </c:pt>
                <c:pt idx="5">
                  <c:v>50.830666666666666</c:v>
                </c:pt>
                <c:pt idx="6">
                  <c:v>49.852258064516128</c:v>
                </c:pt>
                <c:pt idx="7">
                  <c:v>51.763870967741937</c:v>
                </c:pt>
                <c:pt idx="8">
                  <c:v>54.32703448275862</c:v>
                </c:pt>
                <c:pt idx="9">
                  <c:v>56.064516129032256</c:v>
                </c:pt>
                <c:pt idx="10">
                  <c:v>57.384666666666668</c:v>
                </c:pt>
                <c:pt idx="11">
                  <c:v>55.203870967741935</c:v>
                </c:pt>
              </c:numCache>
            </c:numRef>
          </c:val>
          <c:smooth val="0"/>
        </c:ser>
        <c:dLbls>
          <c:showLegendKey val="0"/>
          <c:showVal val="0"/>
          <c:showCatName val="0"/>
          <c:showSerName val="0"/>
          <c:showPercent val="0"/>
          <c:showBubbleSize val="0"/>
        </c:dLbls>
        <c:marker val="1"/>
        <c:smooth val="0"/>
        <c:axId val="108304640"/>
        <c:axId val="108441600"/>
      </c:lineChart>
      <c:catAx>
        <c:axId val="10830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441600"/>
        <c:crosses val="autoZero"/>
        <c:auto val="1"/>
        <c:lblAlgn val="ctr"/>
        <c:lblOffset val="100"/>
        <c:noMultiLvlLbl val="0"/>
      </c:catAx>
      <c:valAx>
        <c:axId val="108441600"/>
        <c:scaling>
          <c:orientation val="minMax"/>
          <c:min val="4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0"/>
              <a:lstStyle/>
              <a:p>
                <a:pPr>
                  <a:defRPr sz="1000" b="0" i="0" u="none" strike="noStrike" kern="1200" baseline="0">
                    <a:solidFill>
                      <a:schemeClr val="tx1">
                        <a:lumMod val="65000"/>
                        <a:lumOff val="35000"/>
                      </a:schemeClr>
                    </a:solidFill>
                    <a:latin typeface="+mn-lt"/>
                    <a:ea typeface="+mn-ea"/>
                    <a:cs typeface="+mn-cs"/>
                  </a:defRPr>
                </a:pPr>
                <a:r>
                  <a:rPr lang="en-US" sz="1200" b="0" i="0" baseline="0">
                    <a:effectLst/>
                  </a:rPr>
                  <a:t>Temperature (°F)</a:t>
                </a:r>
                <a:endParaRPr lang="en-US" sz="700">
                  <a:effectLst/>
                </a:endParaRPr>
              </a:p>
            </c:rich>
          </c:tx>
          <c:layout>
            <c:manualLayout>
              <c:xMode val="edge"/>
              <c:yMode val="edge"/>
              <c:x val="1.4605785643794821E-2"/>
              <c:y val="0.29677337660758824"/>
            </c:manualLayout>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304640"/>
        <c:crosses val="autoZero"/>
        <c:crossBetween val="between"/>
      </c:valAx>
      <c:spPr>
        <a:solidFill>
          <a:srgbClr val="ADD3F5"/>
        </a:solidFill>
        <a:ln>
          <a:solidFill>
            <a:srgbClr val="ADD3F5"/>
          </a:solidFill>
        </a:ln>
        <a:effectLst/>
      </c:spPr>
    </c:plotArea>
    <c:legend>
      <c:legendPos val="b"/>
      <c:layout>
        <c:manualLayout>
          <c:xMode val="edge"/>
          <c:yMode val="edge"/>
          <c:x val="0"/>
          <c:y val="0.93408462250441426"/>
          <c:w val="1"/>
          <c:h val="5.467215607361920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dirty="0">
                <a:solidFill>
                  <a:srgbClr val="333333"/>
                </a:solidFill>
              </a:rPr>
              <a:t>5</a:t>
            </a:r>
            <a:r>
              <a:rPr lang="en-US" sz="2000" b="1" baseline="0" dirty="0">
                <a:solidFill>
                  <a:srgbClr val="333333"/>
                </a:solidFill>
              </a:rPr>
              <a:t> Year Average Monthly Temperature</a:t>
            </a:r>
            <a:endParaRPr lang="en-US" sz="2000" b="1" dirty="0">
              <a:solidFill>
                <a:srgbClr val="333333"/>
              </a:solidFill>
            </a:endParaRPr>
          </a:p>
        </c:rich>
      </c:tx>
      <c:layout>
        <c:manualLayout>
          <c:xMode val="edge"/>
          <c:yMode val="edge"/>
          <c:x val="0.2433854211858992"/>
          <c:y val="2.9557722746730353E-2"/>
        </c:manualLayout>
      </c:layout>
      <c:overlay val="0"/>
      <c:spPr>
        <a:noFill/>
        <a:ln>
          <a:noFill/>
        </a:ln>
        <a:effectLst/>
      </c:spPr>
    </c:title>
    <c:autoTitleDeleted val="0"/>
    <c:plotArea>
      <c:layout/>
      <c:barChart>
        <c:barDir val="col"/>
        <c:grouping val="clustered"/>
        <c:varyColors val="0"/>
        <c:ser>
          <c:idx val="0"/>
          <c:order val="0"/>
          <c:tx>
            <c:strRef>
              <c:f>'[MonthlyWeather19800101_20160201.xlsx]5YearAverage'!$A$18</c:f>
              <c:strCache>
                <c:ptCount val="1"/>
                <c:pt idx="0">
                  <c:v>Jan</c:v>
                </c:pt>
              </c:strCache>
            </c:strRef>
          </c:tx>
          <c:spPr>
            <a:solidFill>
              <a:schemeClr val="accent1"/>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'[MonthlyWeather19800101_20160201.xlsx]5YearAverage'!$B$18:$H$18</c:f>
              <c:numCache>
                <c:formatCode>General</c:formatCode>
                <c:ptCount val="7"/>
                <c:pt idx="0">
                  <c:v>53.632880978865408</c:v>
                </c:pt>
                <c:pt idx="1">
                  <c:v>53.867698924731187</c:v>
                </c:pt>
                <c:pt idx="2">
                  <c:v>55.599354838709679</c:v>
                </c:pt>
                <c:pt idx="3">
                  <c:v>55.861870967741936</c:v>
                </c:pt>
                <c:pt idx="4">
                  <c:v>55.052258064516124</c:v>
                </c:pt>
                <c:pt idx="5">
                  <c:v>54.970967741935475</c:v>
                </c:pt>
                <c:pt idx="6">
                  <c:v>54.850322580645162</c:v>
                </c:pt>
              </c:numCache>
            </c:numRef>
          </c:val>
        </c:ser>
        <c:ser>
          <c:idx val="1"/>
          <c:order val="1"/>
          <c:tx>
            <c:strRef>
              <c:f>'[MonthlyWeather19800101_20160201.xlsx]5YearAverage'!$A$19</c:f>
              <c:strCache>
                <c:ptCount val="1"/>
                <c:pt idx="0">
                  <c:v>Feb</c:v>
                </c:pt>
              </c:strCache>
            </c:strRef>
          </c:tx>
          <c:spPr>
            <a:solidFill>
              <a:schemeClr val="accent2"/>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'[MonthlyWeather19800101_20160201.xlsx]5YearAverage'!$B$19:$H$19</c:f>
              <c:numCache>
                <c:formatCode>General</c:formatCode>
                <c:ptCount val="7"/>
                <c:pt idx="0">
                  <c:v>53.894292029809279</c:v>
                </c:pt>
                <c:pt idx="1">
                  <c:v>54.612570909295052</c:v>
                </c:pt>
                <c:pt idx="2">
                  <c:v>55.506798029556649</c:v>
                </c:pt>
                <c:pt idx="3">
                  <c:v>55.404950738916249</c:v>
                </c:pt>
                <c:pt idx="4">
                  <c:v>54.75305418719212</c:v>
                </c:pt>
                <c:pt idx="5">
                  <c:v>55.391773399014781</c:v>
                </c:pt>
                <c:pt idx="6">
                  <c:v>54.465369458128087</c:v>
                </c:pt>
              </c:numCache>
            </c:numRef>
          </c:val>
        </c:ser>
        <c:ser>
          <c:idx val="2"/>
          <c:order val="2"/>
          <c:tx>
            <c:strRef>
              <c:f>'[MonthlyWeather19800101_20160201.xlsx]5YearAverage'!$A$20</c:f>
              <c:strCache>
                <c:ptCount val="1"/>
                <c:pt idx="0">
                  <c:v>Mar</c:v>
                </c:pt>
              </c:strCache>
            </c:strRef>
          </c:tx>
          <c:spPr>
            <a:solidFill>
              <a:schemeClr val="accent3"/>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'[MonthlyWeather19800101_20160201.xlsx]5YearAverage'!$B$20:$H$20</c:f>
              <c:numCache>
                <c:formatCode>General</c:formatCode>
                <c:ptCount val="7"/>
                <c:pt idx="0">
                  <c:v>54.500293255131965</c:v>
                </c:pt>
                <c:pt idx="1">
                  <c:v>54.413142174432494</c:v>
                </c:pt>
                <c:pt idx="2">
                  <c:v>55.110129032258058</c:v>
                </c:pt>
                <c:pt idx="3">
                  <c:v>55.459354838709679</c:v>
                </c:pt>
                <c:pt idx="4">
                  <c:v>54.719999999999992</c:v>
                </c:pt>
                <c:pt idx="5">
                  <c:v>54.815483870967739</c:v>
                </c:pt>
                <c:pt idx="6">
                  <c:v>55.121935483870971</c:v>
                </c:pt>
              </c:numCache>
            </c:numRef>
          </c:val>
        </c:ser>
        <c:ser>
          <c:idx val="3"/>
          <c:order val="3"/>
          <c:tx>
            <c:strRef>
              <c:f>'[MonthlyWeather19800101_20160201.xlsx]5YearAverage'!$A$21</c:f>
              <c:strCache>
                <c:ptCount val="1"/>
                <c:pt idx="0">
                  <c:v>Apr</c:v>
                </c:pt>
              </c:strCache>
            </c:strRef>
          </c:tx>
          <c:spPr>
            <a:solidFill>
              <a:schemeClr val="accent4"/>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'[MonthlyWeather19800101_20160201.xlsx]5YearAverage'!$B$21:$H$21</c:f>
              <c:numCache>
                <c:formatCode>General</c:formatCode>
                <c:ptCount val="7"/>
                <c:pt idx="0">
                  <c:v>53.561259259259259</c:v>
                </c:pt>
                <c:pt idx="1">
                  <c:v>53.860655172413793</c:v>
                </c:pt>
                <c:pt idx="2">
                  <c:v>54.842000000000006</c:v>
                </c:pt>
                <c:pt idx="3">
                  <c:v>55.352666666666678</c:v>
                </c:pt>
                <c:pt idx="4">
                  <c:v>54.074000000000012</c:v>
                </c:pt>
                <c:pt idx="5">
                  <c:v>54.24133333333333</c:v>
                </c:pt>
                <c:pt idx="6">
                  <c:v>53.923333333333332</c:v>
                </c:pt>
              </c:numCache>
            </c:numRef>
          </c:val>
        </c:ser>
        <c:ser>
          <c:idx val="4"/>
          <c:order val="4"/>
          <c:tx>
            <c:strRef>
              <c:f>'[MonthlyWeather19800101_20160201.xlsx]5YearAverage'!$A$22</c:f>
              <c:strCache>
                <c:ptCount val="1"/>
                <c:pt idx="0">
                  <c:v>May</c:v>
                </c:pt>
              </c:strCache>
            </c:strRef>
          </c:tx>
          <c:spPr>
            <a:solidFill>
              <a:schemeClr val="accent5"/>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'[MonthlyWeather19800101_20160201.xlsx]5YearAverage'!$B$22:$H$22</c:f>
              <c:numCache>
                <c:formatCode>General</c:formatCode>
                <c:ptCount val="7"/>
                <c:pt idx="0">
                  <c:v>52.58</c:v>
                </c:pt>
                <c:pt idx="1">
                  <c:v>52.117161290322578</c:v>
                </c:pt>
                <c:pt idx="2">
                  <c:v>54.088387096774191</c:v>
                </c:pt>
                <c:pt idx="3">
                  <c:v>53.482580645161285</c:v>
                </c:pt>
                <c:pt idx="4">
                  <c:v>52.067096774193544</c:v>
                </c:pt>
                <c:pt idx="5">
                  <c:v>52.112903225806463</c:v>
                </c:pt>
                <c:pt idx="6">
                  <c:v>52.264516129032259</c:v>
                </c:pt>
              </c:numCache>
            </c:numRef>
          </c:val>
        </c:ser>
        <c:ser>
          <c:idx val="5"/>
          <c:order val="5"/>
          <c:tx>
            <c:strRef>
              <c:f>'[MonthlyWeather19800101_20160201.xlsx]5YearAverage'!$A$23</c:f>
              <c:strCache>
                <c:ptCount val="1"/>
                <c:pt idx="0">
                  <c:v>Jun</c:v>
                </c:pt>
              </c:strCache>
            </c:strRef>
          </c:tx>
          <c:spPr>
            <a:solidFill>
              <a:schemeClr val="accent6"/>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'[MonthlyWeather19800101_20160201.xlsx]5YearAverage'!$B$23:$H$23</c:f>
              <c:numCache>
                <c:formatCode>General</c:formatCode>
                <c:ptCount val="7"/>
                <c:pt idx="0">
                  <c:v>50.384</c:v>
                </c:pt>
                <c:pt idx="1">
                  <c:v>50.578448275862073</c:v>
                </c:pt>
                <c:pt idx="2">
                  <c:v>51.248666666666665</c:v>
                </c:pt>
                <c:pt idx="3">
                  <c:v>51.224666666666664</c:v>
                </c:pt>
                <c:pt idx="4">
                  <c:v>49.904666666666664</c:v>
                </c:pt>
                <c:pt idx="5">
                  <c:v>50.75533333333334</c:v>
                </c:pt>
                <c:pt idx="6">
                  <c:v>50.830666666666666</c:v>
                </c:pt>
              </c:numCache>
            </c:numRef>
          </c:val>
        </c:ser>
        <c:ser>
          <c:idx val="6"/>
          <c:order val="6"/>
          <c:tx>
            <c:strRef>
              <c:f>'[MonthlyWeather19800101_20160201.xlsx]5YearAverage'!$A$24</c:f>
              <c:strCache>
                <c:ptCount val="1"/>
                <c:pt idx="0">
                  <c:v>Jul</c:v>
                </c:pt>
              </c:strCache>
            </c:strRef>
          </c:tx>
          <c:spPr>
            <a:solidFill>
              <a:schemeClr val="accent1">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'[MonthlyWeather19800101_20160201.xlsx]5YearAverage'!$B$24:$H$24</c:f>
              <c:numCache>
                <c:formatCode>General</c:formatCode>
                <c:ptCount val="7"/>
                <c:pt idx="0">
                  <c:v>49.91290322580646</c:v>
                </c:pt>
                <c:pt idx="1">
                  <c:v>49.964860215053761</c:v>
                </c:pt>
                <c:pt idx="2">
                  <c:v>50.245806451612907</c:v>
                </c:pt>
                <c:pt idx="3">
                  <c:v>50.307741935483868</c:v>
                </c:pt>
                <c:pt idx="4">
                  <c:v>49.333548387096776</c:v>
                </c:pt>
                <c:pt idx="5">
                  <c:v>50.334193548387098</c:v>
                </c:pt>
                <c:pt idx="6">
                  <c:v>49.852258064516128</c:v>
                </c:pt>
              </c:numCache>
            </c:numRef>
          </c:val>
        </c:ser>
        <c:ser>
          <c:idx val="7"/>
          <c:order val="7"/>
          <c:tx>
            <c:strRef>
              <c:f>'[MonthlyWeather19800101_20160201.xlsx]5YearAverage'!$A$25</c:f>
              <c:strCache>
                <c:ptCount val="1"/>
                <c:pt idx="0">
                  <c:v>Aug</c:v>
                </c:pt>
              </c:strCache>
            </c:strRef>
          </c:tx>
          <c:spPr>
            <a:solidFill>
              <a:schemeClr val="accent2">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'[MonthlyWeather19800101_20160201.xlsx]5YearAverage'!$B$25:$H$25</c:f>
              <c:numCache>
                <c:formatCode>General</c:formatCode>
                <c:ptCount val="7"/>
                <c:pt idx="0">
                  <c:v>50.925892473118282</c:v>
                </c:pt>
                <c:pt idx="1">
                  <c:v>51.769290322580652</c:v>
                </c:pt>
                <c:pt idx="2">
                  <c:v>51.741225806451624</c:v>
                </c:pt>
                <c:pt idx="3">
                  <c:v>52.385161290322586</c:v>
                </c:pt>
                <c:pt idx="4">
                  <c:v>50.881290322580654</c:v>
                </c:pt>
                <c:pt idx="5">
                  <c:v>52.776774193548384</c:v>
                </c:pt>
                <c:pt idx="6">
                  <c:v>51.763870967741937</c:v>
                </c:pt>
              </c:numCache>
            </c:numRef>
          </c:val>
        </c:ser>
        <c:ser>
          <c:idx val="8"/>
          <c:order val="8"/>
          <c:tx>
            <c:strRef>
              <c:f>'[MonthlyWeather19800101_20160201.xlsx]5YearAverage'!$A$26</c:f>
              <c:strCache>
                <c:ptCount val="1"/>
                <c:pt idx="0">
                  <c:v>Sep</c:v>
                </c:pt>
              </c:strCache>
            </c:strRef>
          </c:tx>
          <c:spPr>
            <a:solidFill>
              <a:schemeClr val="accent3">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'[MonthlyWeather19800101_20160201.xlsx]5YearAverage'!$B$26:$H$26</c:f>
              <c:numCache>
                <c:formatCode>General</c:formatCode>
                <c:ptCount val="7"/>
                <c:pt idx="0">
                  <c:v>52.386518518518514</c:v>
                </c:pt>
                <c:pt idx="1">
                  <c:v>54.15585714285713</c:v>
                </c:pt>
                <c:pt idx="2">
                  <c:v>53.94</c:v>
                </c:pt>
                <c:pt idx="3">
                  <c:v>54.918666666666674</c:v>
                </c:pt>
                <c:pt idx="4">
                  <c:v>53.647218390804596</c:v>
                </c:pt>
                <c:pt idx="5">
                  <c:v>54.424666666666667</c:v>
                </c:pt>
                <c:pt idx="6">
                  <c:v>54.32703448275862</c:v>
                </c:pt>
              </c:numCache>
            </c:numRef>
          </c:val>
        </c:ser>
        <c:ser>
          <c:idx val="9"/>
          <c:order val="9"/>
          <c:tx>
            <c:strRef>
              <c:f>'[MonthlyWeather19800101_20160201.xlsx]5YearAverage'!$A$27</c:f>
              <c:strCache>
                <c:ptCount val="1"/>
                <c:pt idx="0">
                  <c:v>Oct</c:v>
                </c:pt>
              </c:strCache>
            </c:strRef>
          </c:tx>
          <c:spPr>
            <a:solidFill>
              <a:schemeClr val="accent4">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'[MonthlyWeather19800101_20160201.xlsx]5YearAverage'!$B$27:$H$27</c:f>
              <c:numCache>
                <c:formatCode>General</c:formatCode>
                <c:ptCount val="7"/>
                <c:pt idx="0">
                  <c:v>53.761290322580635</c:v>
                </c:pt>
                <c:pt idx="1">
                  <c:v>55.218014888337471</c:v>
                </c:pt>
                <c:pt idx="2">
                  <c:v>55.993634408602155</c:v>
                </c:pt>
                <c:pt idx="3">
                  <c:v>55.93225806451612</c:v>
                </c:pt>
                <c:pt idx="4">
                  <c:v>56.029032258064511</c:v>
                </c:pt>
                <c:pt idx="5">
                  <c:v>55.798064516129024</c:v>
                </c:pt>
                <c:pt idx="6">
                  <c:v>56.064516129032256</c:v>
                </c:pt>
              </c:numCache>
            </c:numRef>
          </c:val>
        </c:ser>
        <c:ser>
          <c:idx val="10"/>
          <c:order val="10"/>
          <c:tx>
            <c:strRef>
              <c:f>'[MonthlyWeather19800101_20160201.xlsx]5YearAverage'!$A$28</c:f>
              <c:strCache>
                <c:ptCount val="1"/>
                <c:pt idx="0">
                  <c:v>Nov</c:v>
                </c:pt>
              </c:strCache>
            </c:strRef>
          </c:tx>
          <c:spPr>
            <a:solidFill>
              <a:schemeClr val="accent5">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'[MonthlyWeather19800101_20160201.xlsx]5YearAverage'!$B$28:$H$28</c:f>
              <c:numCache>
                <c:formatCode>General</c:formatCode>
                <c:ptCount val="7"/>
                <c:pt idx="0">
                  <c:v>54.395333333333326</c:v>
                </c:pt>
                <c:pt idx="1">
                  <c:v>55.763952380952375</c:v>
                </c:pt>
                <c:pt idx="2">
                  <c:v>56.488</c:v>
                </c:pt>
                <c:pt idx="3">
                  <c:v>57.048183908045971</c:v>
                </c:pt>
                <c:pt idx="4">
                  <c:v>56.684666666666672</c:v>
                </c:pt>
                <c:pt idx="5">
                  <c:v>56.67</c:v>
                </c:pt>
                <c:pt idx="6">
                  <c:v>57.384666666666668</c:v>
                </c:pt>
              </c:numCache>
            </c:numRef>
          </c:val>
        </c:ser>
        <c:ser>
          <c:idx val="11"/>
          <c:order val="11"/>
          <c:tx>
            <c:strRef>
              <c:f>'[MonthlyWeather19800101_20160201.xlsx]5YearAverage'!$A$29</c:f>
              <c:strCache>
                <c:ptCount val="1"/>
                <c:pt idx="0">
                  <c:v>Dec</c:v>
                </c:pt>
              </c:strCache>
            </c:strRef>
          </c:tx>
          <c:spPr>
            <a:solidFill>
              <a:schemeClr val="accent6">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'[MonthlyWeather19800101_20160201.xlsx]5YearAverage'!$B$29:$H$29</c:f>
              <c:numCache>
                <c:formatCode>General</c:formatCode>
                <c:ptCount val="7"/>
                <c:pt idx="0">
                  <c:v>54.37228110599078</c:v>
                </c:pt>
                <c:pt idx="1">
                  <c:v>55.800066740823148</c:v>
                </c:pt>
                <c:pt idx="2">
                  <c:v>56.281935483870974</c:v>
                </c:pt>
                <c:pt idx="3">
                  <c:v>56.199354838709681</c:v>
                </c:pt>
                <c:pt idx="4">
                  <c:v>56.130967741935493</c:v>
                </c:pt>
                <c:pt idx="5">
                  <c:v>55.407096774193555</c:v>
                </c:pt>
                <c:pt idx="6">
                  <c:v>55.203870967741935</c:v>
                </c:pt>
              </c:numCache>
            </c:numRef>
          </c:val>
        </c:ser>
        <c:dLbls>
          <c:showLegendKey val="0"/>
          <c:showVal val="0"/>
          <c:showCatName val="0"/>
          <c:showSerName val="0"/>
          <c:showPercent val="0"/>
          <c:showBubbleSize val="0"/>
        </c:dLbls>
        <c:gapWidth val="219"/>
        <c:overlap val="-27"/>
        <c:axId val="108686336"/>
        <c:axId val="108724992"/>
      </c:barChart>
      <c:catAx>
        <c:axId val="10868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724992"/>
        <c:crosses val="autoZero"/>
        <c:auto val="1"/>
        <c:lblAlgn val="ctr"/>
        <c:lblOffset val="100"/>
        <c:noMultiLvlLbl val="0"/>
      </c:catAx>
      <c:valAx>
        <c:axId val="108724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Temperature</a:t>
                </a:r>
                <a:r>
                  <a:rPr lang="en-US" sz="1200" baseline="0" dirty="0"/>
                  <a:t> (</a:t>
                </a:r>
                <a:r>
                  <a:rPr lang="en-US" sz="1200" b="0" i="0" u="none" strike="noStrike" baseline="0" dirty="0">
                    <a:effectLst/>
                  </a:rPr>
                  <a:t>°F</a:t>
                </a:r>
                <a:r>
                  <a:rPr lang="en-US" sz="1200" baseline="0" dirty="0"/>
                  <a:t>)</a:t>
                </a:r>
                <a:endParaRPr lang="en-US" sz="1200" dirty="0"/>
              </a:p>
            </c:rich>
          </c:tx>
          <c:layout>
            <c:manualLayout>
              <c:xMode val="edge"/>
              <c:yMode val="edge"/>
              <c:x val="7.1556471578558302E-3"/>
              <c:y val="0.28054579387133255"/>
            </c:manualLayout>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686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42726-B0A8-45ED-8EE7-5F5B5E0ADE37}" type="doc">
      <dgm:prSet loTypeId="urn:microsoft.com/office/officeart/2005/8/layout/vList3" loCatId="list" qsTypeId="urn:microsoft.com/office/officeart/2005/8/quickstyle/simple1" qsCatId="simple" csTypeId="urn:microsoft.com/office/officeart/2005/8/colors/accent1_2" csCatId="accent1" phldr="1"/>
      <dgm:spPr/>
    </dgm:pt>
    <dgm:pt modelId="{DFC28B3F-4141-4A3B-AA3B-75BB49C145FF}">
      <dgm:prSet phldrT="[Text]" custT="1"/>
      <dgm:spPr/>
      <dgm:t>
        <a:bodyPr/>
        <a:lstStyle/>
        <a:p>
          <a:r>
            <a:rPr lang="en-US" sz="2400" dirty="0" smtClean="0"/>
            <a:t>Ground Control</a:t>
          </a:r>
          <a:endParaRPr lang="en-US" sz="2400" dirty="0"/>
        </a:p>
      </dgm:t>
    </dgm:pt>
    <dgm:pt modelId="{087398E7-B4AE-4062-9C6C-8892D6E25784}" type="parTrans" cxnId="{62F07AA2-4FBD-4909-A53E-59D117D16DF5}">
      <dgm:prSet/>
      <dgm:spPr/>
      <dgm:t>
        <a:bodyPr/>
        <a:lstStyle/>
        <a:p>
          <a:endParaRPr lang="en-US" sz="1200"/>
        </a:p>
      </dgm:t>
    </dgm:pt>
    <dgm:pt modelId="{6840B8B2-B6F7-4326-9D49-18785FBFA048}" type="sibTrans" cxnId="{62F07AA2-4FBD-4909-A53E-59D117D16DF5}">
      <dgm:prSet/>
      <dgm:spPr/>
      <dgm:t>
        <a:bodyPr/>
        <a:lstStyle/>
        <a:p>
          <a:endParaRPr lang="en-US" sz="1200"/>
        </a:p>
      </dgm:t>
    </dgm:pt>
    <dgm:pt modelId="{6C596493-646B-42AA-A8CA-B81B68DB374D}">
      <dgm:prSet phldrT="[Text]" custT="1"/>
      <dgm:spPr/>
      <dgm:t>
        <a:bodyPr/>
        <a:lstStyle/>
        <a:p>
          <a:r>
            <a:rPr lang="en-US" sz="2400" dirty="0" smtClean="0"/>
            <a:t>Supervised Classification</a:t>
          </a:r>
          <a:endParaRPr lang="en-US" sz="2400" dirty="0"/>
        </a:p>
      </dgm:t>
    </dgm:pt>
    <dgm:pt modelId="{E9F69EE0-335B-4D46-80D3-4E3E29819086}" type="parTrans" cxnId="{DDEEC36D-60F7-4611-94B6-AD989DB38064}">
      <dgm:prSet/>
      <dgm:spPr/>
      <dgm:t>
        <a:bodyPr/>
        <a:lstStyle/>
        <a:p>
          <a:endParaRPr lang="en-US" sz="1200"/>
        </a:p>
      </dgm:t>
    </dgm:pt>
    <dgm:pt modelId="{ACFA139F-9C5B-46A0-9336-728113D748C1}" type="sibTrans" cxnId="{DDEEC36D-60F7-4611-94B6-AD989DB38064}">
      <dgm:prSet/>
      <dgm:spPr/>
      <dgm:t>
        <a:bodyPr/>
        <a:lstStyle/>
        <a:p>
          <a:endParaRPr lang="en-US" sz="1200"/>
        </a:p>
      </dgm:t>
    </dgm:pt>
    <dgm:pt modelId="{33B73C8C-D349-4B1B-B741-C9FFCCF549D4}">
      <dgm:prSet phldrT="[Text]" custT="1"/>
      <dgm:spPr/>
      <dgm:t>
        <a:bodyPr/>
        <a:lstStyle/>
        <a:p>
          <a:r>
            <a:rPr lang="en-US" sz="2400" dirty="0" err="1" smtClean="0"/>
            <a:t>QuickBird</a:t>
          </a:r>
          <a:r>
            <a:rPr lang="en-US" sz="2400" dirty="0" smtClean="0"/>
            <a:t> Validation</a:t>
          </a:r>
          <a:endParaRPr lang="en-US" sz="2400" dirty="0"/>
        </a:p>
      </dgm:t>
    </dgm:pt>
    <dgm:pt modelId="{78FC5DB6-56E3-4335-A4D8-9ECA7386A92A}" type="parTrans" cxnId="{F0FAE082-D112-49A3-9002-B99480B3B293}">
      <dgm:prSet/>
      <dgm:spPr/>
      <dgm:t>
        <a:bodyPr/>
        <a:lstStyle/>
        <a:p>
          <a:endParaRPr lang="en-US" sz="1200"/>
        </a:p>
      </dgm:t>
    </dgm:pt>
    <dgm:pt modelId="{0E4C4804-219A-48B6-BDB4-9129BB9EF386}" type="sibTrans" cxnId="{F0FAE082-D112-49A3-9002-B99480B3B293}">
      <dgm:prSet/>
      <dgm:spPr/>
      <dgm:t>
        <a:bodyPr/>
        <a:lstStyle/>
        <a:p>
          <a:endParaRPr lang="en-US" sz="1200"/>
        </a:p>
      </dgm:t>
    </dgm:pt>
    <dgm:pt modelId="{88467378-5C1F-4422-AAE0-56A0ED3DC36A}" type="pres">
      <dgm:prSet presAssocID="{99942726-B0A8-45ED-8EE7-5F5B5E0ADE37}" presName="linearFlow" presStyleCnt="0">
        <dgm:presLayoutVars>
          <dgm:dir/>
          <dgm:resizeHandles val="exact"/>
        </dgm:presLayoutVars>
      </dgm:prSet>
      <dgm:spPr/>
    </dgm:pt>
    <dgm:pt modelId="{E6D48916-F80F-4CCB-AEEA-CE689AAD0A2B}" type="pres">
      <dgm:prSet presAssocID="{DFC28B3F-4141-4A3B-AA3B-75BB49C145FF}" presName="composite" presStyleCnt="0"/>
      <dgm:spPr/>
    </dgm:pt>
    <dgm:pt modelId="{2DAF8C83-F3CE-43F1-87A8-D889903E1414}" type="pres">
      <dgm:prSet presAssocID="{DFC28B3F-4141-4A3B-AA3B-75BB49C145FF}" presName="imgShp" presStyleLbl="fgImgPlace1" presStyleIdx="0" presStyleCnt="3" custScaleX="175259" custScaleY="175259" custLinFactX="-9410" custLinFactNeighborX="-100000"/>
      <dgm:spPr>
        <a:blipFill rotWithShape="1">
          <a:blip xmlns:r="http://schemas.openxmlformats.org/officeDocument/2006/relationships" r:embed="rId1"/>
          <a:stretch>
            <a:fillRect/>
          </a:stretch>
        </a:blipFill>
      </dgm:spPr>
    </dgm:pt>
    <dgm:pt modelId="{18128AF4-D39F-408E-AA07-1E05CD392BAB}" type="pres">
      <dgm:prSet presAssocID="{DFC28B3F-4141-4A3B-AA3B-75BB49C145FF}" presName="txShp" presStyleLbl="node1" presStyleIdx="0" presStyleCnt="3" custScaleX="102803" custScaleY="62729" custLinFactNeighborX="-355">
        <dgm:presLayoutVars>
          <dgm:bulletEnabled val="1"/>
        </dgm:presLayoutVars>
      </dgm:prSet>
      <dgm:spPr/>
      <dgm:t>
        <a:bodyPr/>
        <a:lstStyle/>
        <a:p>
          <a:endParaRPr lang="en-US"/>
        </a:p>
      </dgm:t>
    </dgm:pt>
    <dgm:pt modelId="{A22D93AE-A6F7-4FF7-AA3A-1D32A2B80BDF}" type="pres">
      <dgm:prSet presAssocID="{6840B8B2-B6F7-4326-9D49-18785FBFA048}" presName="spacing" presStyleCnt="0"/>
      <dgm:spPr/>
    </dgm:pt>
    <dgm:pt modelId="{A1052DC5-F399-43ED-BC33-FEBAA8DFD721}" type="pres">
      <dgm:prSet presAssocID="{6C596493-646B-42AA-A8CA-B81B68DB374D}" presName="composite" presStyleCnt="0"/>
      <dgm:spPr/>
    </dgm:pt>
    <dgm:pt modelId="{5AF68052-0330-4888-93E9-79BD8B67AEED}" type="pres">
      <dgm:prSet presAssocID="{6C596493-646B-42AA-A8CA-B81B68DB374D}" presName="imgShp" presStyleLbl="fgImgPlace1" presStyleIdx="1" presStyleCnt="3" custScaleX="169686" custScaleY="169684" custLinFactX="-9410" custLinFactNeighborX="-100000"/>
      <dgm:spPr>
        <a:blipFill rotWithShape="1">
          <a:blip xmlns:r="http://schemas.openxmlformats.org/officeDocument/2006/relationships" r:embed="rId2"/>
          <a:stretch>
            <a:fillRect/>
          </a:stretch>
        </a:blipFill>
      </dgm:spPr>
    </dgm:pt>
    <dgm:pt modelId="{AA4053FA-4D8C-42FC-B5EA-E5EF8C5CA354}" type="pres">
      <dgm:prSet presAssocID="{6C596493-646B-42AA-A8CA-B81B68DB374D}" presName="txShp" presStyleLbl="node1" presStyleIdx="1" presStyleCnt="3" custScaleX="102663" custScaleY="62748" custLinFactNeighborX="-177">
        <dgm:presLayoutVars>
          <dgm:bulletEnabled val="1"/>
        </dgm:presLayoutVars>
      </dgm:prSet>
      <dgm:spPr/>
      <dgm:t>
        <a:bodyPr/>
        <a:lstStyle/>
        <a:p>
          <a:endParaRPr lang="en-US"/>
        </a:p>
      </dgm:t>
    </dgm:pt>
    <dgm:pt modelId="{92E8956A-884E-4A1D-BBBF-D012931B7BC2}" type="pres">
      <dgm:prSet presAssocID="{ACFA139F-9C5B-46A0-9336-728113D748C1}" presName="spacing" presStyleCnt="0"/>
      <dgm:spPr/>
    </dgm:pt>
    <dgm:pt modelId="{D71D54A5-DE33-4ECA-8C5E-64B0D76F42AE}" type="pres">
      <dgm:prSet presAssocID="{33B73C8C-D349-4B1B-B741-C9FFCCF549D4}" presName="composite" presStyleCnt="0"/>
      <dgm:spPr/>
    </dgm:pt>
    <dgm:pt modelId="{532831B2-5590-4C00-A299-9E06B6CEBB7F}" type="pres">
      <dgm:prSet presAssocID="{33B73C8C-D349-4B1B-B741-C9FFCCF549D4}" presName="imgShp" presStyleLbl="fgImgPlace1" presStyleIdx="2" presStyleCnt="3" custScaleX="169168" custScaleY="169168" custLinFactX="-9410" custLinFactNeighborX="-100000"/>
      <dgm:spPr>
        <a:blipFill rotWithShape="1">
          <a:blip xmlns:r="http://schemas.openxmlformats.org/officeDocument/2006/relationships" r:embed="rId3"/>
          <a:stretch>
            <a:fillRect/>
          </a:stretch>
        </a:blipFill>
      </dgm:spPr>
    </dgm:pt>
    <dgm:pt modelId="{4F76440F-AE77-475B-9C07-45B83C08B3A7}" type="pres">
      <dgm:prSet presAssocID="{33B73C8C-D349-4B1B-B741-C9FFCCF549D4}" presName="txShp" presStyleLbl="node1" presStyleIdx="2" presStyleCnt="3" custScaleX="102814" custScaleY="65396" custLinFactNeighborX="-354">
        <dgm:presLayoutVars>
          <dgm:bulletEnabled val="1"/>
        </dgm:presLayoutVars>
      </dgm:prSet>
      <dgm:spPr/>
      <dgm:t>
        <a:bodyPr/>
        <a:lstStyle/>
        <a:p>
          <a:endParaRPr lang="en-US"/>
        </a:p>
      </dgm:t>
    </dgm:pt>
  </dgm:ptLst>
  <dgm:cxnLst>
    <dgm:cxn modelId="{5456C538-98DD-4921-ADFB-B99F2DE3C138}" type="presOf" srcId="{99942726-B0A8-45ED-8EE7-5F5B5E0ADE37}" destId="{88467378-5C1F-4422-AAE0-56A0ED3DC36A}" srcOrd="0" destOrd="0" presId="urn:microsoft.com/office/officeart/2005/8/layout/vList3"/>
    <dgm:cxn modelId="{62F07AA2-4FBD-4909-A53E-59D117D16DF5}" srcId="{99942726-B0A8-45ED-8EE7-5F5B5E0ADE37}" destId="{DFC28B3F-4141-4A3B-AA3B-75BB49C145FF}" srcOrd="0" destOrd="0" parTransId="{087398E7-B4AE-4062-9C6C-8892D6E25784}" sibTransId="{6840B8B2-B6F7-4326-9D49-18785FBFA048}"/>
    <dgm:cxn modelId="{7CF87BD0-2EC2-437A-B2C4-13AA7A665C9E}" type="presOf" srcId="{6C596493-646B-42AA-A8CA-B81B68DB374D}" destId="{AA4053FA-4D8C-42FC-B5EA-E5EF8C5CA354}" srcOrd="0" destOrd="0" presId="urn:microsoft.com/office/officeart/2005/8/layout/vList3"/>
    <dgm:cxn modelId="{C275171C-9011-4CBC-B205-8FD2FACDDFD9}" type="presOf" srcId="{DFC28B3F-4141-4A3B-AA3B-75BB49C145FF}" destId="{18128AF4-D39F-408E-AA07-1E05CD392BAB}" srcOrd="0" destOrd="0" presId="urn:microsoft.com/office/officeart/2005/8/layout/vList3"/>
    <dgm:cxn modelId="{DDEEC36D-60F7-4611-94B6-AD989DB38064}" srcId="{99942726-B0A8-45ED-8EE7-5F5B5E0ADE37}" destId="{6C596493-646B-42AA-A8CA-B81B68DB374D}" srcOrd="1" destOrd="0" parTransId="{E9F69EE0-335B-4D46-80D3-4E3E29819086}" sibTransId="{ACFA139F-9C5B-46A0-9336-728113D748C1}"/>
    <dgm:cxn modelId="{919C28D1-3B92-430F-9A36-85F2C4A38FFE}" type="presOf" srcId="{33B73C8C-D349-4B1B-B741-C9FFCCF549D4}" destId="{4F76440F-AE77-475B-9C07-45B83C08B3A7}" srcOrd="0" destOrd="0" presId="urn:microsoft.com/office/officeart/2005/8/layout/vList3"/>
    <dgm:cxn modelId="{F0FAE082-D112-49A3-9002-B99480B3B293}" srcId="{99942726-B0A8-45ED-8EE7-5F5B5E0ADE37}" destId="{33B73C8C-D349-4B1B-B741-C9FFCCF549D4}" srcOrd="2" destOrd="0" parTransId="{78FC5DB6-56E3-4335-A4D8-9ECA7386A92A}" sibTransId="{0E4C4804-219A-48B6-BDB4-9129BB9EF386}"/>
    <dgm:cxn modelId="{A6FA6321-F557-4CEC-83D2-DFE649D778C1}" type="presParOf" srcId="{88467378-5C1F-4422-AAE0-56A0ED3DC36A}" destId="{E6D48916-F80F-4CCB-AEEA-CE689AAD0A2B}" srcOrd="0" destOrd="0" presId="urn:microsoft.com/office/officeart/2005/8/layout/vList3"/>
    <dgm:cxn modelId="{9E141FD5-0648-46FD-AEA1-FDA9929A3472}" type="presParOf" srcId="{E6D48916-F80F-4CCB-AEEA-CE689AAD0A2B}" destId="{2DAF8C83-F3CE-43F1-87A8-D889903E1414}" srcOrd="0" destOrd="0" presId="urn:microsoft.com/office/officeart/2005/8/layout/vList3"/>
    <dgm:cxn modelId="{5213564F-078C-4587-A5ED-16E081BE288A}" type="presParOf" srcId="{E6D48916-F80F-4CCB-AEEA-CE689AAD0A2B}" destId="{18128AF4-D39F-408E-AA07-1E05CD392BAB}" srcOrd="1" destOrd="0" presId="urn:microsoft.com/office/officeart/2005/8/layout/vList3"/>
    <dgm:cxn modelId="{A525D8CB-C2D1-42DE-8DE0-18531A0D8631}" type="presParOf" srcId="{88467378-5C1F-4422-AAE0-56A0ED3DC36A}" destId="{A22D93AE-A6F7-4FF7-AA3A-1D32A2B80BDF}" srcOrd="1" destOrd="0" presId="urn:microsoft.com/office/officeart/2005/8/layout/vList3"/>
    <dgm:cxn modelId="{6FD4F816-309B-42DB-B59D-8D2E21603EBE}" type="presParOf" srcId="{88467378-5C1F-4422-AAE0-56A0ED3DC36A}" destId="{A1052DC5-F399-43ED-BC33-FEBAA8DFD721}" srcOrd="2" destOrd="0" presId="urn:microsoft.com/office/officeart/2005/8/layout/vList3"/>
    <dgm:cxn modelId="{D5EC0E93-605D-4559-895A-6810CF72188C}" type="presParOf" srcId="{A1052DC5-F399-43ED-BC33-FEBAA8DFD721}" destId="{5AF68052-0330-4888-93E9-79BD8B67AEED}" srcOrd="0" destOrd="0" presId="urn:microsoft.com/office/officeart/2005/8/layout/vList3"/>
    <dgm:cxn modelId="{81005F14-BE13-47A1-AD94-536E1B7530F3}" type="presParOf" srcId="{A1052DC5-F399-43ED-BC33-FEBAA8DFD721}" destId="{AA4053FA-4D8C-42FC-B5EA-E5EF8C5CA354}" srcOrd="1" destOrd="0" presId="urn:microsoft.com/office/officeart/2005/8/layout/vList3"/>
    <dgm:cxn modelId="{43AB85C2-155E-45EF-8931-5F5BA99D40A4}" type="presParOf" srcId="{88467378-5C1F-4422-AAE0-56A0ED3DC36A}" destId="{92E8956A-884E-4A1D-BBBF-D012931B7BC2}" srcOrd="3" destOrd="0" presId="urn:microsoft.com/office/officeart/2005/8/layout/vList3"/>
    <dgm:cxn modelId="{9B05F1A0-173C-4855-9DB0-EE95BADCA02C}" type="presParOf" srcId="{88467378-5C1F-4422-AAE0-56A0ED3DC36A}" destId="{D71D54A5-DE33-4ECA-8C5E-64B0D76F42AE}" srcOrd="4" destOrd="0" presId="urn:microsoft.com/office/officeart/2005/8/layout/vList3"/>
    <dgm:cxn modelId="{9DD414EC-826A-434E-BF36-9AC879264065}" type="presParOf" srcId="{D71D54A5-DE33-4ECA-8C5E-64B0D76F42AE}" destId="{532831B2-5590-4C00-A299-9E06B6CEBB7F}" srcOrd="0" destOrd="0" presId="urn:microsoft.com/office/officeart/2005/8/layout/vList3"/>
    <dgm:cxn modelId="{0051125D-7027-4789-B2DF-263006343FEC}" type="presParOf" srcId="{D71D54A5-DE33-4ECA-8C5E-64B0D76F42AE}" destId="{4F76440F-AE77-475B-9C07-45B83C08B3A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8DDB29-E824-42C1-AC8A-CB02A509F18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B2FAC624-9CEC-4A4F-8975-2694C4C37E77}">
      <dgm:prSet phldrT="[Text]" custT="1"/>
      <dgm:spPr/>
      <dgm:t>
        <a:bodyPr/>
        <a:lstStyle/>
        <a:p>
          <a:r>
            <a:rPr lang="en-US" sz="1800" dirty="0" smtClean="0"/>
            <a:t>DEM</a:t>
          </a:r>
          <a:endParaRPr lang="en-US" sz="1800" dirty="0"/>
        </a:p>
      </dgm:t>
    </dgm:pt>
    <dgm:pt modelId="{AFCF01C7-09CF-4466-9FC5-B4A7A6D886D0}" type="parTrans" cxnId="{7FCC435E-A38B-48C3-B86C-DC7EB271B63B}">
      <dgm:prSet/>
      <dgm:spPr/>
      <dgm:t>
        <a:bodyPr/>
        <a:lstStyle/>
        <a:p>
          <a:endParaRPr lang="en-US" sz="1800"/>
        </a:p>
      </dgm:t>
    </dgm:pt>
    <dgm:pt modelId="{6B6D9F7F-8C35-4942-A185-1A109140B5C3}" type="sibTrans" cxnId="{7FCC435E-A38B-48C3-B86C-DC7EB271B63B}">
      <dgm:prSet/>
      <dgm:spPr/>
      <dgm:t>
        <a:bodyPr/>
        <a:lstStyle/>
        <a:p>
          <a:endParaRPr lang="en-US" sz="1800"/>
        </a:p>
      </dgm:t>
    </dgm:pt>
    <dgm:pt modelId="{1C346C6C-2ABF-4CF0-8AB8-0470D34F87AC}">
      <dgm:prSet phldrT="[Text]" custT="1"/>
      <dgm:spPr>
        <a:solidFill>
          <a:schemeClr val="accent1">
            <a:lumMod val="20000"/>
            <a:lumOff val="80000"/>
            <a:alpha val="90000"/>
          </a:schemeClr>
        </a:solidFill>
      </dgm:spPr>
      <dgm:t>
        <a:bodyPr/>
        <a:lstStyle/>
        <a:p>
          <a:r>
            <a:rPr lang="en-US" sz="1800" dirty="0" smtClean="0"/>
            <a:t>Collect DEM Data</a:t>
          </a:r>
          <a:endParaRPr lang="en-US" sz="1800" dirty="0"/>
        </a:p>
      </dgm:t>
    </dgm:pt>
    <dgm:pt modelId="{A1D933E7-96EA-486D-9D5B-689C6026FBD1}" type="parTrans" cxnId="{9CC50F1F-27AD-45CA-9E82-5FB8847A6651}">
      <dgm:prSet/>
      <dgm:spPr/>
      <dgm:t>
        <a:bodyPr/>
        <a:lstStyle/>
        <a:p>
          <a:endParaRPr lang="en-US" sz="1800"/>
        </a:p>
      </dgm:t>
    </dgm:pt>
    <dgm:pt modelId="{EB3DB455-D8A9-48A5-8150-82E5666E0587}" type="sibTrans" cxnId="{9CC50F1F-27AD-45CA-9E82-5FB8847A6651}">
      <dgm:prSet/>
      <dgm:spPr/>
      <dgm:t>
        <a:bodyPr/>
        <a:lstStyle/>
        <a:p>
          <a:endParaRPr lang="en-US" sz="1800"/>
        </a:p>
      </dgm:t>
    </dgm:pt>
    <dgm:pt modelId="{A3846F6D-7E32-4EFA-88EC-848F4146D8C8}">
      <dgm:prSet phldrT="[Text]" custT="1"/>
      <dgm:spPr>
        <a:solidFill>
          <a:schemeClr val="accent1">
            <a:lumMod val="40000"/>
            <a:lumOff val="60000"/>
            <a:alpha val="90000"/>
          </a:schemeClr>
        </a:solidFill>
      </dgm:spPr>
      <dgm:t>
        <a:bodyPr/>
        <a:lstStyle/>
        <a:p>
          <a:r>
            <a:rPr lang="en-US" sz="1800" dirty="0" smtClean="0"/>
            <a:t>Fill Sinks</a:t>
          </a:r>
          <a:endParaRPr lang="en-US" sz="1800" dirty="0"/>
        </a:p>
      </dgm:t>
    </dgm:pt>
    <dgm:pt modelId="{FC9BEB77-AB11-4638-B1F3-A41530772253}" type="parTrans" cxnId="{1C99A7F5-BF26-4D07-AAF1-81242A4CCB62}">
      <dgm:prSet/>
      <dgm:spPr/>
      <dgm:t>
        <a:bodyPr/>
        <a:lstStyle/>
        <a:p>
          <a:endParaRPr lang="en-US" sz="1800"/>
        </a:p>
      </dgm:t>
    </dgm:pt>
    <dgm:pt modelId="{842D5277-FCC9-47D6-8E2B-7ACDE8747A5C}" type="sibTrans" cxnId="{1C99A7F5-BF26-4D07-AAF1-81242A4CCB62}">
      <dgm:prSet/>
      <dgm:spPr/>
      <dgm:t>
        <a:bodyPr/>
        <a:lstStyle/>
        <a:p>
          <a:endParaRPr lang="en-US" sz="1800"/>
        </a:p>
      </dgm:t>
    </dgm:pt>
    <dgm:pt modelId="{503675F2-D23C-4547-98C4-4BF4CCD888D6}">
      <dgm:prSet phldrT="[Text]" custT="1"/>
      <dgm:spPr/>
      <dgm:t>
        <a:bodyPr/>
        <a:lstStyle/>
        <a:p>
          <a:r>
            <a:rPr lang="en-US" sz="1800" dirty="0" smtClean="0"/>
            <a:t>Land Cultivation</a:t>
          </a:r>
          <a:endParaRPr lang="en-US" sz="1800" dirty="0"/>
        </a:p>
      </dgm:t>
    </dgm:pt>
    <dgm:pt modelId="{F97FDE6F-B707-490F-9BB9-86288771441B}" type="parTrans" cxnId="{A0118A92-741F-48E7-B2CA-C4B1C7881EF6}">
      <dgm:prSet/>
      <dgm:spPr/>
      <dgm:t>
        <a:bodyPr/>
        <a:lstStyle/>
        <a:p>
          <a:endParaRPr lang="en-US" sz="1800"/>
        </a:p>
      </dgm:t>
    </dgm:pt>
    <dgm:pt modelId="{0BB33F2B-65F3-4454-B1CC-057EFE950DFB}" type="sibTrans" cxnId="{A0118A92-741F-48E7-B2CA-C4B1C7881EF6}">
      <dgm:prSet/>
      <dgm:spPr/>
      <dgm:t>
        <a:bodyPr/>
        <a:lstStyle/>
        <a:p>
          <a:endParaRPr lang="en-US" sz="1800"/>
        </a:p>
      </dgm:t>
    </dgm:pt>
    <dgm:pt modelId="{4A40AFA4-1285-4740-86A1-618501991167}">
      <dgm:prSet phldrT="[Text]" custT="1"/>
      <dgm:spPr>
        <a:solidFill>
          <a:schemeClr val="accent1">
            <a:lumMod val="40000"/>
            <a:lumOff val="60000"/>
            <a:alpha val="90000"/>
          </a:schemeClr>
        </a:solidFill>
      </dgm:spPr>
      <dgm:t>
        <a:bodyPr/>
        <a:lstStyle/>
        <a:p>
          <a:r>
            <a:rPr lang="en-US" sz="1800" dirty="0" smtClean="0"/>
            <a:t>Atmospheric Correction</a:t>
          </a:r>
          <a:endParaRPr lang="en-US" sz="1800" dirty="0"/>
        </a:p>
      </dgm:t>
    </dgm:pt>
    <dgm:pt modelId="{0BE0EBEF-8292-4FAA-B379-937A5576BF4B}" type="parTrans" cxnId="{CFF4524F-3634-4948-925B-23050D1438C5}">
      <dgm:prSet/>
      <dgm:spPr/>
      <dgm:t>
        <a:bodyPr/>
        <a:lstStyle/>
        <a:p>
          <a:endParaRPr lang="en-US" sz="1800"/>
        </a:p>
      </dgm:t>
    </dgm:pt>
    <dgm:pt modelId="{F04C912A-7ECF-426F-B2D4-1394D8FADA1C}" type="sibTrans" cxnId="{CFF4524F-3634-4948-925B-23050D1438C5}">
      <dgm:prSet/>
      <dgm:spPr/>
      <dgm:t>
        <a:bodyPr/>
        <a:lstStyle/>
        <a:p>
          <a:endParaRPr lang="en-US" sz="1800"/>
        </a:p>
      </dgm:t>
    </dgm:pt>
    <dgm:pt modelId="{2C8FAA75-E77E-4668-8914-AA531C66DED6}">
      <dgm:prSet phldrT="[Text]" custT="1"/>
      <dgm:spPr>
        <a:solidFill>
          <a:schemeClr val="accent1">
            <a:lumMod val="40000"/>
            <a:lumOff val="60000"/>
            <a:alpha val="90000"/>
          </a:schemeClr>
        </a:solidFill>
      </dgm:spPr>
      <dgm:t>
        <a:bodyPr/>
        <a:lstStyle/>
        <a:p>
          <a:r>
            <a:rPr lang="en-US" sz="1800" dirty="0" smtClean="0"/>
            <a:t>Pixel-Based Classification</a:t>
          </a:r>
          <a:endParaRPr lang="en-US" sz="1800" dirty="0"/>
        </a:p>
      </dgm:t>
    </dgm:pt>
    <dgm:pt modelId="{0A83F366-00EE-400F-BD16-F094DF945961}" type="parTrans" cxnId="{0846BEE6-1C74-40D1-ABFD-7F001EDD52AA}">
      <dgm:prSet/>
      <dgm:spPr/>
      <dgm:t>
        <a:bodyPr/>
        <a:lstStyle/>
        <a:p>
          <a:endParaRPr lang="en-US" sz="1800"/>
        </a:p>
      </dgm:t>
    </dgm:pt>
    <dgm:pt modelId="{71867EF2-FF0E-40DB-8CEB-1B7C10C295A5}" type="sibTrans" cxnId="{0846BEE6-1C74-40D1-ABFD-7F001EDD52AA}">
      <dgm:prSet/>
      <dgm:spPr/>
      <dgm:t>
        <a:bodyPr/>
        <a:lstStyle/>
        <a:p>
          <a:endParaRPr lang="en-US" sz="1800"/>
        </a:p>
      </dgm:t>
    </dgm:pt>
    <dgm:pt modelId="{6998B2AE-1CD8-4365-BD6A-61DDE3556035}">
      <dgm:prSet custT="1"/>
      <dgm:spPr/>
      <dgm:t>
        <a:bodyPr/>
        <a:lstStyle/>
        <a:p>
          <a:r>
            <a:rPr lang="en-US" sz="1800" dirty="0" smtClean="0"/>
            <a:t>Climate</a:t>
          </a:r>
          <a:endParaRPr lang="en-US" sz="1800" dirty="0"/>
        </a:p>
      </dgm:t>
    </dgm:pt>
    <dgm:pt modelId="{8425D147-002D-4ADB-980D-AE9D59FF9D3D}" type="parTrans" cxnId="{C1695E89-0D5C-4E7C-8967-52E28A0B7332}">
      <dgm:prSet/>
      <dgm:spPr/>
      <dgm:t>
        <a:bodyPr/>
        <a:lstStyle/>
        <a:p>
          <a:endParaRPr lang="en-US" sz="1800"/>
        </a:p>
      </dgm:t>
    </dgm:pt>
    <dgm:pt modelId="{E70FB950-C6A8-4471-B547-9D280378C413}" type="sibTrans" cxnId="{C1695E89-0D5C-4E7C-8967-52E28A0B7332}">
      <dgm:prSet/>
      <dgm:spPr/>
      <dgm:t>
        <a:bodyPr/>
        <a:lstStyle/>
        <a:p>
          <a:endParaRPr lang="en-US" sz="1800"/>
        </a:p>
      </dgm:t>
    </dgm:pt>
    <dgm:pt modelId="{3F79EB25-E35B-42BD-84C3-734061BD3774}">
      <dgm:prSet custT="1"/>
      <dgm:spPr>
        <a:solidFill>
          <a:schemeClr val="accent1">
            <a:lumMod val="40000"/>
            <a:lumOff val="60000"/>
            <a:alpha val="90000"/>
          </a:schemeClr>
        </a:solidFill>
      </dgm:spPr>
      <dgm:t>
        <a:bodyPr/>
        <a:lstStyle/>
        <a:p>
          <a:r>
            <a:rPr lang="en-US" sz="1800" dirty="0" smtClean="0"/>
            <a:t>Validate with In-Situ Data</a:t>
          </a:r>
          <a:endParaRPr lang="en-US" sz="1800" dirty="0"/>
        </a:p>
      </dgm:t>
    </dgm:pt>
    <dgm:pt modelId="{4A47CD0B-49E8-487C-B217-23C134C4597E}" type="parTrans" cxnId="{48E2B471-389E-49DD-BFE8-E33EAE27365C}">
      <dgm:prSet/>
      <dgm:spPr/>
      <dgm:t>
        <a:bodyPr/>
        <a:lstStyle/>
        <a:p>
          <a:endParaRPr lang="en-US" sz="1800"/>
        </a:p>
      </dgm:t>
    </dgm:pt>
    <dgm:pt modelId="{89B4554F-EC29-4EA6-B064-51B7C729939C}" type="sibTrans" cxnId="{48E2B471-389E-49DD-BFE8-E33EAE27365C}">
      <dgm:prSet/>
      <dgm:spPr/>
      <dgm:t>
        <a:bodyPr/>
        <a:lstStyle/>
        <a:p>
          <a:endParaRPr lang="en-US" sz="1800"/>
        </a:p>
      </dgm:t>
    </dgm:pt>
    <dgm:pt modelId="{63CB846B-12AA-4873-9EAD-DF2DF2188E98}">
      <dgm:prSet custT="1"/>
      <dgm:spPr>
        <a:solidFill>
          <a:schemeClr val="accent1">
            <a:lumMod val="40000"/>
            <a:lumOff val="60000"/>
            <a:alpha val="90000"/>
          </a:schemeClr>
        </a:solidFill>
      </dgm:spPr>
      <dgm:t>
        <a:bodyPr/>
        <a:lstStyle/>
        <a:p>
          <a:r>
            <a:rPr lang="en-US" sz="1800" dirty="0" smtClean="0"/>
            <a:t>Extrapolate to Park</a:t>
          </a:r>
          <a:endParaRPr lang="en-US" sz="1800" dirty="0"/>
        </a:p>
      </dgm:t>
    </dgm:pt>
    <dgm:pt modelId="{FE8C9EF1-1E42-4C4D-AA6B-E4A8E36AE04D}" type="parTrans" cxnId="{C439A999-48FD-4685-AAA5-3712F18B466C}">
      <dgm:prSet/>
      <dgm:spPr/>
      <dgm:t>
        <a:bodyPr/>
        <a:lstStyle/>
        <a:p>
          <a:endParaRPr lang="en-US" sz="1800"/>
        </a:p>
      </dgm:t>
    </dgm:pt>
    <dgm:pt modelId="{FC22E04C-DE2B-4F4B-ABA8-8953C5DDE673}" type="sibTrans" cxnId="{C439A999-48FD-4685-AAA5-3712F18B466C}">
      <dgm:prSet/>
      <dgm:spPr/>
      <dgm:t>
        <a:bodyPr/>
        <a:lstStyle/>
        <a:p>
          <a:endParaRPr lang="en-US" sz="1800"/>
        </a:p>
      </dgm:t>
    </dgm:pt>
    <dgm:pt modelId="{A23CD563-C339-40F1-9790-D099EE537F93}">
      <dgm:prSet custT="1"/>
      <dgm:spPr>
        <a:solidFill>
          <a:schemeClr val="accent1">
            <a:lumMod val="20000"/>
            <a:lumOff val="80000"/>
            <a:alpha val="90000"/>
          </a:schemeClr>
        </a:solidFill>
      </dgm:spPr>
      <dgm:t>
        <a:bodyPr/>
        <a:lstStyle/>
        <a:p>
          <a:r>
            <a:rPr lang="en-US" sz="1800" dirty="0" smtClean="0"/>
            <a:t>Collect Landsat Data</a:t>
          </a:r>
          <a:endParaRPr lang="en-US" sz="1800" dirty="0"/>
        </a:p>
      </dgm:t>
    </dgm:pt>
    <dgm:pt modelId="{2D369FFA-0CA9-4065-B32D-A92AA0FDE9BA}" type="parTrans" cxnId="{86C8FD70-F644-48EB-9882-BBE451CB364A}">
      <dgm:prSet/>
      <dgm:spPr/>
      <dgm:t>
        <a:bodyPr/>
        <a:lstStyle/>
        <a:p>
          <a:endParaRPr lang="en-US" sz="1800"/>
        </a:p>
      </dgm:t>
    </dgm:pt>
    <dgm:pt modelId="{366D397A-7913-49DB-A227-3A29970EC36F}" type="sibTrans" cxnId="{86C8FD70-F644-48EB-9882-BBE451CB364A}">
      <dgm:prSet/>
      <dgm:spPr/>
      <dgm:t>
        <a:bodyPr/>
        <a:lstStyle/>
        <a:p>
          <a:endParaRPr lang="en-US" sz="1800"/>
        </a:p>
      </dgm:t>
    </dgm:pt>
    <dgm:pt modelId="{B6009973-D5AD-42D3-9471-E722BC76E502}">
      <dgm:prSet custT="1"/>
      <dgm:spPr>
        <a:solidFill>
          <a:schemeClr val="accent1">
            <a:lumMod val="20000"/>
            <a:lumOff val="80000"/>
            <a:alpha val="90000"/>
          </a:schemeClr>
        </a:solidFill>
      </dgm:spPr>
      <dgm:t>
        <a:bodyPr/>
        <a:lstStyle/>
        <a:p>
          <a:r>
            <a:rPr lang="en-US" sz="1800" dirty="0" smtClean="0"/>
            <a:t>Collect Weather Data</a:t>
          </a:r>
          <a:endParaRPr lang="en-US" sz="1800" dirty="0"/>
        </a:p>
      </dgm:t>
    </dgm:pt>
    <dgm:pt modelId="{BE12EE25-D9EB-4EA5-B6A1-0C713F1EDF74}" type="parTrans" cxnId="{AF0573DD-293D-4D61-A80C-90A5DD174C3D}">
      <dgm:prSet/>
      <dgm:spPr/>
      <dgm:t>
        <a:bodyPr/>
        <a:lstStyle/>
        <a:p>
          <a:endParaRPr lang="en-US" sz="1800"/>
        </a:p>
      </dgm:t>
    </dgm:pt>
    <dgm:pt modelId="{7E6D069C-F62C-4184-B3AC-63767CC22079}" type="sibTrans" cxnId="{AF0573DD-293D-4D61-A80C-90A5DD174C3D}">
      <dgm:prSet/>
      <dgm:spPr/>
      <dgm:t>
        <a:bodyPr/>
        <a:lstStyle/>
        <a:p>
          <a:endParaRPr lang="en-US" sz="1800"/>
        </a:p>
      </dgm:t>
    </dgm:pt>
    <dgm:pt modelId="{5EFD4FAE-C024-4846-8ED0-AE7DF5F9D0B5}">
      <dgm:prSet custT="1"/>
      <dgm:spPr>
        <a:solidFill>
          <a:schemeClr val="accent1">
            <a:lumMod val="40000"/>
            <a:lumOff val="60000"/>
          </a:schemeClr>
        </a:solidFill>
      </dgm:spPr>
      <dgm:t>
        <a:bodyPr/>
        <a:lstStyle/>
        <a:p>
          <a:r>
            <a:rPr lang="en-US" sz="1800" dirty="0" smtClean="0"/>
            <a:t>Derive Slope</a:t>
          </a:r>
          <a:endParaRPr lang="en-US" sz="1800" dirty="0"/>
        </a:p>
      </dgm:t>
    </dgm:pt>
    <dgm:pt modelId="{FD4234A9-06ED-49BA-9038-A7BED1F743DC}" type="parTrans" cxnId="{2B7434B5-888C-4063-AD19-613A29CC161C}">
      <dgm:prSet/>
      <dgm:spPr/>
      <dgm:t>
        <a:bodyPr/>
        <a:lstStyle/>
        <a:p>
          <a:endParaRPr lang="en-US" sz="1800"/>
        </a:p>
      </dgm:t>
    </dgm:pt>
    <dgm:pt modelId="{4ACA5C3C-2105-48B0-A6E8-3E8CDBEE1E59}" type="sibTrans" cxnId="{2B7434B5-888C-4063-AD19-613A29CC161C}">
      <dgm:prSet/>
      <dgm:spPr/>
      <dgm:t>
        <a:bodyPr/>
        <a:lstStyle/>
        <a:p>
          <a:endParaRPr lang="en-US" sz="1800"/>
        </a:p>
      </dgm:t>
    </dgm:pt>
    <dgm:pt modelId="{9BE18474-76BB-428E-8C5A-46D212044727}">
      <dgm:prSet custT="1"/>
      <dgm:spPr>
        <a:solidFill>
          <a:schemeClr val="accent1">
            <a:lumMod val="60000"/>
            <a:lumOff val="40000"/>
            <a:alpha val="90000"/>
          </a:schemeClr>
        </a:solidFill>
      </dgm:spPr>
      <dgm:t>
        <a:bodyPr/>
        <a:lstStyle/>
        <a:p>
          <a:r>
            <a:rPr lang="en-US" sz="1800" dirty="0" smtClean="0"/>
            <a:t>Elevation and Slope</a:t>
          </a:r>
          <a:endParaRPr lang="en-US" sz="1800" dirty="0"/>
        </a:p>
      </dgm:t>
    </dgm:pt>
    <dgm:pt modelId="{750BBFDA-8A8F-4594-9725-87CC870E8780}" type="parTrans" cxnId="{49BC62CF-9444-4B1A-81A2-14550AD8A9DB}">
      <dgm:prSet/>
      <dgm:spPr/>
      <dgm:t>
        <a:bodyPr/>
        <a:lstStyle/>
        <a:p>
          <a:endParaRPr lang="en-US" sz="1800"/>
        </a:p>
      </dgm:t>
    </dgm:pt>
    <dgm:pt modelId="{EA35A2C8-6AA7-4345-AE2D-830D854914C4}" type="sibTrans" cxnId="{49BC62CF-9444-4B1A-81A2-14550AD8A9DB}">
      <dgm:prSet/>
      <dgm:spPr/>
      <dgm:t>
        <a:bodyPr/>
        <a:lstStyle/>
        <a:p>
          <a:endParaRPr lang="en-US" sz="1800"/>
        </a:p>
      </dgm:t>
    </dgm:pt>
    <dgm:pt modelId="{0945D32E-6E72-4CCC-A528-271E64C10A12}">
      <dgm:prSet custT="1"/>
      <dgm:spPr>
        <a:solidFill>
          <a:schemeClr val="accent1">
            <a:lumMod val="60000"/>
            <a:lumOff val="40000"/>
            <a:alpha val="90000"/>
          </a:schemeClr>
        </a:solidFill>
      </dgm:spPr>
      <dgm:t>
        <a:bodyPr/>
        <a:lstStyle/>
        <a:p>
          <a:r>
            <a:rPr lang="en-US" sz="1800" dirty="0" smtClean="0"/>
            <a:t>Land Cover</a:t>
          </a:r>
          <a:endParaRPr lang="en-US" sz="1800" dirty="0"/>
        </a:p>
      </dgm:t>
    </dgm:pt>
    <dgm:pt modelId="{296F7288-1375-4493-8733-466C6E87DD90}" type="parTrans" cxnId="{D48AB779-7994-4AC7-9D71-1732B0F297AB}">
      <dgm:prSet/>
      <dgm:spPr/>
      <dgm:t>
        <a:bodyPr/>
        <a:lstStyle/>
        <a:p>
          <a:endParaRPr lang="en-US" sz="1800"/>
        </a:p>
      </dgm:t>
    </dgm:pt>
    <dgm:pt modelId="{01721E9F-EB82-4BFB-B7CB-4EBAD2B91D9B}" type="sibTrans" cxnId="{D48AB779-7994-4AC7-9D71-1732B0F297AB}">
      <dgm:prSet/>
      <dgm:spPr/>
      <dgm:t>
        <a:bodyPr/>
        <a:lstStyle/>
        <a:p>
          <a:endParaRPr lang="en-US" sz="1800"/>
        </a:p>
      </dgm:t>
    </dgm:pt>
    <dgm:pt modelId="{0C755313-E123-4B1E-AC1C-D2E227083541}">
      <dgm:prSet custT="1"/>
      <dgm:spPr>
        <a:solidFill>
          <a:schemeClr val="accent1">
            <a:lumMod val="60000"/>
            <a:lumOff val="40000"/>
            <a:alpha val="90000"/>
          </a:schemeClr>
        </a:solidFill>
      </dgm:spPr>
      <dgm:t>
        <a:bodyPr/>
        <a:lstStyle/>
        <a:p>
          <a:r>
            <a:rPr lang="en-US" sz="1800" dirty="0" smtClean="0"/>
            <a:t>Temperature</a:t>
          </a:r>
          <a:endParaRPr lang="en-US" sz="1800" dirty="0"/>
        </a:p>
      </dgm:t>
    </dgm:pt>
    <dgm:pt modelId="{50B6931C-DBB0-490B-916C-E5EA8E269FCA}" type="parTrans" cxnId="{AA139E57-2533-4C55-92C0-9CF13D803E66}">
      <dgm:prSet/>
      <dgm:spPr/>
      <dgm:t>
        <a:bodyPr/>
        <a:lstStyle/>
        <a:p>
          <a:endParaRPr lang="en-US" sz="1800"/>
        </a:p>
      </dgm:t>
    </dgm:pt>
    <dgm:pt modelId="{39B2DC88-0B24-4401-913B-8B05523D699B}" type="sibTrans" cxnId="{AA139E57-2533-4C55-92C0-9CF13D803E66}">
      <dgm:prSet/>
      <dgm:spPr/>
      <dgm:t>
        <a:bodyPr/>
        <a:lstStyle/>
        <a:p>
          <a:endParaRPr lang="en-US" sz="1800"/>
        </a:p>
      </dgm:t>
    </dgm:pt>
    <dgm:pt modelId="{DA9D885C-3D80-4B6B-8E2E-B42F7D0EA7B9}" type="pres">
      <dgm:prSet presAssocID="{F98DDB29-E824-42C1-AC8A-CB02A509F182}" presName="diagram" presStyleCnt="0">
        <dgm:presLayoutVars>
          <dgm:chPref val="1"/>
          <dgm:dir/>
          <dgm:animOne val="branch"/>
          <dgm:animLvl val="lvl"/>
          <dgm:resizeHandles/>
        </dgm:presLayoutVars>
      </dgm:prSet>
      <dgm:spPr/>
      <dgm:t>
        <a:bodyPr/>
        <a:lstStyle/>
        <a:p>
          <a:endParaRPr lang="en-US"/>
        </a:p>
      </dgm:t>
    </dgm:pt>
    <dgm:pt modelId="{87486F69-ED52-4BDC-9EB9-45F49B6F9DB3}" type="pres">
      <dgm:prSet presAssocID="{B2FAC624-9CEC-4A4F-8975-2694C4C37E77}" presName="root" presStyleCnt="0"/>
      <dgm:spPr/>
    </dgm:pt>
    <dgm:pt modelId="{E5F3B8AC-EE07-4D3A-A82F-DE8122916292}" type="pres">
      <dgm:prSet presAssocID="{B2FAC624-9CEC-4A4F-8975-2694C4C37E77}" presName="rootComposite" presStyleCnt="0"/>
      <dgm:spPr/>
    </dgm:pt>
    <dgm:pt modelId="{71A5E4CA-9097-4889-B2AF-EA28318C1EB4}" type="pres">
      <dgm:prSet presAssocID="{B2FAC624-9CEC-4A4F-8975-2694C4C37E77}" presName="rootText" presStyleLbl="node1" presStyleIdx="0" presStyleCnt="3"/>
      <dgm:spPr/>
      <dgm:t>
        <a:bodyPr/>
        <a:lstStyle/>
        <a:p>
          <a:endParaRPr lang="en-US"/>
        </a:p>
      </dgm:t>
    </dgm:pt>
    <dgm:pt modelId="{6452B995-C948-405C-93CE-9813BB7FB0BA}" type="pres">
      <dgm:prSet presAssocID="{B2FAC624-9CEC-4A4F-8975-2694C4C37E77}" presName="rootConnector" presStyleLbl="node1" presStyleIdx="0" presStyleCnt="3"/>
      <dgm:spPr/>
      <dgm:t>
        <a:bodyPr/>
        <a:lstStyle/>
        <a:p>
          <a:endParaRPr lang="en-US"/>
        </a:p>
      </dgm:t>
    </dgm:pt>
    <dgm:pt modelId="{0B885791-7508-4E91-87DE-9A67A75CB589}" type="pres">
      <dgm:prSet presAssocID="{B2FAC624-9CEC-4A4F-8975-2694C4C37E77}" presName="childShape" presStyleCnt="0"/>
      <dgm:spPr/>
    </dgm:pt>
    <dgm:pt modelId="{09E8696B-A7BE-483B-9464-CB0187A5C87D}" type="pres">
      <dgm:prSet presAssocID="{A1D933E7-96EA-486D-9D5B-689C6026FBD1}" presName="Name13" presStyleLbl="parChTrans1D2" presStyleIdx="0" presStyleCnt="12"/>
      <dgm:spPr/>
      <dgm:t>
        <a:bodyPr/>
        <a:lstStyle/>
        <a:p>
          <a:endParaRPr lang="en-US"/>
        </a:p>
      </dgm:t>
    </dgm:pt>
    <dgm:pt modelId="{906C04BD-834F-4D04-970C-D6E7B497D0C8}" type="pres">
      <dgm:prSet presAssocID="{1C346C6C-2ABF-4CF0-8AB8-0470D34F87AC}" presName="childText" presStyleLbl="bgAcc1" presStyleIdx="0" presStyleCnt="12" custScaleX="104543">
        <dgm:presLayoutVars>
          <dgm:bulletEnabled val="1"/>
        </dgm:presLayoutVars>
      </dgm:prSet>
      <dgm:spPr/>
      <dgm:t>
        <a:bodyPr/>
        <a:lstStyle/>
        <a:p>
          <a:endParaRPr lang="en-US"/>
        </a:p>
      </dgm:t>
    </dgm:pt>
    <dgm:pt modelId="{71E6C0B0-1FD2-4F3D-A511-C9004C42D38F}" type="pres">
      <dgm:prSet presAssocID="{FC9BEB77-AB11-4638-B1F3-A41530772253}" presName="Name13" presStyleLbl="parChTrans1D2" presStyleIdx="1" presStyleCnt="12"/>
      <dgm:spPr/>
      <dgm:t>
        <a:bodyPr/>
        <a:lstStyle/>
        <a:p>
          <a:endParaRPr lang="en-US"/>
        </a:p>
      </dgm:t>
    </dgm:pt>
    <dgm:pt modelId="{84391A56-96E9-48F9-B0BB-453629F54567}" type="pres">
      <dgm:prSet presAssocID="{A3846F6D-7E32-4EFA-88EC-848F4146D8C8}" presName="childText" presStyleLbl="bgAcc1" presStyleIdx="1" presStyleCnt="12" custScaleX="104543">
        <dgm:presLayoutVars>
          <dgm:bulletEnabled val="1"/>
        </dgm:presLayoutVars>
      </dgm:prSet>
      <dgm:spPr/>
      <dgm:t>
        <a:bodyPr/>
        <a:lstStyle/>
        <a:p>
          <a:endParaRPr lang="en-US"/>
        </a:p>
      </dgm:t>
    </dgm:pt>
    <dgm:pt modelId="{5692AE3A-FFFB-4DD5-AEFE-B222B84F8C30}" type="pres">
      <dgm:prSet presAssocID="{FD4234A9-06ED-49BA-9038-A7BED1F743DC}" presName="Name13" presStyleLbl="parChTrans1D2" presStyleIdx="2" presStyleCnt="12"/>
      <dgm:spPr/>
      <dgm:t>
        <a:bodyPr/>
        <a:lstStyle/>
        <a:p>
          <a:endParaRPr lang="en-US"/>
        </a:p>
      </dgm:t>
    </dgm:pt>
    <dgm:pt modelId="{5CD65D1F-2E7C-4560-A7F3-06D65CF1D82D}" type="pres">
      <dgm:prSet presAssocID="{5EFD4FAE-C024-4846-8ED0-AE7DF5F9D0B5}" presName="childText" presStyleLbl="bgAcc1" presStyleIdx="2" presStyleCnt="12" custScaleX="105690">
        <dgm:presLayoutVars>
          <dgm:bulletEnabled val="1"/>
        </dgm:presLayoutVars>
      </dgm:prSet>
      <dgm:spPr/>
      <dgm:t>
        <a:bodyPr/>
        <a:lstStyle/>
        <a:p>
          <a:endParaRPr lang="en-US"/>
        </a:p>
      </dgm:t>
    </dgm:pt>
    <dgm:pt modelId="{F2EBC3BB-1D5C-47AC-9D66-D92BFC1BF020}" type="pres">
      <dgm:prSet presAssocID="{750BBFDA-8A8F-4594-9725-87CC870E8780}" presName="Name13" presStyleLbl="parChTrans1D2" presStyleIdx="3" presStyleCnt="12"/>
      <dgm:spPr/>
      <dgm:t>
        <a:bodyPr/>
        <a:lstStyle/>
        <a:p>
          <a:endParaRPr lang="en-US"/>
        </a:p>
      </dgm:t>
    </dgm:pt>
    <dgm:pt modelId="{E923C89E-2B57-4894-9E0C-39197F7C5574}" type="pres">
      <dgm:prSet presAssocID="{9BE18474-76BB-428E-8C5A-46D212044727}" presName="childText" presStyleLbl="bgAcc1" presStyleIdx="3" presStyleCnt="12" custScaleX="105690">
        <dgm:presLayoutVars>
          <dgm:bulletEnabled val="1"/>
        </dgm:presLayoutVars>
      </dgm:prSet>
      <dgm:spPr/>
      <dgm:t>
        <a:bodyPr/>
        <a:lstStyle/>
        <a:p>
          <a:endParaRPr lang="en-US"/>
        </a:p>
      </dgm:t>
    </dgm:pt>
    <dgm:pt modelId="{116F0A7F-4837-473A-A247-40115527EE5D}" type="pres">
      <dgm:prSet presAssocID="{503675F2-D23C-4547-98C4-4BF4CCD888D6}" presName="root" presStyleCnt="0"/>
      <dgm:spPr/>
    </dgm:pt>
    <dgm:pt modelId="{918548C8-26AF-4CF9-B670-E535653FC024}" type="pres">
      <dgm:prSet presAssocID="{503675F2-D23C-4547-98C4-4BF4CCD888D6}" presName="rootComposite" presStyleCnt="0"/>
      <dgm:spPr/>
    </dgm:pt>
    <dgm:pt modelId="{C5C74E86-4041-43DA-A6B5-EFD3C2B06C87}" type="pres">
      <dgm:prSet presAssocID="{503675F2-D23C-4547-98C4-4BF4CCD888D6}" presName="rootText" presStyleLbl="node1" presStyleIdx="1" presStyleCnt="3"/>
      <dgm:spPr/>
      <dgm:t>
        <a:bodyPr/>
        <a:lstStyle/>
        <a:p>
          <a:endParaRPr lang="en-US"/>
        </a:p>
      </dgm:t>
    </dgm:pt>
    <dgm:pt modelId="{8BC755D0-317D-4354-8633-ACD7FE31EE32}" type="pres">
      <dgm:prSet presAssocID="{503675F2-D23C-4547-98C4-4BF4CCD888D6}" presName="rootConnector" presStyleLbl="node1" presStyleIdx="1" presStyleCnt="3"/>
      <dgm:spPr/>
      <dgm:t>
        <a:bodyPr/>
        <a:lstStyle/>
        <a:p>
          <a:endParaRPr lang="en-US"/>
        </a:p>
      </dgm:t>
    </dgm:pt>
    <dgm:pt modelId="{D5EEA41B-B708-48FD-BCCE-FD35BE911063}" type="pres">
      <dgm:prSet presAssocID="{503675F2-D23C-4547-98C4-4BF4CCD888D6}" presName="childShape" presStyleCnt="0"/>
      <dgm:spPr/>
    </dgm:pt>
    <dgm:pt modelId="{C0113C6B-3231-4459-9CCF-FF029E7AE63A}" type="pres">
      <dgm:prSet presAssocID="{2D369FFA-0CA9-4065-B32D-A92AA0FDE9BA}" presName="Name13" presStyleLbl="parChTrans1D2" presStyleIdx="4" presStyleCnt="12"/>
      <dgm:spPr/>
      <dgm:t>
        <a:bodyPr/>
        <a:lstStyle/>
        <a:p>
          <a:endParaRPr lang="en-US"/>
        </a:p>
      </dgm:t>
    </dgm:pt>
    <dgm:pt modelId="{E48319ED-6300-4DE5-8AFD-26547FB7904B}" type="pres">
      <dgm:prSet presAssocID="{A23CD563-C339-40F1-9790-D099EE537F93}" presName="childText" presStyleLbl="bgAcc1" presStyleIdx="4" presStyleCnt="12" custScaleX="106761">
        <dgm:presLayoutVars>
          <dgm:bulletEnabled val="1"/>
        </dgm:presLayoutVars>
      </dgm:prSet>
      <dgm:spPr/>
      <dgm:t>
        <a:bodyPr/>
        <a:lstStyle/>
        <a:p>
          <a:endParaRPr lang="en-US"/>
        </a:p>
      </dgm:t>
    </dgm:pt>
    <dgm:pt modelId="{90B8401D-DBF6-44E5-BD9C-135B7BF45478}" type="pres">
      <dgm:prSet presAssocID="{0BE0EBEF-8292-4FAA-B379-937A5576BF4B}" presName="Name13" presStyleLbl="parChTrans1D2" presStyleIdx="5" presStyleCnt="12"/>
      <dgm:spPr/>
      <dgm:t>
        <a:bodyPr/>
        <a:lstStyle/>
        <a:p>
          <a:endParaRPr lang="en-US"/>
        </a:p>
      </dgm:t>
    </dgm:pt>
    <dgm:pt modelId="{AD4B37E4-84EA-400C-A2FF-6A3FB638B672}" type="pres">
      <dgm:prSet presAssocID="{4A40AFA4-1285-4740-86A1-618501991167}" presName="childText" presStyleLbl="bgAcc1" presStyleIdx="5" presStyleCnt="12" custScaleX="108054">
        <dgm:presLayoutVars>
          <dgm:bulletEnabled val="1"/>
        </dgm:presLayoutVars>
      </dgm:prSet>
      <dgm:spPr/>
      <dgm:t>
        <a:bodyPr/>
        <a:lstStyle/>
        <a:p>
          <a:endParaRPr lang="en-US"/>
        </a:p>
      </dgm:t>
    </dgm:pt>
    <dgm:pt modelId="{A0BD1AB1-450D-4913-AFA9-9B3D5ECC4430}" type="pres">
      <dgm:prSet presAssocID="{0A83F366-00EE-400F-BD16-F094DF945961}" presName="Name13" presStyleLbl="parChTrans1D2" presStyleIdx="6" presStyleCnt="12"/>
      <dgm:spPr/>
      <dgm:t>
        <a:bodyPr/>
        <a:lstStyle/>
        <a:p>
          <a:endParaRPr lang="en-US"/>
        </a:p>
      </dgm:t>
    </dgm:pt>
    <dgm:pt modelId="{A9F076F7-7DC7-47F5-AEF7-E2E1B2713C3E}" type="pres">
      <dgm:prSet presAssocID="{2C8FAA75-E77E-4668-8914-AA531C66DED6}" presName="childText" presStyleLbl="bgAcc1" presStyleIdx="6" presStyleCnt="12" custScaleX="108054">
        <dgm:presLayoutVars>
          <dgm:bulletEnabled val="1"/>
        </dgm:presLayoutVars>
      </dgm:prSet>
      <dgm:spPr/>
      <dgm:t>
        <a:bodyPr/>
        <a:lstStyle/>
        <a:p>
          <a:endParaRPr lang="en-US"/>
        </a:p>
      </dgm:t>
    </dgm:pt>
    <dgm:pt modelId="{6AF09CF3-9CF5-4B1A-96BB-1C33C5C5BE9C}" type="pres">
      <dgm:prSet presAssocID="{296F7288-1375-4493-8733-466C6E87DD90}" presName="Name13" presStyleLbl="parChTrans1D2" presStyleIdx="7" presStyleCnt="12"/>
      <dgm:spPr/>
      <dgm:t>
        <a:bodyPr/>
        <a:lstStyle/>
        <a:p>
          <a:endParaRPr lang="en-US"/>
        </a:p>
      </dgm:t>
    </dgm:pt>
    <dgm:pt modelId="{109CB739-8245-4921-85EC-40C263DD638B}" type="pres">
      <dgm:prSet presAssocID="{0945D32E-6E72-4CCC-A528-271E64C10A12}" presName="childText" presStyleLbl="bgAcc1" presStyleIdx="7" presStyleCnt="12" custScaleX="106761">
        <dgm:presLayoutVars>
          <dgm:bulletEnabled val="1"/>
        </dgm:presLayoutVars>
      </dgm:prSet>
      <dgm:spPr/>
      <dgm:t>
        <a:bodyPr/>
        <a:lstStyle/>
        <a:p>
          <a:endParaRPr lang="en-US"/>
        </a:p>
      </dgm:t>
    </dgm:pt>
    <dgm:pt modelId="{28684AF2-48FD-4AF1-B2D6-A34EFAFAF067}" type="pres">
      <dgm:prSet presAssocID="{6998B2AE-1CD8-4365-BD6A-61DDE3556035}" presName="root" presStyleCnt="0"/>
      <dgm:spPr/>
    </dgm:pt>
    <dgm:pt modelId="{66897748-5A57-4453-8688-16CC7B718C71}" type="pres">
      <dgm:prSet presAssocID="{6998B2AE-1CD8-4365-BD6A-61DDE3556035}" presName="rootComposite" presStyleCnt="0"/>
      <dgm:spPr/>
    </dgm:pt>
    <dgm:pt modelId="{52BB2885-5D95-47E4-B792-35A4D0A30E5D}" type="pres">
      <dgm:prSet presAssocID="{6998B2AE-1CD8-4365-BD6A-61DDE3556035}" presName="rootText" presStyleLbl="node1" presStyleIdx="2" presStyleCnt="3"/>
      <dgm:spPr/>
      <dgm:t>
        <a:bodyPr/>
        <a:lstStyle/>
        <a:p>
          <a:endParaRPr lang="en-US"/>
        </a:p>
      </dgm:t>
    </dgm:pt>
    <dgm:pt modelId="{091D351C-D58F-472E-BACD-F4ABFE84CAF5}" type="pres">
      <dgm:prSet presAssocID="{6998B2AE-1CD8-4365-BD6A-61DDE3556035}" presName="rootConnector" presStyleLbl="node1" presStyleIdx="2" presStyleCnt="3"/>
      <dgm:spPr/>
      <dgm:t>
        <a:bodyPr/>
        <a:lstStyle/>
        <a:p>
          <a:endParaRPr lang="en-US"/>
        </a:p>
      </dgm:t>
    </dgm:pt>
    <dgm:pt modelId="{27C9D453-6BF2-4D56-880E-D76298023AE4}" type="pres">
      <dgm:prSet presAssocID="{6998B2AE-1CD8-4365-BD6A-61DDE3556035}" presName="childShape" presStyleCnt="0"/>
      <dgm:spPr/>
    </dgm:pt>
    <dgm:pt modelId="{0289EA4F-9DC7-4AF1-96A9-81802FD8AA88}" type="pres">
      <dgm:prSet presAssocID="{BE12EE25-D9EB-4EA5-B6A1-0C713F1EDF74}" presName="Name13" presStyleLbl="parChTrans1D2" presStyleIdx="8" presStyleCnt="12"/>
      <dgm:spPr/>
      <dgm:t>
        <a:bodyPr/>
        <a:lstStyle/>
        <a:p>
          <a:endParaRPr lang="en-US"/>
        </a:p>
      </dgm:t>
    </dgm:pt>
    <dgm:pt modelId="{E547CD31-FD0C-4022-9FC2-BC130C30B2C7}" type="pres">
      <dgm:prSet presAssocID="{B6009973-D5AD-42D3-9471-E722BC76E502}" presName="childText" presStyleLbl="bgAcc1" presStyleIdx="8" presStyleCnt="12" custScaleX="106848">
        <dgm:presLayoutVars>
          <dgm:bulletEnabled val="1"/>
        </dgm:presLayoutVars>
      </dgm:prSet>
      <dgm:spPr/>
      <dgm:t>
        <a:bodyPr/>
        <a:lstStyle/>
        <a:p>
          <a:endParaRPr lang="en-US"/>
        </a:p>
      </dgm:t>
    </dgm:pt>
    <dgm:pt modelId="{20AEF724-21C3-414B-9A8F-3259973C2E64}" type="pres">
      <dgm:prSet presAssocID="{4A47CD0B-49E8-487C-B217-23C134C4597E}" presName="Name13" presStyleLbl="parChTrans1D2" presStyleIdx="9" presStyleCnt="12"/>
      <dgm:spPr/>
      <dgm:t>
        <a:bodyPr/>
        <a:lstStyle/>
        <a:p>
          <a:endParaRPr lang="en-US"/>
        </a:p>
      </dgm:t>
    </dgm:pt>
    <dgm:pt modelId="{E6FE6351-664F-4260-B413-7158A733D441}" type="pres">
      <dgm:prSet presAssocID="{3F79EB25-E35B-42BD-84C3-734061BD3774}" presName="childText" presStyleLbl="bgAcc1" presStyleIdx="9" presStyleCnt="12" custScaleX="106848">
        <dgm:presLayoutVars>
          <dgm:bulletEnabled val="1"/>
        </dgm:presLayoutVars>
      </dgm:prSet>
      <dgm:spPr/>
      <dgm:t>
        <a:bodyPr/>
        <a:lstStyle/>
        <a:p>
          <a:endParaRPr lang="en-US"/>
        </a:p>
      </dgm:t>
    </dgm:pt>
    <dgm:pt modelId="{5777BB66-3737-47C7-8D76-27AC61F5192D}" type="pres">
      <dgm:prSet presAssocID="{FE8C9EF1-1E42-4C4D-AA6B-E4A8E36AE04D}" presName="Name13" presStyleLbl="parChTrans1D2" presStyleIdx="10" presStyleCnt="12"/>
      <dgm:spPr/>
      <dgm:t>
        <a:bodyPr/>
        <a:lstStyle/>
        <a:p>
          <a:endParaRPr lang="en-US"/>
        </a:p>
      </dgm:t>
    </dgm:pt>
    <dgm:pt modelId="{A0421025-55CC-42E8-BEFB-37FEBDBB68F0}" type="pres">
      <dgm:prSet presAssocID="{63CB846B-12AA-4873-9EAD-DF2DF2188E98}" presName="childText" presStyleLbl="bgAcc1" presStyleIdx="10" presStyleCnt="12" custScaleX="106848">
        <dgm:presLayoutVars>
          <dgm:bulletEnabled val="1"/>
        </dgm:presLayoutVars>
      </dgm:prSet>
      <dgm:spPr/>
      <dgm:t>
        <a:bodyPr/>
        <a:lstStyle/>
        <a:p>
          <a:endParaRPr lang="en-US"/>
        </a:p>
      </dgm:t>
    </dgm:pt>
    <dgm:pt modelId="{9C8D023D-B7D2-4125-B1CF-6973CFEB701D}" type="pres">
      <dgm:prSet presAssocID="{50B6931C-DBB0-490B-916C-E5EA8E269FCA}" presName="Name13" presStyleLbl="parChTrans1D2" presStyleIdx="11" presStyleCnt="12"/>
      <dgm:spPr/>
      <dgm:t>
        <a:bodyPr/>
        <a:lstStyle/>
        <a:p>
          <a:endParaRPr lang="en-US"/>
        </a:p>
      </dgm:t>
    </dgm:pt>
    <dgm:pt modelId="{519B6BB6-D79B-419C-A2F6-7531408A9787}" type="pres">
      <dgm:prSet presAssocID="{0C755313-E123-4B1E-AC1C-D2E227083541}" presName="childText" presStyleLbl="bgAcc1" presStyleIdx="11" presStyleCnt="12" custScaleX="108507">
        <dgm:presLayoutVars>
          <dgm:bulletEnabled val="1"/>
        </dgm:presLayoutVars>
      </dgm:prSet>
      <dgm:spPr/>
      <dgm:t>
        <a:bodyPr/>
        <a:lstStyle/>
        <a:p>
          <a:endParaRPr lang="en-US"/>
        </a:p>
      </dgm:t>
    </dgm:pt>
  </dgm:ptLst>
  <dgm:cxnLst>
    <dgm:cxn modelId="{311DB97D-3E51-46D4-BD6E-C36BB51ECAEF}" type="presOf" srcId="{6998B2AE-1CD8-4365-BD6A-61DDE3556035}" destId="{52BB2885-5D95-47E4-B792-35A4D0A30E5D}" srcOrd="0" destOrd="0" presId="urn:microsoft.com/office/officeart/2005/8/layout/hierarchy3"/>
    <dgm:cxn modelId="{0846BEE6-1C74-40D1-ABFD-7F001EDD52AA}" srcId="{503675F2-D23C-4547-98C4-4BF4CCD888D6}" destId="{2C8FAA75-E77E-4668-8914-AA531C66DED6}" srcOrd="2" destOrd="0" parTransId="{0A83F366-00EE-400F-BD16-F094DF945961}" sibTransId="{71867EF2-FF0E-40DB-8CEB-1B7C10C295A5}"/>
    <dgm:cxn modelId="{766302AF-5269-4839-B5BE-736C563ABCB6}" type="presOf" srcId="{BE12EE25-D9EB-4EA5-B6A1-0C713F1EDF74}" destId="{0289EA4F-9DC7-4AF1-96A9-81802FD8AA88}" srcOrd="0" destOrd="0" presId="urn:microsoft.com/office/officeart/2005/8/layout/hierarchy3"/>
    <dgm:cxn modelId="{C439A999-48FD-4685-AAA5-3712F18B466C}" srcId="{6998B2AE-1CD8-4365-BD6A-61DDE3556035}" destId="{63CB846B-12AA-4873-9EAD-DF2DF2188E98}" srcOrd="2" destOrd="0" parTransId="{FE8C9EF1-1E42-4C4D-AA6B-E4A8E36AE04D}" sibTransId="{FC22E04C-DE2B-4F4B-ABA8-8953C5DDE673}"/>
    <dgm:cxn modelId="{EC36B478-D495-4ED6-8248-5418F8323BB6}" type="presOf" srcId="{3F79EB25-E35B-42BD-84C3-734061BD3774}" destId="{E6FE6351-664F-4260-B413-7158A733D441}" srcOrd="0" destOrd="0" presId="urn:microsoft.com/office/officeart/2005/8/layout/hierarchy3"/>
    <dgm:cxn modelId="{9CC50F1F-27AD-45CA-9E82-5FB8847A6651}" srcId="{B2FAC624-9CEC-4A4F-8975-2694C4C37E77}" destId="{1C346C6C-2ABF-4CF0-8AB8-0470D34F87AC}" srcOrd="0" destOrd="0" parTransId="{A1D933E7-96EA-486D-9D5B-689C6026FBD1}" sibTransId="{EB3DB455-D8A9-48A5-8150-82E5666E0587}"/>
    <dgm:cxn modelId="{D8BCC466-2075-40F5-9080-90D8ACB4C50B}" type="presOf" srcId="{4A40AFA4-1285-4740-86A1-618501991167}" destId="{AD4B37E4-84EA-400C-A2FF-6A3FB638B672}" srcOrd="0" destOrd="0" presId="urn:microsoft.com/office/officeart/2005/8/layout/hierarchy3"/>
    <dgm:cxn modelId="{DA1A5E61-3E3F-45BC-9B1C-46B0F89856F8}" type="presOf" srcId="{A1D933E7-96EA-486D-9D5B-689C6026FBD1}" destId="{09E8696B-A7BE-483B-9464-CB0187A5C87D}" srcOrd="0" destOrd="0" presId="urn:microsoft.com/office/officeart/2005/8/layout/hierarchy3"/>
    <dgm:cxn modelId="{FEDD03DF-D50D-4EB2-AE41-A08905D1BC5A}" type="presOf" srcId="{0945D32E-6E72-4CCC-A528-271E64C10A12}" destId="{109CB739-8245-4921-85EC-40C263DD638B}" srcOrd="0" destOrd="0" presId="urn:microsoft.com/office/officeart/2005/8/layout/hierarchy3"/>
    <dgm:cxn modelId="{4683CE58-2663-403E-A334-C1F900561990}" type="presOf" srcId="{6998B2AE-1CD8-4365-BD6A-61DDE3556035}" destId="{091D351C-D58F-472E-BACD-F4ABFE84CAF5}" srcOrd="1" destOrd="0" presId="urn:microsoft.com/office/officeart/2005/8/layout/hierarchy3"/>
    <dgm:cxn modelId="{48E2B471-389E-49DD-BFE8-E33EAE27365C}" srcId="{6998B2AE-1CD8-4365-BD6A-61DDE3556035}" destId="{3F79EB25-E35B-42BD-84C3-734061BD3774}" srcOrd="1" destOrd="0" parTransId="{4A47CD0B-49E8-487C-B217-23C134C4597E}" sibTransId="{89B4554F-EC29-4EA6-B064-51B7C729939C}"/>
    <dgm:cxn modelId="{2B7434B5-888C-4063-AD19-613A29CC161C}" srcId="{B2FAC624-9CEC-4A4F-8975-2694C4C37E77}" destId="{5EFD4FAE-C024-4846-8ED0-AE7DF5F9D0B5}" srcOrd="2" destOrd="0" parTransId="{FD4234A9-06ED-49BA-9038-A7BED1F743DC}" sibTransId="{4ACA5C3C-2105-48B0-A6E8-3E8CDBEE1E59}"/>
    <dgm:cxn modelId="{4F45E01B-C2AB-45EB-8DD1-AF7C830C3FED}" type="presOf" srcId="{2D369FFA-0CA9-4065-B32D-A92AA0FDE9BA}" destId="{C0113C6B-3231-4459-9CCF-FF029E7AE63A}" srcOrd="0" destOrd="0" presId="urn:microsoft.com/office/officeart/2005/8/layout/hierarchy3"/>
    <dgm:cxn modelId="{D48AB779-7994-4AC7-9D71-1732B0F297AB}" srcId="{503675F2-D23C-4547-98C4-4BF4CCD888D6}" destId="{0945D32E-6E72-4CCC-A528-271E64C10A12}" srcOrd="3" destOrd="0" parTransId="{296F7288-1375-4493-8733-466C6E87DD90}" sibTransId="{01721E9F-EB82-4BFB-B7CB-4EBAD2B91D9B}"/>
    <dgm:cxn modelId="{5A5F31C6-E268-48B3-A71A-7F7ACDE3D39F}" type="presOf" srcId="{50B6931C-DBB0-490B-916C-E5EA8E269FCA}" destId="{9C8D023D-B7D2-4125-B1CF-6973CFEB701D}" srcOrd="0" destOrd="0" presId="urn:microsoft.com/office/officeart/2005/8/layout/hierarchy3"/>
    <dgm:cxn modelId="{253FD12C-038E-4465-9C42-9C03F85040A0}" type="presOf" srcId="{750BBFDA-8A8F-4594-9725-87CC870E8780}" destId="{F2EBC3BB-1D5C-47AC-9D66-D92BFC1BF020}" srcOrd="0" destOrd="0" presId="urn:microsoft.com/office/officeart/2005/8/layout/hierarchy3"/>
    <dgm:cxn modelId="{E9274533-193E-4409-82CC-6A09FAF75B26}" type="presOf" srcId="{0BE0EBEF-8292-4FAA-B379-937A5576BF4B}" destId="{90B8401D-DBF6-44E5-BD9C-135B7BF45478}" srcOrd="0" destOrd="0" presId="urn:microsoft.com/office/officeart/2005/8/layout/hierarchy3"/>
    <dgm:cxn modelId="{B74EA2AB-B6A6-4696-894E-9A85F5D33266}" type="presOf" srcId="{B2FAC624-9CEC-4A4F-8975-2694C4C37E77}" destId="{6452B995-C948-405C-93CE-9813BB7FB0BA}" srcOrd="1" destOrd="0" presId="urn:microsoft.com/office/officeart/2005/8/layout/hierarchy3"/>
    <dgm:cxn modelId="{7654924C-6406-46F4-8F21-77EDE786F5DF}" type="presOf" srcId="{FC9BEB77-AB11-4638-B1F3-A41530772253}" destId="{71E6C0B0-1FD2-4F3D-A511-C9004C42D38F}" srcOrd="0" destOrd="0" presId="urn:microsoft.com/office/officeart/2005/8/layout/hierarchy3"/>
    <dgm:cxn modelId="{CB7CBA43-1AF7-4738-BE5F-79BF8671B12F}" type="presOf" srcId="{4A47CD0B-49E8-487C-B217-23C134C4597E}" destId="{20AEF724-21C3-414B-9A8F-3259973C2E64}" srcOrd="0" destOrd="0" presId="urn:microsoft.com/office/officeart/2005/8/layout/hierarchy3"/>
    <dgm:cxn modelId="{70C9097A-AAD5-448D-8242-1D2FB3C6403E}" type="presOf" srcId="{1C346C6C-2ABF-4CF0-8AB8-0470D34F87AC}" destId="{906C04BD-834F-4D04-970C-D6E7B497D0C8}" srcOrd="0" destOrd="0" presId="urn:microsoft.com/office/officeart/2005/8/layout/hierarchy3"/>
    <dgm:cxn modelId="{F52E99F4-681E-4435-8883-732B5774FDD3}" type="presOf" srcId="{B6009973-D5AD-42D3-9471-E722BC76E502}" destId="{E547CD31-FD0C-4022-9FC2-BC130C30B2C7}" srcOrd="0" destOrd="0" presId="urn:microsoft.com/office/officeart/2005/8/layout/hierarchy3"/>
    <dgm:cxn modelId="{9EEE657F-4DEB-473A-A66E-890921E4E389}" type="presOf" srcId="{0A83F366-00EE-400F-BD16-F094DF945961}" destId="{A0BD1AB1-450D-4913-AFA9-9B3D5ECC4430}" srcOrd="0" destOrd="0" presId="urn:microsoft.com/office/officeart/2005/8/layout/hierarchy3"/>
    <dgm:cxn modelId="{208B08B2-64B7-42E1-8E2A-73ADDB8658DC}" type="presOf" srcId="{A23CD563-C339-40F1-9790-D099EE537F93}" destId="{E48319ED-6300-4DE5-8AFD-26547FB7904B}" srcOrd="0" destOrd="0" presId="urn:microsoft.com/office/officeart/2005/8/layout/hierarchy3"/>
    <dgm:cxn modelId="{C6D19787-B123-4DA0-997A-09B6D39EBEEA}" type="presOf" srcId="{0C755313-E123-4B1E-AC1C-D2E227083541}" destId="{519B6BB6-D79B-419C-A2F6-7531408A9787}" srcOrd="0" destOrd="0" presId="urn:microsoft.com/office/officeart/2005/8/layout/hierarchy3"/>
    <dgm:cxn modelId="{5AEEAB4F-E675-43FE-B591-85261259D937}" type="presOf" srcId="{A3846F6D-7E32-4EFA-88EC-848F4146D8C8}" destId="{84391A56-96E9-48F9-B0BB-453629F54567}" srcOrd="0" destOrd="0" presId="urn:microsoft.com/office/officeart/2005/8/layout/hierarchy3"/>
    <dgm:cxn modelId="{7FCC435E-A38B-48C3-B86C-DC7EB271B63B}" srcId="{F98DDB29-E824-42C1-AC8A-CB02A509F182}" destId="{B2FAC624-9CEC-4A4F-8975-2694C4C37E77}" srcOrd="0" destOrd="0" parTransId="{AFCF01C7-09CF-4466-9FC5-B4A7A6D886D0}" sibTransId="{6B6D9F7F-8C35-4942-A185-1A109140B5C3}"/>
    <dgm:cxn modelId="{E5631C1D-6499-4F69-A11F-12E198CC621D}" type="presOf" srcId="{296F7288-1375-4493-8733-466C6E87DD90}" destId="{6AF09CF3-9CF5-4B1A-96BB-1C33C5C5BE9C}" srcOrd="0" destOrd="0" presId="urn:microsoft.com/office/officeart/2005/8/layout/hierarchy3"/>
    <dgm:cxn modelId="{CA9A55F3-31D9-4AF7-AD2B-9C30E6219234}" type="presOf" srcId="{63CB846B-12AA-4873-9EAD-DF2DF2188E98}" destId="{A0421025-55CC-42E8-BEFB-37FEBDBB68F0}" srcOrd="0" destOrd="0" presId="urn:microsoft.com/office/officeart/2005/8/layout/hierarchy3"/>
    <dgm:cxn modelId="{DF060C18-CEAA-42CA-AAC6-B00E1767C8D9}" type="presOf" srcId="{503675F2-D23C-4547-98C4-4BF4CCD888D6}" destId="{C5C74E86-4041-43DA-A6B5-EFD3C2B06C87}" srcOrd="0" destOrd="0" presId="urn:microsoft.com/office/officeart/2005/8/layout/hierarchy3"/>
    <dgm:cxn modelId="{266E1731-D839-440A-A506-0A1F3D11E8D6}" type="presOf" srcId="{503675F2-D23C-4547-98C4-4BF4CCD888D6}" destId="{8BC755D0-317D-4354-8633-ACD7FE31EE32}" srcOrd="1" destOrd="0" presId="urn:microsoft.com/office/officeart/2005/8/layout/hierarchy3"/>
    <dgm:cxn modelId="{C1695E89-0D5C-4E7C-8967-52E28A0B7332}" srcId="{F98DDB29-E824-42C1-AC8A-CB02A509F182}" destId="{6998B2AE-1CD8-4365-BD6A-61DDE3556035}" srcOrd="2" destOrd="0" parTransId="{8425D147-002D-4ADB-980D-AE9D59FF9D3D}" sibTransId="{E70FB950-C6A8-4471-B547-9D280378C413}"/>
    <dgm:cxn modelId="{A0118A92-741F-48E7-B2CA-C4B1C7881EF6}" srcId="{F98DDB29-E824-42C1-AC8A-CB02A509F182}" destId="{503675F2-D23C-4547-98C4-4BF4CCD888D6}" srcOrd="1" destOrd="0" parTransId="{F97FDE6F-B707-490F-9BB9-86288771441B}" sibTransId="{0BB33F2B-65F3-4454-B1CC-057EFE950DFB}"/>
    <dgm:cxn modelId="{475032CB-1EA6-4BE1-86ED-6AE42E2053DA}" type="presOf" srcId="{F98DDB29-E824-42C1-AC8A-CB02A509F182}" destId="{DA9D885C-3D80-4B6B-8E2E-B42F7D0EA7B9}" srcOrd="0" destOrd="0" presId="urn:microsoft.com/office/officeart/2005/8/layout/hierarchy3"/>
    <dgm:cxn modelId="{AF0573DD-293D-4D61-A80C-90A5DD174C3D}" srcId="{6998B2AE-1CD8-4365-BD6A-61DDE3556035}" destId="{B6009973-D5AD-42D3-9471-E722BC76E502}" srcOrd="0" destOrd="0" parTransId="{BE12EE25-D9EB-4EA5-B6A1-0C713F1EDF74}" sibTransId="{7E6D069C-F62C-4184-B3AC-63767CC22079}"/>
    <dgm:cxn modelId="{CFF4524F-3634-4948-925B-23050D1438C5}" srcId="{503675F2-D23C-4547-98C4-4BF4CCD888D6}" destId="{4A40AFA4-1285-4740-86A1-618501991167}" srcOrd="1" destOrd="0" parTransId="{0BE0EBEF-8292-4FAA-B379-937A5576BF4B}" sibTransId="{F04C912A-7ECF-426F-B2D4-1394D8FADA1C}"/>
    <dgm:cxn modelId="{86C8FD70-F644-48EB-9882-BBE451CB364A}" srcId="{503675F2-D23C-4547-98C4-4BF4CCD888D6}" destId="{A23CD563-C339-40F1-9790-D099EE537F93}" srcOrd="0" destOrd="0" parTransId="{2D369FFA-0CA9-4065-B32D-A92AA0FDE9BA}" sibTransId="{366D397A-7913-49DB-A227-3A29970EC36F}"/>
    <dgm:cxn modelId="{1C99A7F5-BF26-4D07-AAF1-81242A4CCB62}" srcId="{B2FAC624-9CEC-4A4F-8975-2694C4C37E77}" destId="{A3846F6D-7E32-4EFA-88EC-848F4146D8C8}" srcOrd="1" destOrd="0" parTransId="{FC9BEB77-AB11-4638-B1F3-A41530772253}" sibTransId="{842D5277-FCC9-47D6-8E2B-7ACDE8747A5C}"/>
    <dgm:cxn modelId="{0595BEB2-BB61-473B-AD7C-97CA71228DD9}" type="presOf" srcId="{FE8C9EF1-1E42-4C4D-AA6B-E4A8E36AE04D}" destId="{5777BB66-3737-47C7-8D76-27AC61F5192D}" srcOrd="0" destOrd="0" presId="urn:microsoft.com/office/officeart/2005/8/layout/hierarchy3"/>
    <dgm:cxn modelId="{D0AF78DB-C87E-4F10-B9D3-E82E539B05C4}" type="presOf" srcId="{2C8FAA75-E77E-4668-8914-AA531C66DED6}" destId="{A9F076F7-7DC7-47F5-AEF7-E2E1B2713C3E}" srcOrd="0" destOrd="0" presId="urn:microsoft.com/office/officeart/2005/8/layout/hierarchy3"/>
    <dgm:cxn modelId="{49BC62CF-9444-4B1A-81A2-14550AD8A9DB}" srcId="{B2FAC624-9CEC-4A4F-8975-2694C4C37E77}" destId="{9BE18474-76BB-428E-8C5A-46D212044727}" srcOrd="3" destOrd="0" parTransId="{750BBFDA-8A8F-4594-9725-87CC870E8780}" sibTransId="{EA35A2C8-6AA7-4345-AE2D-830D854914C4}"/>
    <dgm:cxn modelId="{25D3D679-0AD9-45A7-AE29-A4FB18DF164A}" type="presOf" srcId="{FD4234A9-06ED-49BA-9038-A7BED1F743DC}" destId="{5692AE3A-FFFB-4DD5-AEFE-B222B84F8C30}" srcOrd="0" destOrd="0" presId="urn:microsoft.com/office/officeart/2005/8/layout/hierarchy3"/>
    <dgm:cxn modelId="{AD940560-BB2B-44B0-9DC8-7219028DD6D5}" type="presOf" srcId="{9BE18474-76BB-428E-8C5A-46D212044727}" destId="{E923C89E-2B57-4894-9E0C-39197F7C5574}" srcOrd="0" destOrd="0" presId="urn:microsoft.com/office/officeart/2005/8/layout/hierarchy3"/>
    <dgm:cxn modelId="{AF0FD148-0191-401E-9AA2-32CF6206ADC4}" type="presOf" srcId="{B2FAC624-9CEC-4A4F-8975-2694C4C37E77}" destId="{71A5E4CA-9097-4889-B2AF-EA28318C1EB4}" srcOrd="0" destOrd="0" presId="urn:microsoft.com/office/officeart/2005/8/layout/hierarchy3"/>
    <dgm:cxn modelId="{AA139E57-2533-4C55-92C0-9CF13D803E66}" srcId="{6998B2AE-1CD8-4365-BD6A-61DDE3556035}" destId="{0C755313-E123-4B1E-AC1C-D2E227083541}" srcOrd="3" destOrd="0" parTransId="{50B6931C-DBB0-490B-916C-E5EA8E269FCA}" sibTransId="{39B2DC88-0B24-4401-913B-8B05523D699B}"/>
    <dgm:cxn modelId="{D3F3CFC9-FCB8-408A-A94C-9F85D2261619}" type="presOf" srcId="{5EFD4FAE-C024-4846-8ED0-AE7DF5F9D0B5}" destId="{5CD65D1F-2E7C-4560-A7F3-06D65CF1D82D}" srcOrd="0" destOrd="0" presId="urn:microsoft.com/office/officeart/2005/8/layout/hierarchy3"/>
    <dgm:cxn modelId="{47D394C3-1FB2-4539-9330-88D27F2CEDEE}" type="presParOf" srcId="{DA9D885C-3D80-4B6B-8E2E-B42F7D0EA7B9}" destId="{87486F69-ED52-4BDC-9EB9-45F49B6F9DB3}" srcOrd="0" destOrd="0" presId="urn:microsoft.com/office/officeart/2005/8/layout/hierarchy3"/>
    <dgm:cxn modelId="{503EAED4-53E7-403B-B7B5-7FD371585663}" type="presParOf" srcId="{87486F69-ED52-4BDC-9EB9-45F49B6F9DB3}" destId="{E5F3B8AC-EE07-4D3A-A82F-DE8122916292}" srcOrd="0" destOrd="0" presId="urn:microsoft.com/office/officeart/2005/8/layout/hierarchy3"/>
    <dgm:cxn modelId="{AD473FF8-166D-41CF-9339-1A8B0D7BC655}" type="presParOf" srcId="{E5F3B8AC-EE07-4D3A-A82F-DE8122916292}" destId="{71A5E4CA-9097-4889-B2AF-EA28318C1EB4}" srcOrd="0" destOrd="0" presId="urn:microsoft.com/office/officeart/2005/8/layout/hierarchy3"/>
    <dgm:cxn modelId="{8DFE34CA-9A59-41BC-8B03-D83EC20E8698}" type="presParOf" srcId="{E5F3B8AC-EE07-4D3A-A82F-DE8122916292}" destId="{6452B995-C948-405C-93CE-9813BB7FB0BA}" srcOrd="1" destOrd="0" presId="urn:microsoft.com/office/officeart/2005/8/layout/hierarchy3"/>
    <dgm:cxn modelId="{8DF54D6B-C6EF-4CB2-B3E9-17ED5CBD5344}" type="presParOf" srcId="{87486F69-ED52-4BDC-9EB9-45F49B6F9DB3}" destId="{0B885791-7508-4E91-87DE-9A67A75CB589}" srcOrd="1" destOrd="0" presId="urn:microsoft.com/office/officeart/2005/8/layout/hierarchy3"/>
    <dgm:cxn modelId="{660568B8-D77D-4EE7-9B1E-31960C4DDE3E}" type="presParOf" srcId="{0B885791-7508-4E91-87DE-9A67A75CB589}" destId="{09E8696B-A7BE-483B-9464-CB0187A5C87D}" srcOrd="0" destOrd="0" presId="urn:microsoft.com/office/officeart/2005/8/layout/hierarchy3"/>
    <dgm:cxn modelId="{C36B06BF-BCA0-42F3-9F58-EAC0CEEA82E6}" type="presParOf" srcId="{0B885791-7508-4E91-87DE-9A67A75CB589}" destId="{906C04BD-834F-4D04-970C-D6E7B497D0C8}" srcOrd="1" destOrd="0" presId="urn:microsoft.com/office/officeart/2005/8/layout/hierarchy3"/>
    <dgm:cxn modelId="{6DBA1793-79A9-47AC-9B42-3C87E2BC4491}" type="presParOf" srcId="{0B885791-7508-4E91-87DE-9A67A75CB589}" destId="{71E6C0B0-1FD2-4F3D-A511-C9004C42D38F}" srcOrd="2" destOrd="0" presId="urn:microsoft.com/office/officeart/2005/8/layout/hierarchy3"/>
    <dgm:cxn modelId="{C425F096-2591-41C2-9951-578519BBAA12}" type="presParOf" srcId="{0B885791-7508-4E91-87DE-9A67A75CB589}" destId="{84391A56-96E9-48F9-B0BB-453629F54567}" srcOrd="3" destOrd="0" presId="urn:microsoft.com/office/officeart/2005/8/layout/hierarchy3"/>
    <dgm:cxn modelId="{F809ABDB-FB5E-43DA-986A-0B4168219777}" type="presParOf" srcId="{0B885791-7508-4E91-87DE-9A67A75CB589}" destId="{5692AE3A-FFFB-4DD5-AEFE-B222B84F8C30}" srcOrd="4" destOrd="0" presId="urn:microsoft.com/office/officeart/2005/8/layout/hierarchy3"/>
    <dgm:cxn modelId="{24D77C59-4A25-4540-86CB-145F3C944C7E}" type="presParOf" srcId="{0B885791-7508-4E91-87DE-9A67A75CB589}" destId="{5CD65D1F-2E7C-4560-A7F3-06D65CF1D82D}" srcOrd="5" destOrd="0" presId="urn:microsoft.com/office/officeart/2005/8/layout/hierarchy3"/>
    <dgm:cxn modelId="{748692AD-5CF7-4DD7-B032-959060C07F2E}" type="presParOf" srcId="{0B885791-7508-4E91-87DE-9A67A75CB589}" destId="{F2EBC3BB-1D5C-47AC-9D66-D92BFC1BF020}" srcOrd="6" destOrd="0" presId="urn:microsoft.com/office/officeart/2005/8/layout/hierarchy3"/>
    <dgm:cxn modelId="{64A454B0-9BE3-45F8-97E2-2C5EA31E6152}" type="presParOf" srcId="{0B885791-7508-4E91-87DE-9A67A75CB589}" destId="{E923C89E-2B57-4894-9E0C-39197F7C5574}" srcOrd="7" destOrd="0" presId="urn:microsoft.com/office/officeart/2005/8/layout/hierarchy3"/>
    <dgm:cxn modelId="{DCAE11A8-AA61-4850-A7D8-8688ABCB6A9A}" type="presParOf" srcId="{DA9D885C-3D80-4B6B-8E2E-B42F7D0EA7B9}" destId="{116F0A7F-4837-473A-A247-40115527EE5D}" srcOrd="1" destOrd="0" presId="urn:microsoft.com/office/officeart/2005/8/layout/hierarchy3"/>
    <dgm:cxn modelId="{9A1D5321-5F4E-453A-B96B-65D1CADDF472}" type="presParOf" srcId="{116F0A7F-4837-473A-A247-40115527EE5D}" destId="{918548C8-26AF-4CF9-B670-E535653FC024}" srcOrd="0" destOrd="0" presId="urn:microsoft.com/office/officeart/2005/8/layout/hierarchy3"/>
    <dgm:cxn modelId="{CF8B3A5A-2789-44D1-9EA0-106989DE689B}" type="presParOf" srcId="{918548C8-26AF-4CF9-B670-E535653FC024}" destId="{C5C74E86-4041-43DA-A6B5-EFD3C2B06C87}" srcOrd="0" destOrd="0" presId="urn:microsoft.com/office/officeart/2005/8/layout/hierarchy3"/>
    <dgm:cxn modelId="{5695208B-3D07-4013-9E1A-75771DFC0069}" type="presParOf" srcId="{918548C8-26AF-4CF9-B670-E535653FC024}" destId="{8BC755D0-317D-4354-8633-ACD7FE31EE32}" srcOrd="1" destOrd="0" presId="urn:microsoft.com/office/officeart/2005/8/layout/hierarchy3"/>
    <dgm:cxn modelId="{56422E43-811B-42B6-9F75-30B6FF076109}" type="presParOf" srcId="{116F0A7F-4837-473A-A247-40115527EE5D}" destId="{D5EEA41B-B708-48FD-BCCE-FD35BE911063}" srcOrd="1" destOrd="0" presId="urn:microsoft.com/office/officeart/2005/8/layout/hierarchy3"/>
    <dgm:cxn modelId="{F0765F01-E3C3-4579-B910-C93B30C2E6E0}" type="presParOf" srcId="{D5EEA41B-B708-48FD-BCCE-FD35BE911063}" destId="{C0113C6B-3231-4459-9CCF-FF029E7AE63A}" srcOrd="0" destOrd="0" presId="urn:microsoft.com/office/officeart/2005/8/layout/hierarchy3"/>
    <dgm:cxn modelId="{851DCF67-65E1-4D3E-B684-13A079A52075}" type="presParOf" srcId="{D5EEA41B-B708-48FD-BCCE-FD35BE911063}" destId="{E48319ED-6300-4DE5-8AFD-26547FB7904B}" srcOrd="1" destOrd="0" presId="urn:microsoft.com/office/officeart/2005/8/layout/hierarchy3"/>
    <dgm:cxn modelId="{586C931A-910A-40DC-8FB6-3D1E56AB3DB3}" type="presParOf" srcId="{D5EEA41B-B708-48FD-BCCE-FD35BE911063}" destId="{90B8401D-DBF6-44E5-BD9C-135B7BF45478}" srcOrd="2" destOrd="0" presId="urn:microsoft.com/office/officeart/2005/8/layout/hierarchy3"/>
    <dgm:cxn modelId="{F5F9DB23-744D-476A-AF96-0CC64B95221D}" type="presParOf" srcId="{D5EEA41B-B708-48FD-BCCE-FD35BE911063}" destId="{AD4B37E4-84EA-400C-A2FF-6A3FB638B672}" srcOrd="3" destOrd="0" presId="urn:microsoft.com/office/officeart/2005/8/layout/hierarchy3"/>
    <dgm:cxn modelId="{EAA75CDE-D26F-431E-851C-AE7810C87684}" type="presParOf" srcId="{D5EEA41B-B708-48FD-BCCE-FD35BE911063}" destId="{A0BD1AB1-450D-4913-AFA9-9B3D5ECC4430}" srcOrd="4" destOrd="0" presId="urn:microsoft.com/office/officeart/2005/8/layout/hierarchy3"/>
    <dgm:cxn modelId="{BB5A1584-26DF-4BB6-A657-13A5D8E5E4D8}" type="presParOf" srcId="{D5EEA41B-B708-48FD-BCCE-FD35BE911063}" destId="{A9F076F7-7DC7-47F5-AEF7-E2E1B2713C3E}" srcOrd="5" destOrd="0" presId="urn:microsoft.com/office/officeart/2005/8/layout/hierarchy3"/>
    <dgm:cxn modelId="{85C8157E-AE36-41BA-AA6A-FD66C98215FC}" type="presParOf" srcId="{D5EEA41B-B708-48FD-BCCE-FD35BE911063}" destId="{6AF09CF3-9CF5-4B1A-96BB-1C33C5C5BE9C}" srcOrd="6" destOrd="0" presId="urn:microsoft.com/office/officeart/2005/8/layout/hierarchy3"/>
    <dgm:cxn modelId="{5ED852E4-5D63-49CF-A462-3D00FCE19898}" type="presParOf" srcId="{D5EEA41B-B708-48FD-BCCE-FD35BE911063}" destId="{109CB739-8245-4921-85EC-40C263DD638B}" srcOrd="7" destOrd="0" presId="urn:microsoft.com/office/officeart/2005/8/layout/hierarchy3"/>
    <dgm:cxn modelId="{04744A6D-630B-4745-9B35-9950A67CD024}" type="presParOf" srcId="{DA9D885C-3D80-4B6B-8E2E-B42F7D0EA7B9}" destId="{28684AF2-48FD-4AF1-B2D6-A34EFAFAF067}" srcOrd="2" destOrd="0" presId="urn:microsoft.com/office/officeart/2005/8/layout/hierarchy3"/>
    <dgm:cxn modelId="{07852FF2-0682-462F-B85D-B86BEF450532}" type="presParOf" srcId="{28684AF2-48FD-4AF1-B2D6-A34EFAFAF067}" destId="{66897748-5A57-4453-8688-16CC7B718C71}" srcOrd="0" destOrd="0" presId="urn:microsoft.com/office/officeart/2005/8/layout/hierarchy3"/>
    <dgm:cxn modelId="{6C6E5D22-3B85-4980-953E-BD48C83DDECD}" type="presParOf" srcId="{66897748-5A57-4453-8688-16CC7B718C71}" destId="{52BB2885-5D95-47E4-B792-35A4D0A30E5D}" srcOrd="0" destOrd="0" presId="urn:microsoft.com/office/officeart/2005/8/layout/hierarchy3"/>
    <dgm:cxn modelId="{0981EEAB-20C9-4F54-9704-912E1BA8E181}" type="presParOf" srcId="{66897748-5A57-4453-8688-16CC7B718C71}" destId="{091D351C-D58F-472E-BACD-F4ABFE84CAF5}" srcOrd="1" destOrd="0" presId="urn:microsoft.com/office/officeart/2005/8/layout/hierarchy3"/>
    <dgm:cxn modelId="{50E42024-6E4D-44DC-AB29-5315AA3E308C}" type="presParOf" srcId="{28684AF2-48FD-4AF1-B2D6-A34EFAFAF067}" destId="{27C9D453-6BF2-4D56-880E-D76298023AE4}" srcOrd="1" destOrd="0" presId="urn:microsoft.com/office/officeart/2005/8/layout/hierarchy3"/>
    <dgm:cxn modelId="{CCF1C9B4-9EA7-492A-92F9-FD0504123D96}" type="presParOf" srcId="{27C9D453-6BF2-4D56-880E-D76298023AE4}" destId="{0289EA4F-9DC7-4AF1-96A9-81802FD8AA88}" srcOrd="0" destOrd="0" presId="urn:microsoft.com/office/officeart/2005/8/layout/hierarchy3"/>
    <dgm:cxn modelId="{5EE2CDB3-37B8-4018-9847-B34B03158598}" type="presParOf" srcId="{27C9D453-6BF2-4D56-880E-D76298023AE4}" destId="{E547CD31-FD0C-4022-9FC2-BC130C30B2C7}" srcOrd="1" destOrd="0" presId="urn:microsoft.com/office/officeart/2005/8/layout/hierarchy3"/>
    <dgm:cxn modelId="{CCCCCFD2-708E-4962-B7E7-8D1FCAC9E3F2}" type="presParOf" srcId="{27C9D453-6BF2-4D56-880E-D76298023AE4}" destId="{20AEF724-21C3-414B-9A8F-3259973C2E64}" srcOrd="2" destOrd="0" presId="urn:microsoft.com/office/officeart/2005/8/layout/hierarchy3"/>
    <dgm:cxn modelId="{8FB1FBEB-5B64-454C-8635-38ABA0095CC0}" type="presParOf" srcId="{27C9D453-6BF2-4D56-880E-D76298023AE4}" destId="{E6FE6351-664F-4260-B413-7158A733D441}" srcOrd="3" destOrd="0" presId="urn:microsoft.com/office/officeart/2005/8/layout/hierarchy3"/>
    <dgm:cxn modelId="{9F039455-C2DD-4D8E-9608-1F07D5AA1C41}" type="presParOf" srcId="{27C9D453-6BF2-4D56-880E-D76298023AE4}" destId="{5777BB66-3737-47C7-8D76-27AC61F5192D}" srcOrd="4" destOrd="0" presId="urn:microsoft.com/office/officeart/2005/8/layout/hierarchy3"/>
    <dgm:cxn modelId="{E27ABF8A-69C6-425C-B597-9DCC91F92B54}" type="presParOf" srcId="{27C9D453-6BF2-4D56-880E-D76298023AE4}" destId="{A0421025-55CC-42E8-BEFB-37FEBDBB68F0}" srcOrd="5" destOrd="0" presId="urn:microsoft.com/office/officeart/2005/8/layout/hierarchy3"/>
    <dgm:cxn modelId="{154D6445-E8B6-4B40-923D-058A1E19262A}" type="presParOf" srcId="{27C9D453-6BF2-4D56-880E-D76298023AE4}" destId="{9C8D023D-B7D2-4125-B1CF-6973CFEB701D}" srcOrd="6" destOrd="0" presId="urn:microsoft.com/office/officeart/2005/8/layout/hierarchy3"/>
    <dgm:cxn modelId="{35E66953-11CA-44E3-9FD8-F42CA6738F8B}" type="presParOf" srcId="{27C9D453-6BF2-4D56-880E-D76298023AE4}" destId="{519B6BB6-D79B-419C-A2F6-7531408A9787}" srcOrd="7"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28AF4-D39F-408E-AA07-1E05CD392BAB}">
      <dsp:nvSpPr>
        <dsp:cNvPr id="0" name=""/>
        <dsp:cNvSpPr/>
      </dsp:nvSpPr>
      <dsp:spPr>
        <a:xfrm rot="10800000">
          <a:off x="1595485" y="482683"/>
          <a:ext cx="5521897" cy="53622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57"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Ground Control</a:t>
          </a:r>
          <a:endParaRPr lang="en-US" sz="2400" kern="1200" dirty="0"/>
        </a:p>
      </dsp:txBody>
      <dsp:txXfrm rot="10800000">
        <a:off x="1729541" y="482683"/>
        <a:ext cx="5387841" cy="536226"/>
      </dsp:txXfrm>
    </dsp:sp>
    <dsp:sp modelId="{2DAF8C83-F3CE-43F1-87A8-D889903E1414}">
      <dsp:nvSpPr>
        <dsp:cNvPr id="0" name=""/>
        <dsp:cNvSpPr/>
      </dsp:nvSpPr>
      <dsp:spPr>
        <a:xfrm>
          <a:off x="5479" y="1712"/>
          <a:ext cx="1498167" cy="149816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4053FA-4D8C-42FC-B5EA-E5EF8C5CA354}">
      <dsp:nvSpPr>
        <dsp:cNvPr id="0" name=""/>
        <dsp:cNvSpPr/>
      </dsp:nvSpPr>
      <dsp:spPr>
        <a:xfrm rot="10800000">
          <a:off x="1598776" y="2212114"/>
          <a:ext cx="5514377" cy="53638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57"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Supervised Classification</a:t>
          </a:r>
          <a:endParaRPr lang="en-US" sz="2400" kern="1200" dirty="0"/>
        </a:p>
      </dsp:txBody>
      <dsp:txXfrm rot="10800000">
        <a:off x="1732873" y="2212114"/>
        <a:ext cx="5380280" cy="536389"/>
      </dsp:txXfrm>
    </dsp:sp>
    <dsp:sp modelId="{5AF68052-0330-4888-93E9-79BD8B67AEED}">
      <dsp:nvSpPr>
        <dsp:cNvPr id="0" name=""/>
        <dsp:cNvSpPr/>
      </dsp:nvSpPr>
      <dsp:spPr>
        <a:xfrm>
          <a:off x="19269" y="1755053"/>
          <a:ext cx="1450527" cy="1450510"/>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76440F-AE77-475B-9C07-45B83C08B3A7}">
      <dsp:nvSpPr>
        <dsp:cNvPr id="0" name=""/>
        <dsp:cNvSpPr/>
      </dsp:nvSpPr>
      <dsp:spPr>
        <a:xfrm rot="10800000">
          <a:off x="1582079" y="3904274"/>
          <a:ext cx="5522488" cy="55902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57" tIns="91440" rIns="170688" bIns="91440" numCol="1" spcCol="1270" anchor="ctr" anchorCtr="0">
          <a:noAutofit/>
        </a:bodyPr>
        <a:lstStyle/>
        <a:p>
          <a:pPr lvl="0" algn="ctr" defTabSz="1066800">
            <a:lnSpc>
              <a:spcPct val="90000"/>
            </a:lnSpc>
            <a:spcBef>
              <a:spcPct val="0"/>
            </a:spcBef>
            <a:spcAft>
              <a:spcPct val="35000"/>
            </a:spcAft>
          </a:pPr>
          <a:r>
            <a:rPr lang="en-US" sz="2400" kern="1200" dirty="0" err="1" smtClean="0"/>
            <a:t>QuickBird</a:t>
          </a:r>
          <a:r>
            <a:rPr lang="en-US" sz="2400" kern="1200" dirty="0" smtClean="0"/>
            <a:t> Validation</a:t>
          </a:r>
          <a:endParaRPr lang="en-US" sz="2400" kern="1200" dirty="0"/>
        </a:p>
      </dsp:txBody>
      <dsp:txXfrm rot="10800000">
        <a:off x="1721835" y="3904274"/>
        <a:ext cx="5382732" cy="559024"/>
      </dsp:txXfrm>
    </dsp:sp>
    <dsp:sp modelId="{532831B2-5590-4C00-A299-9E06B6CEBB7F}">
      <dsp:nvSpPr>
        <dsp:cNvPr id="0" name=""/>
        <dsp:cNvSpPr/>
      </dsp:nvSpPr>
      <dsp:spPr>
        <a:xfrm>
          <a:off x="18348" y="3460737"/>
          <a:ext cx="1446099" cy="1446099"/>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5E4CA-9097-4889-B2AF-EA28318C1EB4}">
      <dsp:nvSpPr>
        <dsp:cNvPr id="0" name=""/>
        <dsp:cNvSpPr/>
      </dsp:nvSpPr>
      <dsp:spPr>
        <a:xfrm>
          <a:off x="5630" y="67164"/>
          <a:ext cx="1841533" cy="920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DEM</a:t>
          </a:r>
          <a:endParaRPr lang="en-US" sz="1800" kern="1200" dirty="0"/>
        </a:p>
      </dsp:txBody>
      <dsp:txXfrm>
        <a:off x="32598" y="94132"/>
        <a:ext cx="1787597" cy="866830"/>
      </dsp:txXfrm>
    </dsp:sp>
    <dsp:sp modelId="{09E8696B-A7BE-483B-9464-CB0187A5C87D}">
      <dsp:nvSpPr>
        <dsp:cNvPr id="0" name=""/>
        <dsp:cNvSpPr/>
      </dsp:nvSpPr>
      <dsp:spPr>
        <a:xfrm>
          <a:off x="189783" y="987930"/>
          <a:ext cx="184153" cy="690575"/>
        </a:xfrm>
        <a:custGeom>
          <a:avLst/>
          <a:gdLst/>
          <a:ahLst/>
          <a:cxnLst/>
          <a:rect l="0" t="0" r="0" b="0"/>
          <a:pathLst>
            <a:path>
              <a:moveTo>
                <a:pt x="0" y="0"/>
              </a:moveTo>
              <a:lnTo>
                <a:pt x="0" y="690575"/>
              </a:lnTo>
              <a:lnTo>
                <a:pt x="184153" y="6905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6C04BD-834F-4D04-970C-D6E7B497D0C8}">
      <dsp:nvSpPr>
        <dsp:cNvPr id="0" name=""/>
        <dsp:cNvSpPr/>
      </dsp:nvSpPr>
      <dsp:spPr>
        <a:xfrm>
          <a:off x="373937" y="1218122"/>
          <a:ext cx="1540155" cy="920766"/>
        </a:xfrm>
        <a:prstGeom prst="roundRect">
          <a:avLst>
            <a:gd name="adj" fmla="val 10000"/>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Collect DEM Data</a:t>
          </a:r>
          <a:endParaRPr lang="en-US" sz="1800" kern="1200" dirty="0"/>
        </a:p>
      </dsp:txBody>
      <dsp:txXfrm>
        <a:off x="400905" y="1245090"/>
        <a:ext cx="1486219" cy="866830"/>
      </dsp:txXfrm>
    </dsp:sp>
    <dsp:sp modelId="{71E6C0B0-1FD2-4F3D-A511-C9004C42D38F}">
      <dsp:nvSpPr>
        <dsp:cNvPr id="0" name=""/>
        <dsp:cNvSpPr/>
      </dsp:nvSpPr>
      <dsp:spPr>
        <a:xfrm>
          <a:off x="189783" y="987930"/>
          <a:ext cx="184153" cy="1841533"/>
        </a:xfrm>
        <a:custGeom>
          <a:avLst/>
          <a:gdLst/>
          <a:ahLst/>
          <a:cxnLst/>
          <a:rect l="0" t="0" r="0" b="0"/>
          <a:pathLst>
            <a:path>
              <a:moveTo>
                <a:pt x="0" y="0"/>
              </a:moveTo>
              <a:lnTo>
                <a:pt x="0" y="1841533"/>
              </a:lnTo>
              <a:lnTo>
                <a:pt x="184153" y="1841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391A56-96E9-48F9-B0BB-453629F54567}">
      <dsp:nvSpPr>
        <dsp:cNvPr id="0" name=""/>
        <dsp:cNvSpPr/>
      </dsp:nvSpPr>
      <dsp:spPr>
        <a:xfrm>
          <a:off x="373937" y="2369081"/>
          <a:ext cx="1540155"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Fill Sinks</a:t>
          </a:r>
          <a:endParaRPr lang="en-US" sz="1800" kern="1200" dirty="0"/>
        </a:p>
      </dsp:txBody>
      <dsp:txXfrm>
        <a:off x="400905" y="2396049"/>
        <a:ext cx="1486219" cy="866830"/>
      </dsp:txXfrm>
    </dsp:sp>
    <dsp:sp modelId="{5692AE3A-FFFB-4DD5-AEFE-B222B84F8C30}">
      <dsp:nvSpPr>
        <dsp:cNvPr id="0" name=""/>
        <dsp:cNvSpPr/>
      </dsp:nvSpPr>
      <dsp:spPr>
        <a:xfrm>
          <a:off x="189783" y="987930"/>
          <a:ext cx="184153" cy="2992492"/>
        </a:xfrm>
        <a:custGeom>
          <a:avLst/>
          <a:gdLst/>
          <a:ahLst/>
          <a:cxnLst/>
          <a:rect l="0" t="0" r="0" b="0"/>
          <a:pathLst>
            <a:path>
              <a:moveTo>
                <a:pt x="0" y="0"/>
              </a:moveTo>
              <a:lnTo>
                <a:pt x="0" y="2992492"/>
              </a:lnTo>
              <a:lnTo>
                <a:pt x="184153" y="29924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D65D1F-2E7C-4560-A7F3-06D65CF1D82D}">
      <dsp:nvSpPr>
        <dsp:cNvPr id="0" name=""/>
        <dsp:cNvSpPr/>
      </dsp:nvSpPr>
      <dsp:spPr>
        <a:xfrm>
          <a:off x="373937" y="3520039"/>
          <a:ext cx="1557053" cy="920766"/>
        </a:xfrm>
        <a:prstGeom prst="roundRect">
          <a:avLst>
            <a:gd name="adj" fmla="val 10000"/>
          </a:avLst>
        </a:prstGeom>
        <a:solidFill>
          <a:schemeClr val="accent1">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Derive Slope</a:t>
          </a:r>
          <a:endParaRPr lang="en-US" sz="1800" kern="1200" dirty="0"/>
        </a:p>
      </dsp:txBody>
      <dsp:txXfrm>
        <a:off x="400905" y="3547007"/>
        <a:ext cx="1503117" cy="866830"/>
      </dsp:txXfrm>
    </dsp:sp>
    <dsp:sp modelId="{F2EBC3BB-1D5C-47AC-9D66-D92BFC1BF020}">
      <dsp:nvSpPr>
        <dsp:cNvPr id="0" name=""/>
        <dsp:cNvSpPr/>
      </dsp:nvSpPr>
      <dsp:spPr>
        <a:xfrm>
          <a:off x="189783" y="987930"/>
          <a:ext cx="184153" cy="4143450"/>
        </a:xfrm>
        <a:custGeom>
          <a:avLst/>
          <a:gdLst/>
          <a:ahLst/>
          <a:cxnLst/>
          <a:rect l="0" t="0" r="0" b="0"/>
          <a:pathLst>
            <a:path>
              <a:moveTo>
                <a:pt x="0" y="0"/>
              </a:moveTo>
              <a:lnTo>
                <a:pt x="0" y="4143450"/>
              </a:lnTo>
              <a:lnTo>
                <a:pt x="184153" y="41434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23C89E-2B57-4894-9E0C-39197F7C5574}">
      <dsp:nvSpPr>
        <dsp:cNvPr id="0" name=""/>
        <dsp:cNvSpPr/>
      </dsp:nvSpPr>
      <dsp:spPr>
        <a:xfrm>
          <a:off x="373937" y="4670998"/>
          <a:ext cx="1557053" cy="920766"/>
        </a:xfrm>
        <a:prstGeom prst="roundRect">
          <a:avLst>
            <a:gd name="adj" fmla="val 10000"/>
          </a:avLst>
        </a:prstGeom>
        <a:solidFill>
          <a:schemeClr val="accent1">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Elevation and Slope</a:t>
          </a:r>
          <a:endParaRPr lang="en-US" sz="1800" kern="1200" dirty="0"/>
        </a:p>
      </dsp:txBody>
      <dsp:txXfrm>
        <a:off x="400905" y="4697966"/>
        <a:ext cx="1503117" cy="866830"/>
      </dsp:txXfrm>
    </dsp:sp>
    <dsp:sp modelId="{C5C74E86-4041-43DA-A6B5-EFD3C2B06C87}">
      <dsp:nvSpPr>
        <dsp:cNvPr id="0" name=""/>
        <dsp:cNvSpPr/>
      </dsp:nvSpPr>
      <dsp:spPr>
        <a:xfrm>
          <a:off x="2307547" y="67164"/>
          <a:ext cx="1841533" cy="920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Land Cultivation</a:t>
          </a:r>
          <a:endParaRPr lang="en-US" sz="1800" kern="1200" dirty="0"/>
        </a:p>
      </dsp:txBody>
      <dsp:txXfrm>
        <a:off x="2334515" y="94132"/>
        <a:ext cx="1787597" cy="866830"/>
      </dsp:txXfrm>
    </dsp:sp>
    <dsp:sp modelId="{C0113C6B-3231-4459-9CCF-FF029E7AE63A}">
      <dsp:nvSpPr>
        <dsp:cNvPr id="0" name=""/>
        <dsp:cNvSpPr/>
      </dsp:nvSpPr>
      <dsp:spPr>
        <a:xfrm>
          <a:off x="2491700" y="987930"/>
          <a:ext cx="184153" cy="690575"/>
        </a:xfrm>
        <a:custGeom>
          <a:avLst/>
          <a:gdLst/>
          <a:ahLst/>
          <a:cxnLst/>
          <a:rect l="0" t="0" r="0" b="0"/>
          <a:pathLst>
            <a:path>
              <a:moveTo>
                <a:pt x="0" y="0"/>
              </a:moveTo>
              <a:lnTo>
                <a:pt x="0" y="690575"/>
              </a:lnTo>
              <a:lnTo>
                <a:pt x="184153" y="6905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8319ED-6300-4DE5-8AFD-26547FB7904B}">
      <dsp:nvSpPr>
        <dsp:cNvPr id="0" name=""/>
        <dsp:cNvSpPr/>
      </dsp:nvSpPr>
      <dsp:spPr>
        <a:xfrm>
          <a:off x="2675854" y="1218122"/>
          <a:ext cx="1572831" cy="920766"/>
        </a:xfrm>
        <a:prstGeom prst="roundRect">
          <a:avLst>
            <a:gd name="adj" fmla="val 10000"/>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Collect Landsat Data</a:t>
          </a:r>
          <a:endParaRPr lang="en-US" sz="1800" kern="1200" dirty="0"/>
        </a:p>
      </dsp:txBody>
      <dsp:txXfrm>
        <a:off x="2702822" y="1245090"/>
        <a:ext cx="1518895" cy="866830"/>
      </dsp:txXfrm>
    </dsp:sp>
    <dsp:sp modelId="{90B8401D-DBF6-44E5-BD9C-135B7BF45478}">
      <dsp:nvSpPr>
        <dsp:cNvPr id="0" name=""/>
        <dsp:cNvSpPr/>
      </dsp:nvSpPr>
      <dsp:spPr>
        <a:xfrm>
          <a:off x="2491700" y="987930"/>
          <a:ext cx="184153" cy="1841533"/>
        </a:xfrm>
        <a:custGeom>
          <a:avLst/>
          <a:gdLst/>
          <a:ahLst/>
          <a:cxnLst/>
          <a:rect l="0" t="0" r="0" b="0"/>
          <a:pathLst>
            <a:path>
              <a:moveTo>
                <a:pt x="0" y="0"/>
              </a:moveTo>
              <a:lnTo>
                <a:pt x="0" y="1841533"/>
              </a:lnTo>
              <a:lnTo>
                <a:pt x="184153" y="1841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4B37E4-84EA-400C-A2FF-6A3FB638B672}">
      <dsp:nvSpPr>
        <dsp:cNvPr id="0" name=""/>
        <dsp:cNvSpPr/>
      </dsp:nvSpPr>
      <dsp:spPr>
        <a:xfrm>
          <a:off x="2675854" y="2369081"/>
          <a:ext cx="1591880"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Atmospheric Correction</a:t>
          </a:r>
          <a:endParaRPr lang="en-US" sz="1800" kern="1200" dirty="0"/>
        </a:p>
      </dsp:txBody>
      <dsp:txXfrm>
        <a:off x="2702822" y="2396049"/>
        <a:ext cx="1537944" cy="866830"/>
      </dsp:txXfrm>
    </dsp:sp>
    <dsp:sp modelId="{A0BD1AB1-450D-4913-AFA9-9B3D5ECC4430}">
      <dsp:nvSpPr>
        <dsp:cNvPr id="0" name=""/>
        <dsp:cNvSpPr/>
      </dsp:nvSpPr>
      <dsp:spPr>
        <a:xfrm>
          <a:off x="2491700" y="987930"/>
          <a:ext cx="184153" cy="2992492"/>
        </a:xfrm>
        <a:custGeom>
          <a:avLst/>
          <a:gdLst/>
          <a:ahLst/>
          <a:cxnLst/>
          <a:rect l="0" t="0" r="0" b="0"/>
          <a:pathLst>
            <a:path>
              <a:moveTo>
                <a:pt x="0" y="0"/>
              </a:moveTo>
              <a:lnTo>
                <a:pt x="0" y="2992492"/>
              </a:lnTo>
              <a:lnTo>
                <a:pt x="184153" y="29924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F076F7-7DC7-47F5-AEF7-E2E1B2713C3E}">
      <dsp:nvSpPr>
        <dsp:cNvPr id="0" name=""/>
        <dsp:cNvSpPr/>
      </dsp:nvSpPr>
      <dsp:spPr>
        <a:xfrm>
          <a:off x="2675854" y="3520039"/>
          <a:ext cx="1591880"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Pixel-Based Classification</a:t>
          </a:r>
          <a:endParaRPr lang="en-US" sz="1800" kern="1200" dirty="0"/>
        </a:p>
      </dsp:txBody>
      <dsp:txXfrm>
        <a:off x="2702822" y="3547007"/>
        <a:ext cx="1537944" cy="866830"/>
      </dsp:txXfrm>
    </dsp:sp>
    <dsp:sp modelId="{6AF09CF3-9CF5-4B1A-96BB-1C33C5C5BE9C}">
      <dsp:nvSpPr>
        <dsp:cNvPr id="0" name=""/>
        <dsp:cNvSpPr/>
      </dsp:nvSpPr>
      <dsp:spPr>
        <a:xfrm>
          <a:off x="2491700" y="987930"/>
          <a:ext cx="184153" cy="4143450"/>
        </a:xfrm>
        <a:custGeom>
          <a:avLst/>
          <a:gdLst/>
          <a:ahLst/>
          <a:cxnLst/>
          <a:rect l="0" t="0" r="0" b="0"/>
          <a:pathLst>
            <a:path>
              <a:moveTo>
                <a:pt x="0" y="0"/>
              </a:moveTo>
              <a:lnTo>
                <a:pt x="0" y="4143450"/>
              </a:lnTo>
              <a:lnTo>
                <a:pt x="184153" y="41434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9CB739-8245-4921-85EC-40C263DD638B}">
      <dsp:nvSpPr>
        <dsp:cNvPr id="0" name=""/>
        <dsp:cNvSpPr/>
      </dsp:nvSpPr>
      <dsp:spPr>
        <a:xfrm>
          <a:off x="2675854" y="4670998"/>
          <a:ext cx="1572831" cy="920766"/>
        </a:xfrm>
        <a:prstGeom prst="roundRect">
          <a:avLst>
            <a:gd name="adj" fmla="val 10000"/>
          </a:avLst>
        </a:prstGeom>
        <a:solidFill>
          <a:schemeClr val="accent1">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Land Cover</a:t>
          </a:r>
          <a:endParaRPr lang="en-US" sz="1800" kern="1200" dirty="0"/>
        </a:p>
      </dsp:txBody>
      <dsp:txXfrm>
        <a:off x="2702822" y="4697966"/>
        <a:ext cx="1518895" cy="866830"/>
      </dsp:txXfrm>
    </dsp:sp>
    <dsp:sp modelId="{52BB2885-5D95-47E4-B792-35A4D0A30E5D}">
      <dsp:nvSpPr>
        <dsp:cNvPr id="0" name=""/>
        <dsp:cNvSpPr/>
      </dsp:nvSpPr>
      <dsp:spPr>
        <a:xfrm>
          <a:off x="4609464" y="67164"/>
          <a:ext cx="1841533" cy="9207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Climate</a:t>
          </a:r>
          <a:endParaRPr lang="en-US" sz="1800" kern="1200" dirty="0"/>
        </a:p>
      </dsp:txBody>
      <dsp:txXfrm>
        <a:off x="4636432" y="94132"/>
        <a:ext cx="1787597" cy="866830"/>
      </dsp:txXfrm>
    </dsp:sp>
    <dsp:sp modelId="{0289EA4F-9DC7-4AF1-96A9-81802FD8AA88}">
      <dsp:nvSpPr>
        <dsp:cNvPr id="0" name=""/>
        <dsp:cNvSpPr/>
      </dsp:nvSpPr>
      <dsp:spPr>
        <a:xfrm>
          <a:off x="4793617" y="987930"/>
          <a:ext cx="184153" cy="690575"/>
        </a:xfrm>
        <a:custGeom>
          <a:avLst/>
          <a:gdLst/>
          <a:ahLst/>
          <a:cxnLst/>
          <a:rect l="0" t="0" r="0" b="0"/>
          <a:pathLst>
            <a:path>
              <a:moveTo>
                <a:pt x="0" y="0"/>
              </a:moveTo>
              <a:lnTo>
                <a:pt x="0" y="690575"/>
              </a:lnTo>
              <a:lnTo>
                <a:pt x="184153" y="6905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47CD31-FD0C-4022-9FC2-BC130C30B2C7}">
      <dsp:nvSpPr>
        <dsp:cNvPr id="0" name=""/>
        <dsp:cNvSpPr/>
      </dsp:nvSpPr>
      <dsp:spPr>
        <a:xfrm>
          <a:off x="4977771" y="1218122"/>
          <a:ext cx="1574113" cy="920766"/>
        </a:xfrm>
        <a:prstGeom prst="roundRect">
          <a:avLst>
            <a:gd name="adj" fmla="val 10000"/>
          </a:avLst>
        </a:prstGeom>
        <a:solidFill>
          <a:schemeClr val="accent1">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Collect Weather Data</a:t>
          </a:r>
          <a:endParaRPr lang="en-US" sz="1800" kern="1200" dirty="0"/>
        </a:p>
      </dsp:txBody>
      <dsp:txXfrm>
        <a:off x="5004739" y="1245090"/>
        <a:ext cx="1520177" cy="866830"/>
      </dsp:txXfrm>
    </dsp:sp>
    <dsp:sp modelId="{20AEF724-21C3-414B-9A8F-3259973C2E64}">
      <dsp:nvSpPr>
        <dsp:cNvPr id="0" name=""/>
        <dsp:cNvSpPr/>
      </dsp:nvSpPr>
      <dsp:spPr>
        <a:xfrm>
          <a:off x="4793617" y="987930"/>
          <a:ext cx="184153" cy="1841533"/>
        </a:xfrm>
        <a:custGeom>
          <a:avLst/>
          <a:gdLst/>
          <a:ahLst/>
          <a:cxnLst/>
          <a:rect l="0" t="0" r="0" b="0"/>
          <a:pathLst>
            <a:path>
              <a:moveTo>
                <a:pt x="0" y="0"/>
              </a:moveTo>
              <a:lnTo>
                <a:pt x="0" y="1841533"/>
              </a:lnTo>
              <a:lnTo>
                <a:pt x="184153" y="1841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FE6351-664F-4260-B413-7158A733D441}">
      <dsp:nvSpPr>
        <dsp:cNvPr id="0" name=""/>
        <dsp:cNvSpPr/>
      </dsp:nvSpPr>
      <dsp:spPr>
        <a:xfrm>
          <a:off x="4977771" y="2369081"/>
          <a:ext cx="1574113"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Validate with In-Situ Data</a:t>
          </a:r>
          <a:endParaRPr lang="en-US" sz="1800" kern="1200" dirty="0"/>
        </a:p>
      </dsp:txBody>
      <dsp:txXfrm>
        <a:off x="5004739" y="2396049"/>
        <a:ext cx="1520177" cy="866830"/>
      </dsp:txXfrm>
    </dsp:sp>
    <dsp:sp modelId="{5777BB66-3737-47C7-8D76-27AC61F5192D}">
      <dsp:nvSpPr>
        <dsp:cNvPr id="0" name=""/>
        <dsp:cNvSpPr/>
      </dsp:nvSpPr>
      <dsp:spPr>
        <a:xfrm>
          <a:off x="4793617" y="987930"/>
          <a:ext cx="184153" cy="2992492"/>
        </a:xfrm>
        <a:custGeom>
          <a:avLst/>
          <a:gdLst/>
          <a:ahLst/>
          <a:cxnLst/>
          <a:rect l="0" t="0" r="0" b="0"/>
          <a:pathLst>
            <a:path>
              <a:moveTo>
                <a:pt x="0" y="0"/>
              </a:moveTo>
              <a:lnTo>
                <a:pt x="0" y="2992492"/>
              </a:lnTo>
              <a:lnTo>
                <a:pt x="184153" y="29924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421025-55CC-42E8-BEFB-37FEBDBB68F0}">
      <dsp:nvSpPr>
        <dsp:cNvPr id="0" name=""/>
        <dsp:cNvSpPr/>
      </dsp:nvSpPr>
      <dsp:spPr>
        <a:xfrm>
          <a:off x="4977771" y="3520039"/>
          <a:ext cx="1574113" cy="920766"/>
        </a:xfrm>
        <a:prstGeom prst="roundRect">
          <a:avLst>
            <a:gd name="adj" fmla="val 10000"/>
          </a:avLst>
        </a:prstGeom>
        <a:solidFill>
          <a:schemeClr val="accent1">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Extrapolate to Park</a:t>
          </a:r>
          <a:endParaRPr lang="en-US" sz="1800" kern="1200" dirty="0"/>
        </a:p>
      </dsp:txBody>
      <dsp:txXfrm>
        <a:off x="5004739" y="3547007"/>
        <a:ext cx="1520177" cy="866830"/>
      </dsp:txXfrm>
    </dsp:sp>
    <dsp:sp modelId="{9C8D023D-B7D2-4125-B1CF-6973CFEB701D}">
      <dsp:nvSpPr>
        <dsp:cNvPr id="0" name=""/>
        <dsp:cNvSpPr/>
      </dsp:nvSpPr>
      <dsp:spPr>
        <a:xfrm>
          <a:off x="4793617" y="987930"/>
          <a:ext cx="184153" cy="4143450"/>
        </a:xfrm>
        <a:custGeom>
          <a:avLst/>
          <a:gdLst/>
          <a:ahLst/>
          <a:cxnLst/>
          <a:rect l="0" t="0" r="0" b="0"/>
          <a:pathLst>
            <a:path>
              <a:moveTo>
                <a:pt x="0" y="0"/>
              </a:moveTo>
              <a:lnTo>
                <a:pt x="0" y="4143450"/>
              </a:lnTo>
              <a:lnTo>
                <a:pt x="184153" y="41434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9B6BB6-D79B-419C-A2F6-7531408A9787}">
      <dsp:nvSpPr>
        <dsp:cNvPr id="0" name=""/>
        <dsp:cNvSpPr/>
      </dsp:nvSpPr>
      <dsp:spPr>
        <a:xfrm>
          <a:off x="4977771" y="4670998"/>
          <a:ext cx="1598554" cy="920766"/>
        </a:xfrm>
        <a:prstGeom prst="roundRect">
          <a:avLst>
            <a:gd name="adj" fmla="val 10000"/>
          </a:avLst>
        </a:prstGeom>
        <a:solidFill>
          <a:schemeClr val="accent1">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Temperature</a:t>
          </a:r>
          <a:endParaRPr lang="en-US" sz="1800" kern="1200" dirty="0"/>
        </a:p>
      </dsp:txBody>
      <dsp:txXfrm>
        <a:off x="5004739" y="4697966"/>
        <a:ext cx="1544618" cy="86683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0.91053</cdr:x>
      <cdr:y>0.30556</cdr:y>
    </cdr:from>
    <cdr:to>
      <cdr:x>1</cdr:x>
      <cdr:y>0.63889</cdr:y>
    </cdr:to>
    <cdr:sp macro="" textlink="">
      <cdr:nvSpPr>
        <cdr:cNvPr id="4" name="TextBox 3"/>
        <cdr:cNvSpPr txBox="1"/>
      </cdr:nvSpPr>
      <cdr:spPr>
        <a:xfrm xmlns:a="http://schemas.openxmlformats.org/drawingml/2006/main">
          <a:off x="9639299" y="838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0.9329</cdr:x>
      <cdr:y>0.26772</cdr:y>
    </cdr:from>
    <cdr:to>
      <cdr:x>1</cdr:x>
      <cdr:y>0.358</cdr:y>
    </cdr:to>
    <cdr:sp macro="" textlink="">
      <cdr:nvSpPr>
        <cdr:cNvPr id="12" name="TextBox 1"/>
        <cdr:cNvSpPr txBox="1"/>
      </cdr:nvSpPr>
      <cdr:spPr>
        <a:xfrm xmlns:a="http://schemas.openxmlformats.org/drawingml/2006/main">
          <a:off x="9534525" y="803275"/>
          <a:ext cx="685799" cy="2708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chemeClr val="tx2">
                  <a:lumMod val="60000"/>
                  <a:lumOff val="40000"/>
                </a:schemeClr>
              </a:solidFill>
              <a:ea typeface="+mn-ea"/>
              <a:cs typeface="+mn-cs"/>
            </a:rPr>
            <a:t>4062 m</a:t>
          </a:r>
        </a:p>
      </cdr:txBody>
    </cdr:sp>
  </cdr:relSizeAnchor>
  <cdr:relSizeAnchor xmlns:cdr="http://schemas.openxmlformats.org/drawingml/2006/chartDrawing">
    <cdr:from>
      <cdr:x>0.9329</cdr:x>
      <cdr:y>0.40741</cdr:y>
    </cdr:from>
    <cdr:to>
      <cdr:x>1</cdr:x>
      <cdr:y>0.49769</cdr:y>
    </cdr:to>
    <cdr:sp macro="" textlink="">
      <cdr:nvSpPr>
        <cdr:cNvPr id="13" name="TextBox 1"/>
        <cdr:cNvSpPr txBox="1"/>
      </cdr:nvSpPr>
      <cdr:spPr>
        <a:xfrm xmlns:a="http://schemas.openxmlformats.org/drawingml/2006/main">
          <a:off x="9534525" y="1222375"/>
          <a:ext cx="685799" cy="2708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chemeClr val="tx2">
                  <a:lumMod val="60000"/>
                  <a:lumOff val="40000"/>
                </a:schemeClr>
              </a:solidFill>
              <a:ea typeface="+mn-ea"/>
              <a:cs typeface="+mn-cs"/>
            </a:rPr>
            <a:t>4445 m</a:t>
          </a:r>
        </a:p>
      </cdr:txBody>
    </cdr:sp>
  </cdr:relSizeAnchor>
  <cdr:relSizeAnchor xmlns:cdr="http://schemas.openxmlformats.org/drawingml/2006/chartDrawing">
    <cdr:from>
      <cdr:x>0.00186</cdr:x>
      <cdr:y>0.11852</cdr:y>
    </cdr:from>
    <cdr:to>
      <cdr:x>0.05219</cdr:x>
      <cdr:y>0.2088</cdr:y>
    </cdr:to>
    <cdr:sp macro="" textlink="">
      <cdr:nvSpPr>
        <cdr:cNvPr id="15" name="TextBox 1"/>
        <cdr:cNvSpPr txBox="1"/>
      </cdr:nvSpPr>
      <cdr:spPr>
        <a:xfrm xmlns:a="http://schemas.openxmlformats.org/drawingml/2006/main">
          <a:off x="19050" y="355600"/>
          <a:ext cx="514349" cy="27086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chemeClr val="tx2">
                  <a:lumMod val="60000"/>
                  <a:lumOff val="40000"/>
                </a:schemeClr>
              </a:solidFill>
              <a:latin typeface="Garamond" panose="02020404030301010803" pitchFamily="18" charset="0"/>
              <a:ea typeface="+mn-ea"/>
              <a:cs typeface="+mn-cs"/>
            </a:rPr>
            <a:t>˚</a:t>
          </a:r>
          <a:r>
            <a:rPr lang="en-US" sz="1000" b="0" i="0" u="none" strike="noStrike" kern="1200" spc="0" baseline="0" dirty="0">
              <a:solidFill>
                <a:schemeClr val="tx2">
                  <a:lumMod val="60000"/>
                  <a:lumOff val="40000"/>
                </a:schemeClr>
              </a:solidFill>
              <a:latin typeface="Garamond" panose="02020404030301010803" pitchFamily="18" charset="0"/>
              <a:ea typeface="+mn-ea"/>
              <a:cs typeface="+mn-cs"/>
            </a:rPr>
            <a:t>C</a:t>
          </a:r>
          <a:r>
            <a:rPr lang="en-US" sz="1100" b="0" i="0" u="none" strike="noStrike" kern="1200" spc="0" baseline="0" dirty="0">
              <a:solidFill>
                <a:schemeClr val="tx2">
                  <a:lumMod val="60000"/>
                  <a:lumOff val="40000"/>
                </a:schemeClr>
              </a:solidFill>
              <a:latin typeface="Garamond" panose="02020404030301010803" pitchFamily="18" charset="0"/>
              <a:ea typeface="+mn-ea"/>
              <a:cs typeface="+mn-cs"/>
            </a:rPr>
            <a:t> </a:t>
          </a:r>
        </a:p>
      </cdr:txBody>
    </cdr:sp>
  </cdr:relSizeAnchor>
  <cdr:relSizeAnchor xmlns:cdr="http://schemas.openxmlformats.org/drawingml/2006/chartDrawing">
    <cdr:from>
      <cdr:x>0</cdr:x>
      <cdr:y>0.90001</cdr:y>
    </cdr:from>
    <cdr:to>
      <cdr:x>0.0671</cdr:x>
      <cdr:y>0.99029</cdr:y>
    </cdr:to>
    <cdr:sp macro="" textlink="">
      <cdr:nvSpPr>
        <cdr:cNvPr id="31" name="TextBox 1"/>
        <cdr:cNvSpPr txBox="1"/>
      </cdr:nvSpPr>
      <cdr:spPr>
        <a:xfrm xmlns:a="http://schemas.openxmlformats.org/drawingml/2006/main">
          <a:off x="-47806" y="2345930"/>
          <a:ext cx="607832" cy="2353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ysClr val="windowText" lastClr="000000">
                  <a:lumMod val="65000"/>
                  <a:lumOff val="35000"/>
                </a:sysClr>
              </a:solidFill>
              <a:latin typeface="+mj-lt"/>
              <a:ea typeface="+mn-ea"/>
              <a:cs typeface="+mn-cs"/>
            </a:rPr>
            <a:t>2014</a:t>
          </a:r>
        </a:p>
      </cdr:txBody>
    </cdr:sp>
  </cdr:relSizeAnchor>
  <cdr:relSizeAnchor xmlns:cdr="http://schemas.openxmlformats.org/drawingml/2006/chartDrawing">
    <cdr:from>
      <cdr:x>0.1439</cdr:x>
      <cdr:y>0.90677</cdr:y>
    </cdr:from>
    <cdr:to>
      <cdr:x>0.211</cdr:x>
      <cdr:y>0.99705</cdr:y>
    </cdr:to>
    <cdr:sp macro="" textlink="">
      <cdr:nvSpPr>
        <cdr:cNvPr id="32" name="TextBox 1"/>
        <cdr:cNvSpPr txBox="1"/>
      </cdr:nvSpPr>
      <cdr:spPr>
        <a:xfrm xmlns:a="http://schemas.openxmlformats.org/drawingml/2006/main">
          <a:off x="1303503" y="2363547"/>
          <a:ext cx="607831" cy="2353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sysClr val="windowText" lastClr="000000">
                  <a:lumMod val="65000"/>
                  <a:lumOff val="35000"/>
                </a:sysClr>
              </a:solidFill>
              <a:latin typeface="Garamond" panose="02020404030301010803" pitchFamily="18" charset="0"/>
              <a:ea typeface="+mn-ea"/>
              <a:cs typeface="+mn-cs"/>
            </a:defRPr>
          </a:pPr>
          <a:r>
            <a:rPr lang="en-US" sz="1100" b="0" i="0" u="none" strike="noStrike" kern="1200" spc="0" baseline="0" dirty="0">
              <a:solidFill>
                <a:sysClr val="windowText" lastClr="000000">
                  <a:lumMod val="65000"/>
                  <a:lumOff val="35000"/>
                </a:sysClr>
              </a:solidFill>
              <a:latin typeface="+mj-lt"/>
              <a:ea typeface="+mn-ea"/>
              <a:cs typeface="+mn-cs"/>
            </a:rPr>
            <a:t>2015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4/12/2016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continuation of a Fall 2015 project started at Langley Research Center.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24738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Two sets of classifications</a:t>
            </a:r>
            <a:r>
              <a:rPr lang="en-US" sz="1200" kern="1200" baseline="0" dirty="0" smtClean="0">
                <a:solidFill>
                  <a:schemeClr val="tx1"/>
                </a:solidFill>
                <a:effectLst/>
                <a:latin typeface="+mn-lt"/>
                <a:ea typeface="+mn-ea"/>
                <a:cs typeface="+mn-cs"/>
              </a:rPr>
              <a:t> were performed. </a:t>
            </a:r>
          </a:p>
          <a:p>
            <a:r>
              <a:rPr lang="en-US" sz="1200" kern="1200" baseline="0" dirty="0" smtClean="0">
                <a:solidFill>
                  <a:schemeClr val="tx1"/>
                </a:solidFill>
                <a:effectLst/>
                <a:latin typeface="+mn-lt"/>
                <a:ea typeface="+mn-ea"/>
                <a:cs typeface="+mn-cs"/>
              </a:rPr>
              <a:t>A time series of classifications were created using </a:t>
            </a:r>
            <a:r>
              <a:rPr lang="en-US" sz="1200" kern="1200" dirty="0" smtClean="0">
                <a:solidFill>
                  <a:schemeClr val="tx1"/>
                </a:solidFill>
                <a:effectLst/>
                <a:latin typeface="+mn-lt"/>
                <a:ea typeface="+mn-ea"/>
                <a:cs typeface="+mn-cs"/>
              </a:rPr>
              <a:t>ground-control points</a:t>
            </a:r>
            <a:r>
              <a:rPr lang="en-US" sz="1200" kern="1200" baseline="0" dirty="0" smtClean="0">
                <a:solidFill>
                  <a:schemeClr val="tx1"/>
                </a:solidFill>
                <a:effectLst/>
                <a:latin typeface="+mn-lt"/>
                <a:ea typeface="+mn-ea"/>
                <a:cs typeface="+mn-cs"/>
              </a:rPr>
              <a:t> and local knowledge from project partners in conjunction with high resolution </a:t>
            </a:r>
            <a:r>
              <a:rPr lang="en-US" sz="1200" kern="1200" baseline="0" dirty="0" err="1" smtClean="0">
                <a:solidFill>
                  <a:schemeClr val="tx1"/>
                </a:solidFill>
                <a:effectLst/>
                <a:latin typeface="+mn-lt"/>
                <a:ea typeface="+mn-ea"/>
                <a:cs typeface="+mn-cs"/>
              </a:rPr>
              <a:t>QuickBird</a:t>
            </a:r>
            <a:r>
              <a:rPr lang="en-US" sz="1200" kern="1200" baseline="0" dirty="0" smtClean="0">
                <a:solidFill>
                  <a:schemeClr val="tx1"/>
                </a:solidFill>
                <a:effectLst/>
                <a:latin typeface="+mn-lt"/>
                <a:ea typeface="+mn-ea"/>
                <a:cs typeface="+mn-cs"/>
              </a:rPr>
              <a:t> imagery from 2007.</a:t>
            </a:r>
            <a:r>
              <a:rPr lang="en-US" sz="1200" kern="1200" dirty="0" smtClean="0">
                <a:solidFill>
                  <a:schemeClr val="tx1"/>
                </a:solidFill>
                <a:effectLst/>
                <a:latin typeface="+mn-lt"/>
                <a:ea typeface="+mn-ea"/>
                <a:cs typeface="+mn-cs"/>
              </a:rPr>
              <a:t> These data were used to classify</a:t>
            </a:r>
            <a:r>
              <a:rPr lang="en-US" sz="1200" kern="1200" baseline="0" dirty="0" smtClean="0">
                <a:solidFill>
                  <a:schemeClr val="tx1"/>
                </a:solidFill>
                <a:effectLst/>
                <a:latin typeface="+mn-lt"/>
                <a:ea typeface="+mn-ea"/>
                <a:cs typeface="+mn-cs"/>
              </a:rPr>
              <a:t> Landsat imagery from 1989 and 2007 in attempt to identify changes in agricultural cultivation.</a:t>
            </a:r>
            <a:r>
              <a:rPr lang="en-US" sz="1200" kern="1200" dirty="0" smtClean="0">
                <a:solidFill>
                  <a:schemeClr val="tx1"/>
                </a:solidFill>
                <a:effectLst/>
                <a:latin typeface="+mn-lt"/>
                <a:ea typeface="+mn-ea"/>
                <a:cs typeface="+mn-cs"/>
              </a:rPr>
              <a:t>. The classification scheme was then validated by the </a:t>
            </a:r>
            <a:r>
              <a:rPr lang="en-US" sz="1200" kern="1200" baseline="0" dirty="0" err="1" smtClean="0">
                <a:solidFill>
                  <a:schemeClr val="tx1"/>
                </a:solidFill>
                <a:effectLst/>
                <a:latin typeface="+mn-lt"/>
                <a:ea typeface="+mn-ea"/>
                <a:cs typeface="+mn-cs"/>
              </a:rPr>
              <a:t>QuickBird</a:t>
            </a:r>
            <a:r>
              <a:rPr lang="en-US" sz="1200" kern="1200" baseline="0" dirty="0" smtClean="0">
                <a:solidFill>
                  <a:schemeClr val="tx1"/>
                </a:solidFill>
                <a:effectLst/>
                <a:latin typeface="+mn-lt"/>
                <a:ea typeface="+mn-ea"/>
                <a:cs typeface="+mn-cs"/>
              </a:rPr>
              <a:t> imagery.</a:t>
            </a:r>
          </a:p>
          <a:p>
            <a:r>
              <a:rPr lang="en-US" sz="1200" kern="1200" baseline="0" dirty="0" smtClean="0">
                <a:solidFill>
                  <a:schemeClr val="tx1"/>
                </a:solidFill>
                <a:effectLst/>
                <a:latin typeface="+mn-lt"/>
                <a:ea typeface="+mn-ea"/>
                <a:cs typeface="+mn-cs"/>
              </a:rPr>
              <a:t>For the suitability model, an unsupervised classification was performed on the most recent available Landsat 8 imagery. The 14 initial classifications were then grouped into 3 different classes : unsuitable, marginally suitable, and most suitable.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08328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All of these parameters were filtered to isolate optimal potato growing conditions. Elevations, temperatures, and land classes unsuitable for growing potatoes were excluded. The remaining information was combined in a model which assigned mathematical values to each  parameter according to its biophysical importance. The resulting model was then used to predict optimal potato growing areas within the </a:t>
            </a:r>
            <a:r>
              <a:rPr lang="en-US" sz="1200" kern="1200" dirty="0" err="1" smtClean="0">
                <a:solidFill>
                  <a:schemeClr val="tx1"/>
                </a:solidFill>
                <a:latin typeface="+mn-lt"/>
                <a:ea typeface="+mn-ea"/>
                <a:cs typeface="+mn-cs"/>
              </a:rPr>
              <a:t>Parque</a:t>
            </a:r>
            <a:r>
              <a:rPr lang="en-US" sz="1200" kern="1200" dirty="0" smtClean="0">
                <a:solidFill>
                  <a:schemeClr val="tx1"/>
                </a:solidFill>
                <a:latin typeface="+mn-lt"/>
                <a:ea typeface="+mn-ea"/>
                <a:cs typeface="+mn-cs"/>
              </a:rPr>
              <a:t> de la Papa.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08328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average</a:t>
            </a:r>
            <a:r>
              <a:rPr lang="en-US" baseline="0" dirty="0" smtClean="0"/>
              <a:t> temperatures have increased since 1980, however it is impossible to say if this is due to long term global climate shifts or more localized mesoscale climate events. Five year average temperatures have remained largely the same.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03113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average</a:t>
            </a:r>
            <a:r>
              <a:rPr lang="en-US" baseline="0" dirty="0" smtClean="0"/>
              <a:t> temperatures have increased since 1980, however it is impossible to say if this is due to long term global climate shifts or more localized mesoscale climate events. Five year average temperatures have remained largely the same.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031130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noteworthy</a:t>
            </a:r>
            <a:r>
              <a:rPr lang="en-US" baseline="0" dirty="0" smtClean="0"/>
              <a:t> that temperature variation between months has increased, particularly at the beginning and end of the year during the growing season.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803924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r>
              <a:rPr lang="en-US" dirty="0" smtClean="0"/>
              <a:t>Several</a:t>
            </a:r>
            <a:r>
              <a:rPr lang="en-US" baseline="0" dirty="0" smtClean="0"/>
              <a:t> l</a:t>
            </a:r>
            <a:r>
              <a:rPr lang="en-US" dirty="0" smtClean="0"/>
              <a:t>and cover classification techniques were explored in an</a:t>
            </a:r>
            <a:r>
              <a:rPr lang="en-US" baseline="0" dirty="0" smtClean="0"/>
              <a:t> attempt to create the most accurate classification maps.</a:t>
            </a:r>
            <a:r>
              <a:rPr lang="en-US" dirty="0" smtClean="0"/>
              <a:t> This</a:t>
            </a:r>
            <a:r>
              <a:rPr lang="en-US" baseline="0" dirty="0" smtClean="0"/>
              <a:t> slide displays land cover for 1990 and 2007. </a:t>
            </a:r>
            <a:r>
              <a:rPr lang="en-US" dirty="0" smtClean="0"/>
              <a:t>Planting patterns within the</a:t>
            </a:r>
            <a:r>
              <a:rPr lang="en-US" baseline="0" dirty="0" smtClean="0"/>
              <a:t> </a:t>
            </a:r>
            <a:r>
              <a:rPr lang="en-US" dirty="0" smtClean="0"/>
              <a:t>park have greatly varied over the</a:t>
            </a:r>
            <a:r>
              <a:rPr lang="en-US" baseline="0" dirty="0" smtClean="0"/>
              <a:t> </a:t>
            </a:r>
            <a:r>
              <a:rPr lang="en-US" dirty="0" smtClean="0"/>
              <a:t>past few decades, and show a general increase in cultivated land elevation and extent</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034011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Elevation</a:t>
            </a:r>
            <a:r>
              <a:rPr lang="en-US" dirty="0" smtClean="0"/>
              <a:t>, slope, temperature, and classified land input</a:t>
            </a:r>
            <a:r>
              <a:rPr lang="en-US" baseline="0" dirty="0" smtClean="0"/>
              <a:t> layers were reclassified according to preference ranking.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400580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resulting crop suitability model was then used to identify optimal potato growing areas within the </a:t>
            </a:r>
            <a:r>
              <a:rPr lang="en-US" sz="1200" kern="1200" dirty="0" err="1" smtClean="0">
                <a:solidFill>
                  <a:schemeClr val="tx1"/>
                </a:solidFill>
                <a:latin typeface="+mn-lt"/>
                <a:ea typeface="+mn-ea"/>
                <a:cs typeface="+mn-cs"/>
              </a:rPr>
              <a:t>Parque</a:t>
            </a:r>
            <a:r>
              <a:rPr lang="en-US" sz="1200" kern="1200" dirty="0" smtClean="0">
                <a:solidFill>
                  <a:schemeClr val="tx1"/>
                </a:solidFill>
                <a:latin typeface="+mn-lt"/>
                <a:ea typeface="+mn-ea"/>
                <a:cs typeface="+mn-cs"/>
              </a:rPr>
              <a:t> de la Papa.</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385207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identified potentially suitable areas for potatoes in the </a:t>
            </a:r>
            <a:r>
              <a:rPr lang="en-US" dirty="0" err="1" smtClean="0"/>
              <a:t>Parque</a:t>
            </a:r>
            <a:r>
              <a:rPr lang="en-US" dirty="0" smtClean="0"/>
              <a:t> de la Papa that were distributed throughout the park. </a:t>
            </a:r>
            <a:r>
              <a:rPr lang="en-US" sz="1200" kern="1200" dirty="0" smtClean="0">
                <a:solidFill>
                  <a:schemeClr val="tx1"/>
                </a:solidFill>
                <a:latin typeface="+mn-lt"/>
                <a:ea typeface="+mn-ea"/>
                <a:cs typeface="+mn-cs"/>
              </a:rPr>
              <a:t>Finding suitable areas for potatoes above the elevation that pests thrive and below the elevation that frost occurs will be key for the longevity of the potato’s diversity and the survivorship of the park’s indigenous agricultural practices.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93498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HOBO data logging units used</a:t>
            </a:r>
            <a:r>
              <a:rPr lang="en-US" baseline="0" dirty="0" smtClean="0"/>
              <a:t> had a limited temporal resolution. </a:t>
            </a:r>
            <a:r>
              <a:rPr lang="en-US" sz="1200" kern="1200" dirty="0" smtClean="0">
                <a:solidFill>
                  <a:schemeClr val="tx1"/>
                </a:solidFill>
                <a:effectLst/>
                <a:latin typeface="+mn-lt"/>
                <a:ea typeface="+mn-ea"/>
                <a:cs typeface="+mn-cs"/>
              </a:rPr>
              <a:t>The weather station used was located at the </a:t>
            </a:r>
            <a:r>
              <a:rPr lang="en-US" sz="1200" kern="1200" dirty="0" err="1" smtClean="0">
                <a:solidFill>
                  <a:schemeClr val="tx1"/>
                </a:solidFill>
                <a:effectLst/>
                <a:latin typeface="+mn-lt"/>
                <a:ea typeface="+mn-ea"/>
                <a:cs typeface="+mn-cs"/>
              </a:rPr>
              <a:t>Teniente</a:t>
            </a:r>
            <a:r>
              <a:rPr lang="en-US" sz="1200" kern="1200" dirty="0" smtClean="0">
                <a:solidFill>
                  <a:schemeClr val="tx1"/>
                </a:solidFill>
                <a:effectLst/>
                <a:latin typeface="+mn-lt"/>
                <a:ea typeface="+mn-ea"/>
                <a:cs typeface="+mn-cs"/>
              </a:rPr>
              <a:t> Alejandro Velasco </a:t>
            </a:r>
            <a:r>
              <a:rPr lang="en-US" sz="1200" kern="1200" dirty="0" err="1" smtClean="0">
                <a:solidFill>
                  <a:schemeClr val="tx1"/>
                </a:solidFill>
                <a:effectLst/>
                <a:latin typeface="+mn-lt"/>
                <a:ea typeface="+mn-ea"/>
                <a:cs typeface="+mn-cs"/>
              </a:rPr>
              <a:t>Astete</a:t>
            </a:r>
            <a:r>
              <a:rPr lang="en-US" sz="1200" kern="1200" dirty="0" smtClean="0">
                <a:solidFill>
                  <a:schemeClr val="tx1"/>
                </a:solidFill>
                <a:effectLst/>
                <a:latin typeface="+mn-lt"/>
                <a:ea typeface="+mn-ea"/>
                <a:cs typeface="+mn-cs"/>
              </a:rPr>
              <a:t> International Airport in Cusco, located at 3310 m above sea level and 25 km away from the park</a:t>
            </a:r>
            <a:r>
              <a:rPr lang="en-US" sz="1200" kern="1200" baseline="0" dirty="0" smtClean="0">
                <a:solidFill>
                  <a:schemeClr val="tx1"/>
                </a:solidFill>
                <a:effectLst/>
                <a:latin typeface="+mn-lt"/>
                <a:ea typeface="+mn-ea"/>
                <a:cs typeface="+mn-cs"/>
              </a:rPr>
              <a:t> and had to be extrapolated to the study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10392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Shifting precipitation patterns and increases in average global temperatures due to climate change are likely to impact agricultural systems around the world. Tropical montane regions such as the Andean Highlands will be especially affected.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86724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project will continue during DEVELOP’s summer 2016 term, in which its results will be used as building blocks to create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current and future suitability maps for the park’s potatoes. Integrating projected climate conditions will help identify locations that may become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more suitable for farming potatoes in the future. We hope that our results and suitability maps will enable </a:t>
            </a:r>
            <a:r>
              <a:rPr lang="en-US" sz="1200" kern="1200" dirty="0" err="1" smtClean="0">
                <a:solidFill>
                  <a:schemeClr val="tx1"/>
                </a:solidFill>
                <a:latin typeface="+mn-lt"/>
                <a:ea typeface="+mn-ea"/>
                <a:cs typeface="+mn-cs"/>
              </a:rPr>
              <a:t>Parque</a:t>
            </a:r>
            <a:r>
              <a:rPr lang="en-US" sz="1200" kern="1200" dirty="0" smtClean="0">
                <a:solidFill>
                  <a:schemeClr val="tx1"/>
                </a:solidFill>
                <a:latin typeface="+mn-lt"/>
                <a:ea typeface="+mn-ea"/>
                <a:cs typeface="+mn-cs"/>
              </a:rPr>
              <a:t> de la Papa to successfully adapt to changing climates, and maintain indigenous ways of life.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1169498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19890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project was conducted in the Parque de la Papa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located in the Cusco region of Southeastern </a:t>
            </a:r>
            <a:r>
              <a:rPr lang="en-US" sz="1200" kern="1200" dirty="0" err="1" smtClean="0">
                <a:solidFill>
                  <a:schemeClr val="tx1"/>
                </a:solidFill>
                <a:effectLst/>
                <a:latin typeface="+mn-lt"/>
                <a:ea typeface="+mn-ea"/>
                <a:cs typeface="+mn-cs"/>
              </a:rPr>
              <a:t>Perú</a:t>
            </a:r>
            <a:r>
              <a:rPr lang="en-US" sz="1200" kern="1200" dirty="0" smtClean="0">
                <a:solidFill>
                  <a:schemeClr val="tx1"/>
                </a:solidFill>
                <a:effectLst/>
                <a:latin typeface="+mn-lt"/>
                <a:ea typeface="+mn-ea"/>
                <a:cs typeface="+mn-cs"/>
              </a:rPr>
              <a:t>. The Parque de la Papa is an Indigenous Biocultural Heritage Area collectively owned by six local communities belonging to the Quechua people. The park is managed by the local communities with input from two NGO’s: the International Center for Potatoes (CIP) and Association for Nature and Sustainable Development (ANDES). The primary objective is to preserve the cultural and agricultural traditions of the indigenous people living within the park.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39986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collaborated with ANDES and CIP. These NGO’s work with the indigenous communities within the Parque de la Papa and help them to translate field data and scientific research into management plans that they can implement.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42201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indigenous</a:t>
            </a:r>
            <a:r>
              <a:rPr lang="en-US" baseline="0" dirty="0" smtClean="0"/>
              <a:t> Quechua farmers have moved their potato crops to higher elevations in the face of increasing temperatures at lower elevations and increasing crop predation by weevils. Because they are determined not to resort to pesticides and to continue traditional farming practices, their way of life is becoming increasingly imperiled.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13886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objectives were identify and quantify any changes in climatic patterns within the park as</a:t>
            </a:r>
            <a:r>
              <a:rPr lang="en-US" sz="1200" kern="1200" baseline="0" dirty="0" smtClean="0">
                <a:solidFill>
                  <a:schemeClr val="tx1"/>
                </a:solidFill>
                <a:effectLst/>
                <a:latin typeface="+mn-lt"/>
                <a:ea typeface="+mn-ea"/>
                <a:cs typeface="+mn-cs"/>
              </a:rPr>
              <a:t> well as any potentially associated changes in growing patterns. From this we would create a </a:t>
            </a:r>
            <a:r>
              <a:rPr lang="en-US" sz="1200" kern="1200" dirty="0" smtClean="0">
                <a:solidFill>
                  <a:schemeClr val="tx1"/>
                </a:solidFill>
                <a:effectLst/>
                <a:latin typeface="+mn-lt"/>
                <a:ea typeface="+mn-ea"/>
                <a:cs typeface="+mn-cs"/>
              </a:rPr>
              <a:t>predictive model to assess areas for optimal potato cultivation</a:t>
            </a:r>
            <a:r>
              <a:rPr lang="en-US" sz="1200" kern="1200" baseline="0" dirty="0" smtClean="0">
                <a:solidFill>
                  <a:schemeClr val="tx1"/>
                </a:solidFill>
                <a:effectLst/>
                <a:latin typeface="+mn-lt"/>
                <a:ea typeface="+mn-ea"/>
                <a:cs typeface="+mn-cs"/>
              </a:rPr>
              <a:t> which could be of practical use to the Quechua communities living in the park.</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69477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Level 1 </a:t>
            </a:r>
            <a:r>
              <a:rPr lang="en-US" sz="1200" kern="1200" dirty="0" err="1" smtClean="0">
                <a:solidFill>
                  <a:schemeClr val="tx1"/>
                </a:solidFill>
                <a:effectLst/>
                <a:latin typeface="+mn-lt"/>
                <a:ea typeface="+mn-ea"/>
                <a:cs typeface="+mn-cs"/>
              </a:rPr>
              <a:t>GeoTIFF</a:t>
            </a:r>
            <a:r>
              <a:rPr lang="en-US" sz="1200" kern="1200" dirty="0" smtClean="0">
                <a:solidFill>
                  <a:schemeClr val="tx1"/>
                </a:solidFill>
                <a:effectLst/>
                <a:latin typeface="+mn-lt"/>
                <a:ea typeface="+mn-ea"/>
                <a:cs typeface="+mn-cs"/>
              </a:rPr>
              <a:t> imagery for Landsat 5 Thematic Mapper (TM), 7 Enhanced Thematic Mapper+ (ETM+), and 8 Operational Land Imager (OLI)  were downloaded from the United States Geological Survey (USGS) </a:t>
            </a:r>
            <a:r>
              <a:rPr lang="en-US" sz="1200" kern="1200" dirty="0" err="1" smtClean="0">
                <a:solidFill>
                  <a:schemeClr val="tx1"/>
                </a:solidFill>
                <a:effectLst/>
                <a:latin typeface="+mn-lt"/>
                <a:ea typeface="+mn-ea"/>
                <a:cs typeface="+mn-cs"/>
              </a:rPr>
              <a:t>GloVis</a:t>
            </a:r>
            <a:r>
              <a:rPr lang="en-US" sz="1200" kern="1200" dirty="0" smtClean="0">
                <a:solidFill>
                  <a:schemeClr val="tx1"/>
                </a:solidFill>
                <a:effectLst/>
                <a:latin typeface="+mn-lt"/>
                <a:ea typeface="+mn-ea"/>
                <a:cs typeface="+mn-cs"/>
              </a:rPr>
              <a:t> server for path 4, row 69. All imagery was collected for the month of May, just before the harvest and, therefore, a time of maximum reflective vegetation. If more than 10% of the study area was covered with clouds, the image was excluded.</a:t>
            </a:r>
          </a:p>
          <a:p>
            <a:r>
              <a:rPr lang="en-US" sz="1200" kern="1200" dirty="0" smtClean="0">
                <a:solidFill>
                  <a:schemeClr val="tx1"/>
                </a:solidFill>
                <a:latin typeface="+mn-lt"/>
                <a:ea typeface="+mn-ea"/>
                <a:cs typeface="+mn-cs"/>
              </a:rPr>
              <a:t>We also acquired climate data from 1980 to 2015 from NOAA and the National Weather Service and Hydrology of Peru. </a:t>
            </a:r>
          </a:p>
          <a:p>
            <a:r>
              <a:rPr lang="en-US" sz="1200" kern="1200" dirty="0" smtClean="0">
                <a:solidFill>
                  <a:schemeClr val="tx1"/>
                </a:solidFill>
                <a:latin typeface="+mn-lt"/>
                <a:ea typeface="+mn-ea"/>
                <a:cs typeface="+mn-cs"/>
              </a:rPr>
              <a:t>Our</a:t>
            </a:r>
            <a:r>
              <a:rPr lang="en-US" sz="1200" kern="1200" baseline="0" dirty="0" smtClean="0">
                <a:solidFill>
                  <a:schemeClr val="tx1"/>
                </a:solidFill>
                <a:latin typeface="+mn-lt"/>
                <a:ea typeface="+mn-ea"/>
                <a:cs typeface="+mn-cs"/>
              </a:rPr>
              <a:t> partners shared d</a:t>
            </a:r>
            <a:r>
              <a:rPr lang="en-US" sz="1200" kern="1200" dirty="0" smtClean="0">
                <a:solidFill>
                  <a:schemeClr val="tx1"/>
                </a:solidFill>
                <a:latin typeface="+mn-lt"/>
                <a:ea typeface="+mn-ea"/>
                <a:cs typeface="+mn-cs"/>
              </a:rPr>
              <a:t>ata from HOBO micro weather stations so that we could validate this climate data.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85227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Temperature</a:t>
            </a:r>
            <a:r>
              <a:rPr lang="en-US" sz="1200" kern="1200" baseline="0" dirty="0" smtClean="0">
                <a:solidFill>
                  <a:schemeClr val="tx1"/>
                </a:solidFill>
                <a:effectLst/>
                <a:latin typeface="+mn-lt"/>
                <a:ea typeface="+mn-ea"/>
                <a:cs typeface="+mn-cs"/>
              </a:rPr>
              <a:t> data </a:t>
            </a:r>
            <a:r>
              <a:rPr lang="en-US" sz="1200" kern="1200" dirty="0" smtClean="0">
                <a:solidFill>
                  <a:schemeClr val="tx1"/>
                </a:solidFill>
                <a:effectLst/>
                <a:latin typeface="+mn-lt"/>
                <a:ea typeface="+mn-ea"/>
                <a:cs typeface="+mn-cs"/>
              </a:rPr>
              <a:t>were collected from the National Climatic Data Center’s (NCDC) Global Summary of the Day (GSOD) interface. The weather station used was located at the </a:t>
            </a:r>
            <a:r>
              <a:rPr lang="en-US" sz="1200" kern="1200" dirty="0" err="1" smtClean="0">
                <a:solidFill>
                  <a:schemeClr val="tx1"/>
                </a:solidFill>
                <a:effectLst/>
                <a:latin typeface="+mn-lt"/>
                <a:ea typeface="+mn-ea"/>
                <a:cs typeface="+mn-cs"/>
              </a:rPr>
              <a:t>Teniente</a:t>
            </a:r>
            <a:r>
              <a:rPr lang="en-US" sz="1200" kern="1200" dirty="0" smtClean="0">
                <a:solidFill>
                  <a:schemeClr val="tx1"/>
                </a:solidFill>
                <a:effectLst/>
                <a:latin typeface="+mn-lt"/>
                <a:ea typeface="+mn-ea"/>
                <a:cs typeface="+mn-cs"/>
              </a:rPr>
              <a:t> Alejandro Velasco </a:t>
            </a:r>
            <a:r>
              <a:rPr lang="en-US" sz="1200" kern="1200" dirty="0" err="1" smtClean="0">
                <a:solidFill>
                  <a:schemeClr val="tx1"/>
                </a:solidFill>
                <a:effectLst/>
                <a:latin typeface="+mn-lt"/>
                <a:ea typeface="+mn-ea"/>
                <a:cs typeface="+mn-cs"/>
              </a:rPr>
              <a:t>Astete</a:t>
            </a:r>
            <a:r>
              <a:rPr lang="en-US" sz="1200" kern="1200" dirty="0" smtClean="0">
                <a:solidFill>
                  <a:schemeClr val="tx1"/>
                </a:solidFill>
                <a:effectLst/>
                <a:latin typeface="+mn-lt"/>
                <a:ea typeface="+mn-ea"/>
                <a:cs typeface="+mn-cs"/>
              </a:rPr>
              <a:t> International Airport in Cusco, located at 3310 m above sea level and 25 km away from the park. Temperature, light intensity, relative humidity and dew point data were also provided by the CIP partners from HOBO data logging units placed at different locations throughout the park. These units, from which hourly weather data were extracted, are placed at higher elevations than the airport. The HOBO data falls within distinct time ranges from 2012-2013, 2013-2014 and 2014-2015 .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52591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Monthly</a:t>
            </a:r>
            <a:r>
              <a:rPr lang="en-US" baseline="0" dirty="0" smtClean="0"/>
              <a:t> average temperature was calculated from the data collected at Cusco airport. Using a standard environmental lapse rate equation, temperature changes were mapped to elevation and extrapolated to the park.</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525917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a:extLst>
              <a:ext uri="{28A0092B-C50C-407E-A947-70E740481C1C}">
                <a14:useLocalDpi xmlns:a14="http://schemas.microsoft.com/office/drawing/2010/main" val="0"/>
              </a:ext>
            </a:extLst>
          </a:blip>
          <a:srcRect t="38509" b="30135"/>
          <a:stretch/>
        </p:blipFill>
        <p:spPr>
          <a:xfrm>
            <a:off x="0" y="4612943"/>
            <a:ext cx="9144000" cy="2238233"/>
          </a:xfrm>
          <a:prstGeom prst="rect">
            <a:avLst/>
          </a:prstGeom>
        </p:spPr>
      </p:pic>
      <p:pic>
        <p:nvPicPr>
          <p:cNvPr id="14"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475" y="1238249"/>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103120"/>
            <a:ext cx="8686800" cy="892048"/>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32840" y="1299464"/>
            <a:ext cx="7782560" cy="788533"/>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30"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10"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4/12/2016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smtClean="0"/>
              <a:t>Perú</a:t>
            </a:r>
            <a:r>
              <a:rPr lang="en-US" dirty="0" smtClean="0"/>
              <a:t> Climate II</a:t>
            </a:r>
            <a:endParaRPr lang="en-US" dirty="0"/>
          </a:p>
        </p:txBody>
      </p:sp>
      <p:sp>
        <p:nvSpPr>
          <p:cNvPr id="9" name="Text Placeholder 8"/>
          <p:cNvSpPr>
            <a:spLocks noGrp="1"/>
          </p:cNvSpPr>
          <p:nvPr>
            <p:ph type="body" sz="quarter" idx="17"/>
          </p:nvPr>
        </p:nvSpPr>
        <p:spPr>
          <a:xfrm>
            <a:off x="0" y="2211756"/>
            <a:ext cx="9046723" cy="892048"/>
          </a:xfrm>
        </p:spPr>
        <p:txBody>
          <a:bodyPr>
            <a:noAutofit/>
          </a:bodyPr>
          <a:lstStyle/>
          <a:p>
            <a:pPr>
              <a:lnSpc>
                <a:spcPct val="100000"/>
              </a:lnSpc>
            </a:pPr>
            <a:r>
              <a:rPr lang="en-US" sz="2000" dirty="0" smtClean="0"/>
              <a:t>Monitoring and Forecasting Shifting Climate and Land Change Impacts in </a:t>
            </a:r>
            <a:r>
              <a:rPr lang="en-US" sz="2000" dirty="0" err="1" smtClean="0"/>
              <a:t>Perú’s</a:t>
            </a:r>
            <a:r>
              <a:rPr lang="en-US" sz="2000" dirty="0" smtClean="0"/>
              <a:t> Parque de la Papa for Enhanced Agricultural Management</a:t>
            </a:r>
            <a:endParaRPr lang="en-US" sz="2000" dirty="0"/>
          </a:p>
        </p:txBody>
      </p:sp>
      <p:sp>
        <p:nvSpPr>
          <p:cNvPr id="11" name="Text Placeholder 2"/>
          <p:cNvSpPr txBox="1">
            <a:spLocks/>
          </p:cNvSpPr>
          <p:nvPr/>
        </p:nvSpPr>
        <p:spPr>
          <a:xfrm>
            <a:off x="228599" y="32584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Caren </a:t>
            </a:r>
            <a:r>
              <a:rPr lang="en-US" sz="1600" dirty="0" err="1" smtClean="0"/>
              <a:t>Remillard</a:t>
            </a:r>
            <a:r>
              <a:rPr lang="en-US" sz="1600" dirty="0" smtClean="0"/>
              <a:t> (Project Lead)</a:t>
            </a:r>
            <a:endParaRPr lang="en-US" sz="1600" dirty="0"/>
          </a:p>
        </p:txBody>
      </p:sp>
      <p:sp>
        <p:nvSpPr>
          <p:cNvPr id="19" name="Text Placeholder 2"/>
          <p:cNvSpPr txBox="1">
            <a:spLocks/>
          </p:cNvSpPr>
          <p:nvPr/>
        </p:nvSpPr>
        <p:spPr>
          <a:xfrm>
            <a:off x="228600" y="36476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Benjamin Page</a:t>
            </a:r>
            <a:endParaRPr lang="en-US" sz="1600" dirty="0"/>
          </a:p>
        </p:txBody>
      </p:sp>
      <p:sp>
        <p:nvSpPr>
          <p:cNvPr id="20" name="Text Placeholder 2"/>
          <p:cNvSpPr txBox="1">
            <a:spLocks/>
          </p:cNvSpPr>
          <p:nvPr/>
        </p:nvSpPr>
        <p:spPr>
          <a:xfrm>
            <a:off x="228600" y="4036822"/>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Sam Weber</a:t>
            </a:r>
            <a:endParaRPr lang="en-US" sz="1600" dirty="0"/>
          </a:p>
        </p:txBody>
      </p:sp>
      <p:sp>
        <p:nvSpPr>
          <p:cNvPr id="21" name="Text Placeholder 2"/>
          <p:cNvSpPr txBox="1">
            <a:spLocks/>
          </p:cNvSpPr>
          <p:nvPr/>
        </p:nvSpPr>
        <p:spPr>
          <a:xfrm>
            <a:off x="4665612" y="3260212"/>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Brandon Hays</a:t>
            </a:r>
            <a:endParaRPr lang="en-US" sz="1600" dirty="0"/>
          </a:p>
        </p:txBody>
      </p:sp>
      <p:sp>
        <p:nvSpPr>
          <p:cNvPr id="22" name="Text Placeholder 2"/>
          <p:cNvSpPr txBox="1">
            <a:spLocks/>
          </p:cNvSpPr>
          <p:nvPr/>
        </p:nvSpPr>
        <p:spPr>
          <a:xfrm>
            <a:off x="4665612" y="364939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Adam </a:t>
            </a:r>
            <a:r>
              <a:rPr lang="en-US" sz="1600" dirty="0" err="1" smtClean="0"/>
              <a:t>Salway</a:t>
            </a:r>
            <a:endParaRPr lang="en-US" sz="1600" dirty="0"/>
          </a:p>
        </p:txBody>
      </p:sp>
      <p:sp>
        <p:nvSpPr>
          <p:cNvPr id="23" name="Text Placeholder 2"/>
          <p:cNvSpPr txBox="1">
            <a:spLocks/>
          </p:cNvSpPr>
          <p:nvPr/>
        </p:nvSpPr>
        <p:spPr>
          <a:xfrm>
            <a:off x="4665612" y="4038586"/>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Xuan Zhang</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450569"/>
            <a:ext cx="8595360" cy="646711"/>
          </a:xfrm>
        </p:spPr>
        <p:txBody>
          <a:bodyPr>
            <a:normAutofit/>
          </a:bodyPr>
          <a:lstStyle/>
          <a:p>
            <a:r>
              <a:rPr lang="en-US" dirty="0" smtClean="0"/>
              <a:t>Data Processing </a:t>
            </a:r>
            <a:r>
              <a:rPr lang="en-US" dirty="0"/>
              <a:t>– Classification</a:t>
            </a:r>
          </a:p>
        </p:txBody>
      </p:sp>
      <p:graphicFrame>
        <p:nvGraphicFramePr>
          <p:cNvPr id="5" name="Diagram 4"/>
          <p:cNvGraphicFramePr/>
          <p:nvPr>
            <p:extLst>
              <p:ext uri="{D42A27DB-BD31-4B8C-83A1-F6EECF244321}">
                <p14:modId xmlns:p14="http://schemas.microsoft.com/office/powerpoint/2010/main" val="1467969997"/>
              </p:ext>
            </p:extLst>
          </p:nvPr>
        </p:nvGraphicFramePr>
        <p:xfrm>
          <a:off x="761999" y="1228726"/>
          <a:ext cx="8077201" cy="4908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7929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8640" y="450569"/>
            <a:ext cx="8595360" cy="646711"/>
          </a:xfrm>
        </p:spPr>
        <p:txBody>
          <a:bodyPr>
            <a:normAutofit fontScale="85000" lnSpcReduction="10000"/>
          </a:bodyPr>
          <a:lstStyle/>
          <a:p>
            <a:r>
              <a:rPr lang="en-US" dirty="0" smtClean="0"/>
              <a:t>Data Processing </a:t>
            </a:r>
            <a:r>
              <a:rPr lang="en-US" dirty="0"/>
              <a:t>– </a:t>
            </a:r>
            <a:r>
              <a:rPr lang="en-US" dirty="0" smtClean="0"/>
              <a:t>Crop Suitability Model</a:t>
            </a:r>
            <a:endParaRPr lang="en-US" dirty="0"/>
          </a:p>
        </p:txBody>
      </p:sp>
      <p:graphicFrame>
        <p:nvGraphicFramePr>
          <p:cNvPr id="52" name="Diagram 51"/>
          <p:cNvGraphicFramePr/>
          <p:nvPr>
            <p:extLst>
              <p:ext uri="{D42A27DB-BD31-4B8C-83A1-F6EECF244321}">
                <p14:modId xmlns:p14="http://schemas.microsoft.com/office/powerpoint/2010/main" val="261126532"/>
              </p:ext>
            </p:extLst>
          </p:nvPr>
        </p:nvGraphicFramePr>
        <p:xfrm>
          <a:off x="232913" y="1086925"/>
          <a:ext cx="6581956" cy="5658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p:cNvGrpSpPr/>
          <p:nvPr/>
        </p:nvGrpSpPr>
        <p:grpSpPr>
          <a:xfrm>
            <a:off x="1414732" y="3226278"/>
            <a:ext cx="5911968" cy="3274539"/>
            <a:chOff x="1414732" y="3183148"/>
            <a:chExt cx="5911968" cy="3274539"/>
          </a:xfrm>
        </p:grpSpPr>
        <p:sp>
          <p:nvSpPr>
            <p:cNvPr id="4" name="Right Arrow 3"/>
            <p:cNvSpPr/>
            <p:nvPr/>
          </p:nvSpPr>
          <p:spPr>
            <a:xfrm>
              <a:off x="2346385" y="6233779"/>
              <a:ext cx="405441" cy="19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612257" y="6259279"/>
              <a:ext cx="405441" cy="19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921259" y="6233779"/>
              <a:ext cx="405441" cy="198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414732" y="3191774"/>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429109" y="4327583"/>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420483" y="5483520"/>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80604" y="3183148"/>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83479" y="4327584"/>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703607" y="5483523"/>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47118" y="3183148"/>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055745" y="4333338"/>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055745" y="5487528"/>
              <a:ext cx="0" cy="22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7515832" y="5780823"/>
            <a:ext cx="1393031" cy="870644"/>
            <a:chOff x="4702224" y="4462923"/>
            <a:chExt cx="1393031" cy="870644"/>
          </a:xfrm>
          <a:solidFill>
            <a:schemeClr val="accent1"/>
          </a:solidFill>
        </p:grpSpPr>
        <p:sp>
          <p:nvSpPr>
            <p:cNvPr id="21" name="Rounded Rectangle 20"/>
            <p:cNvSpPr/>
            <p:nvPr/>
          </p:nvSpPr>
          <p:spPr>
            <a:xfrm>
              <a:off x="4702224" y="4462923"/>
              <a:ext cx="1393031" cy="870644"/>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4"/>
            <p:cNvSpPr/>
            <p:nvPr/>
          </p:nvSpPr>
          <p:spPr>
            <a:xfrm>
              <a:off x="4727724" y="4488423"/>
              <a:ext cx="1342031" cy="81964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kern="1200" dirty="0" smtClean="0">
                  <a:solidFill>
                    <a:schemeClr val="bg1"/>
                  </a:solidFill>
                </a:rPr>
                <a:t>Crop Suitability</a:t>
              </a:r>
              <a:endParaRPr lang="en-US" kern="1200" dirty="0">
                <a:solidFill>
                  <a:schemeClr val="bg1"/>
                </a:solidFill>
              </a:endParaRPr>
            </a:p>
          </p:txBody>
        </p:sp>
      </p:grpSp>
      <p:pic>
        <p:nvPicPr>
          <p:cNvPr id="24" name="Picture 23"/>
          <p:cNvPicPr>
            <a:picLocks noChangeAspect="1"/>
          </p:cNvPicPr>
          <p:nvPr/>
        </p:nvPicPr>
        <p:blipFill rotWithShape="1">
          <a:blip r:embed="rId8" cstate="screen">
            <a:extLst>
              <a:ext uri="{28A0092B-C50C-407E-A947-70E740481C1C}">
                <a14:useLocalDpi xmlns:a14="http://schemas.microsoft.com/office/drawing/2010/main"/>
              </a:ext>
            </a:extLst>
          </a:blip>
          <a:srcRect l="80661" t="23098" r="1416" b="1855"/>
          <a:stretch/>
        </p:blipFill>
        <p:spPr>
          <a:xfrm>
            <a:off x="7515832" y="1155938"/>
            <a:ext cx="1393031" cy="4374720"/>
          </a:xfrm>
          <a:prstGeom prst="rect">
            <a:avLst/>
          </a:prstGeom>
          <a:ln>
            <a:solidFill>
              <a:srgbClr val="333333"/>
            </a:solidFill>
          </a:ln>
        </p:spPr>
      </p:pic>
      <p:sp>
        <p:nvSpPr>
          <p:cNvPr id="25" name="Text Placeholder 4"/>
          <p:cNvSpPr txBox="1">
            <a:spLocks/>
          </p:cNvSpPr>
          <p:nvPr/>
        </p:nvSpPr>
        <p:spPr>
          <a:xfrm rot="16200000">
            <a:off x="8024310" y="1972344"/>
            <a:ext cx="1993392"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Credit: David Ellis</a:t>
            </a:r>
            <a:endParaRPr lang="en-US" dirty="0"/>
          </a:p>
        </p:txBody>
      </p:sp>
    </p:spTree>
    <p:extLst>
      <p:ext uri="{BB962C8B-B14F-4D97-AF65-F5344CB8AC3E}">
        <p14:creationId xmlns:p14="http://schemas.microsoft.com/office/powerpoint/2010/main" val="4263140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0825" y="448734"/>
            <a:ext cx="6784706" cy="657255"/>
          </a:xfrm>
        </p:spPr>
        <p:txBody>
          <a:bodyPr>
            <a:noAutofit/>
          </a:bodyPr>
          <a:lstStyle/>
          <a:p>
            <a:r>
              <a:rPr lang="en-US" dirty="0" smtClean="0"/>
              <a:t>Results – Climate</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3167152195"/>
              </p:ext>
            </p:extLst>
          </p:nvPr>
        </p:nvGraphicFramePr>
        <p:xfrm>
          <a:off x="341366" y="1790700"/>
          <a:ext cx="8421634" cy="45296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6639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0825" y="448734"/>
            <a:ext cx="6784706" cy="657255"/>
          </a:xfrm>
        </p:spPr>
        <p:txBody>
          <a:bodyPr>
            <a:noAutofit/>
          </a:bodyPr>
          <a:lstStyle/>
          <a:p>
            <a:r>
              <a:rPr lang="en-US" dirty="0" smtClean="0"/>
              <a:t>Results – Climate</a:t>
            </a:r>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3072921351"/>
              </p:ext>
            </p:extLst>
          </p:nvPr>
        </p:nvGraphicFramePr>
        <p:xfrm>
          <a:off x="202016" y="1866900"/>
          <a:ext cx="8332383" cy="4153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4060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3247291463"/>
              </p:ext>
            </p:extLst>
          </p:nvPr>
        </p:nvGraphicFramePr>
        <p:xfrm>
          <a:off x="176757" y="1985409"/>
          <a:ext cx="8874110" cy="302685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p:cNvSpPr>
            <a:spLocks noGrp="1"/>
          </p:cNvSpPr>
          <p:nvPr>
            <p:ph type="body" sz="quarter" idx="10"/>
          </p:nvPr>
        </p:nvSpPr>
        <p:spPr>
          <a:xfrm>
            <a:off x="460825" y="448734"/>
            <a:ext cx="7472684" cy="631129"/>
          </a:xfrm>
        </p:spPr>
        <p:txBody>
          <a:bodyPr>
            <a:noAutofit/>
          </a:bodyPr>
          <a:lstStyle/>
          <a:p>
            <a:r>
              <a:rPr lang="en-US" dirty="0" smtClean="0"/>
              <a:t>Results – Climate</a:t>
            </a:r>
            <a:endParaRPr lang="en-US" dirty="0"/>
          </a:p>
        </p:txBody>
      </p:sp>
    </p:spTree>
    <p:extLst>
      <p:ext uri="{BB962C8B-B14F-4D97-AF65-F5344CB8AC3E}">
        <p14:creationId xmlns:p14="http://schemas.microsoft.com/office/powerpoint/2010/main" val="869028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65409" y="430211"/>
            <a:ext cx="8709220" cy="694398"/>
          </a:xfrm>
        </p:spPr>
        <p:txBody>
          <a:bodyPr>
            <a:noAutofit/>
          </a:bodyPr>
          <a:lstStyle/>
          <a:p>
            <a:r>
              <a:rPr lang="en-US" dirty="0" smtClean="0"/>
              <a:t>Results – Classification</a:t>
            </a:r>
            <a:endParaRPr lang="en-US" dirty="0"/>
          </a:p>
        </p:txBody>
      </p:sp>
      <p:sp>
        <p:nvSpPr>
          <p:cNvPr id="5" name="Text Placeholder 1"/>
          <p:cNvSpPr>
            <a:spLocks noGrp="1"/>
          </p:cNvSpPr>
          <p:nvPr>
            <p:ph type="body" sz="quarter" idx="11"/>
          </p:nvPr>
        </p:nvSpPr>
        <p:spPr>
          <a:xfrm>
            <a:off x="392305" y="1577764"/>
            <a:ext cx="3593592" cy="817921"/>
          </a:xfrm>
        </p:spPr>
        <p:txBody>
          <a:bodyPr/>
          <a:lstStyle/>
          <a:p>
            <a:r>
              <a:rPr lang="en-US" dirty="0" smtClean="0"/>
              <a:t>Classification of 1989 Landsat 5 Image</a:t>
            </a:r>
          </a:p>
          <a:p>
            <a:pPr marL="342900" indent="-342900">
              <a:buFont typeface="Arial" panose="020B0604020202020204" pitchFamily="34" charset="0"/>
              <a:buChar char="•"/>
            </a:pPr>
            <a:endParaRPr lang="en-US" dirty="0"/>
          </a:p>
        </p:txBody>
      </p:sp>
      <p:sp>
        <p:nvSpPr>
          <p:cNvPr id="10" name="Text Placeholder 1"/>
          <p:cNvSpPr>
            <a:spLocks noGrp="1"/>
          </p:cNvSpPr>
          <p:nvPr>
            <p:ph type="body" sz="quarter" idx="11"/>
          </p:nvPr>
        </p:nvSpPr>
        <p:spPr>
          <a:xfrm>
            <a:off x="4783239" y="1596814"/>
            <a:ext cx="3593592" cy="817921"/>
          </a:xfrm>
        </p:spPr>
        <p:txBody>
          <a:bodyPr/>
          <a:lstStyle/>
          <a:p>
            <a:r>
              <a:rPr lang="en-US" dirty="0" smtClean="0"/>
              <a:t>Classification of 2007 Landsat 5 Image</a:t>
            </a:r>
          </a:p>
          <a:p>
            <a:pPr marL="342900" indent="-342900">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180435" y="2183049"/>
            <a:ext cx="4495800" cy="4495800"/>
          </a:xfrm>
          <a:prstGeom prst="rect">
            <a:avLst/>
          </a:prstGeom>
        </p:spPr>
      </p:pic>
      <p:pic>
        <p:nvPicPr>
          <p:cNvPr id="15" name="Picture 14"/>
          <p:cNvPicPr>
            <a:picLocks noChangeAspect="1"/>
          </p:cNvPicPr>
          <p:nvPr/>
        </p:nvPicPr>
        <p:blipFill>
          <a:blip r:embed="rId4"/>
          <a:stretch>
            <a:fillRect/>
          </a:stretch>
        </p:blipFill>
        <p:spPr>
          <a:xfrm>
            <a:off x="2840810" y="2493827"/>
            <a:ext cx="1341982" cy="121241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409" y="5610348"/>
            <a:ext cx="269639" cy="564557"/>
          </a:xfrm>
          <a:prstGeom prst="rect">
            <a:avLst/>
          </a:prstGeom>
        </p:spPr>
      </p:pic>
      <p:pic>
        <p:nvPicPr>
          <p:cNvPr id="19" name="Picture 18"/>
          <p:cNvPicPr>
            <a:picLocks noChangeAspect="1"/>
          </p:cNvPicPr>
          <p:nvPr/>
        </p:nvPicPr>
        <p:blipFill>
          <a:blip r:embed="rId6"/>
          <a:stretch>
            <a:fillRect/>
          </a:stretch>
        </p:blipFill>
        <p:spPr>
          <a:xfrm>
            <a:off x="4783239" y="2534663"/>
            <a:ext cx="4210050" cy="4105275"/>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389" y="5610348"/>
            <a:ext cx="269639" cy="564557"/>
          </a:xfrm>
          <a:prstGeom prst="rect">
            <a:avLst/>
          </a:prstGeom>
        </p:spPr>
      </p:pic>
      <p:pic>
        <p:nvPicPr>
          <p:cNvPr id="21" name="Picture 20"/>
          <p:cNvPicPr>
            <a:picLocks noChangeAspect="1"/>
          </p:cNvPicPr>
          <p:nvPr/>
        </p:nvPicPr>
        <p:blipFill>
          <a:blip r:embed="rId4"/>
          <a:stretch>
            <a:fillRect/>
          </a:stretch>
        </p:blipFill>
        <p:spPr>
          <a:xfrm>
            <a:off x="7336610" y="2613184"/>
            <a:ext cx="1341982" cy="1212411"/>
          </a:xfrm>
          <a:prstGeom prst="rect">
            <a:avLst/>
          </a:prstGeom>
        </p:spPr>
      </p:pic>
    </p:spTree>
    <p:extLst>
      <p:ext uri="{BB962C8B-B14F-4D97-AF65-F5344CB8AC3E}">
        <p14:creationId xmlns:p14="http://schemas.microsoft.com/office/powerpoint/2010/main" val="1193377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9" y="487680"/>
            <a:ext cx="8544414" cy="644434"/>
          </a:xfrm>
        </p:spPr>
        <p:txBody>
          <a:bodyPr>
            <a:normAutofit/>
          </a:bodyPr>
          <a:lstStyle/>
          <a:p>
            <a:r>
              <a:rPr lang="en-US" dirty="0" smtClean="0"/>
              <a:t>Results –</a:t>
            </a:r>
            <a:r>
              <a:rPr lang="en-US" dirty="0"/>
              <a:t> </a:t>
            </a:r>
            <a:r>
              <a:rPr lang="en-US" dirty="0" smtClean="0"/>
              <a:t>Crop Suitability Model</a:t>
            </a:r>
            <a:endParaRPr lang="en-US" dirty="0"/>
          </a:p>
        </p:txBody>
      </p:sp>
      <p:sp>
        <p:nvSpPr>
          <p:cNvPr id="13" name="Text Placeholder 1"/>
          <p:cNvSpPr>
            <a:spLocks noGrp="1"/>
          </p:cNvSpPr>
          <p:nvPr>
            <p:ph type="body" sz="quarter" idx="11"/>
          </p:nvPr>
        </p:nvSpPr>
        <p:spPr>
          <a:xfrm>
            <a:off x="225933" y="1134194"/>
            <a:ext cx="8298942" cy="1418505"/>
          </a:xfrm>
        </p:spPr>
        <p:txBody>
          <a:bodyPr>
            <a:normAutofit/>
          </a:bodyPr>
          <a:lstStyle/>
          <a:p>
            <a:pPr>
              <a:spcBef>
                <a:spcPts val="200"/>
              </a:spcBef>
              <a:buClr>
                <a:schemeClr val="accent1"/>
              </a:buCl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smtClean="0"/>
              <a:t>Weighted overlay combining elevation, slope, temperature, and classified land suitability</a:t>
            </a:r>
          </a:p>
          <a:p>
            <a:pPr marL="342900" indent="-342900">
              <a:spcBef>
                <a:spcPts val="200"/>
              </a:spcBef>
              <a:spcAft>
                <a:spcPts val="1000"/>
              </a:spcAft>
              <a:buClr>
                <a:schemeClr val="accent1"/>
              </a:buClr>
              <a:buFont typeface="Webdings" panose="05030102010509060703" pitchFamily="18" charset="2"/>
              <a:buChar char="4"/>
            </a:pPr>
            <a:r>
              <a:rPr lang="en-US" dirty="0" smtClean="0"/>
              <a:t>Each input layer was reclassified for preference ranking</a:t>
            </a:r>
          </a:p>
        </p:txBody>
      </p:sp>
      <p:grpSp>
        <p:nvGrpSpPr>
          <p:cNvPr id="7" name="Group 6"/>
          <p:cNvGrpSpPr/>
          <p:nvPr/>
        </p:nvGrpSpPr>
        <p:grpSpPr>
          <a:xfrm>
            <a:off x="0" y="2839347"/>
            <a:ext cx="4027737" cy="3638417"/>
            <a:chOff x="4828339" y="24790499"/>
            <a:chExt cx="4027737" cy="3638417"/>
          </a:xfrm>
        </p:grpSpPr>
        <p:pic>
          <p:nvPicPr>
            <p:cNvPr id="8" name="Picture 7"/>
            <p:cNvPicPr>
              <a:picLocks noChangeAspect="1"/>
            </p:cNvPicPr>
            <p:nvPr/>
          </p:nvPicPr>
          <p:blipFill rotWithShape="1">
            <a:blip r:embed="rId3"/>
            <a:srcRect t="4827" b="5215"/>
            <a:stretch/>
          </p:blipFill>
          <p:spPr>
            <a:xfrm>
              <a:off x="4828339" y="24790500"/>
              <a:ext cx="4027737" cy="36384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076" y="27561500"/>
              <a:ext cx="269639" cy="5645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1942" y="24790499"/>
              <a:ext cx="1213377" cy="985869"/>
            </a:xfrm>
            <a:prstGeom prst="rect">
              <a:avLst/>
            </a:prstGeom>
          </p:spPr>
        </p:pic>
      </p:grpSp>
      <p:grpSp>
        <p:nvGrpSpPr>
          <p:cNvPr id="11" name="Group 10"/>
          <p:cNvGrpSpPr/>
          <p:nvPr/>
        </p:nvGrpSpPr>
        <p:grpSpPr>
          <a:xfrm>
            <a:off x="4499391" y="2740705"/>
            <a:ext cx="4510358" cy="3729615"/>
            <a:chOff x="615096" y="24722266"/>
            <a:chExt cx="4510358" cy="3729615"/>
          </a:xfrm>
        </p:grpSpPr>
        <p:pic>
          <p:nvPicPr>
            <p:cNvPr id="12" name="Picture 11"/>
            <p:cNvPicPr>
              <a:picLocks noChangeAspect="1"/>
            </p:cNvPicPr>
            <p:nvPr/>
          </p:nvPicPr>
          <p:blipFill rotWithShape="1">
            <a:blip r:embed="rId6"/>
            <a:srcRect b="8002"/>
            <a:stretch/>
          </p:blipFill>
          <p:spPr>
            <a:xfrm>
              <a:off x="615096" y="24722266"/>
              <a:ext cx="4029181" cy="372961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69" y="27586617"/>
              <a:ext cx="264751" cy="55432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2984" y="24754221"/>
              <a:ext cx="2192470" cy="1116919"/>
            </a:xfrm>
            <a:prstGeom prst="rect">
              <a:avLst/>
            </a:prstGeom>
          </p:spPr>
        </p:pic>
      </p:grpSp>
    </p:spTree>
    <p:extLst>
      <p:ext uri="{BB962C8B-B14F-4D97-AF65-F5344CB8AC3E}">
        <p14:creationId xmlns:p14="http://schemas.microsoft.com/office/powerpoint/2010/main" val="3924305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9" y="487680"/>
            <a:ext cx="8544414" cy="644434"/>
          </a:xfrm>
        </p:spPr>
        <p:txBody>
          <a:bodyPr>
            <a:normAutofit/>
          </a:bodyPr>
          <a:lstStyle/>
          <a:p>
            <a:r>
              <a:rPr lang="en-US" dirty="0" smtClean="0"/>
              <a:t>Results –</a:t>
            </a:r>
            <a:r>
              <a:rPr lang="en-US" dirty="0"/>
              <a:t> </a:t>
            </a:r>
            <a:r>
              <a:rPr lang="en-US" dirty="0" smtClean="0"/>
              <a:t>Crop Suitability Model</a:t>
            </a:r>
            <a:endParaRPr lang="en-US" dirty="0"/>
          </a:p>
        </p:txBody>
      </p:sp>
      <p:pic>
        <p:nvPicPr>
          <p:cNvPr id="2050" name="Picture 2" descr="C:\Users\crms\Desktop\Figures (with editable legends, north arrows, and text)\Suitabilit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1" t="18509" r="8680" b="19794"/>
          <a:stretch/>
        </p:blipFill>
        <p:spPr bwMode="auto">
          <a:xfrm>
            <a:off x="3638550" y="1419945"/>
            <a:ext cx="5194567" cy="495704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1" name="Picture 3" descr="C:\Users\crms\Desktop\Figures (with editable legends, north arrows, and text)\Studyarea_northarr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5263281"/>
            <a:ext cx="304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rms\Desktop\Figures (with editable legends, north arrows, and text)\Suitability Lege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6087" y="1514475"/>
            <a:ext cx="1819275" cy="1314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p:cNvSpPr>
            <a:spLocks noGrp="1"/>
          </p:cNvSpPr>
          <p:nvPr>
            <p:ph type="body" sz="quarter" idx="11"/>
          </p:nvPr>
        </p:nvSpPr>
        <p:spPr>
          <a:xfrm>
            <a:off x="225933" y="1419945"/>
            <a:ext cx="2898268" cy="4671292"/>
          </a:xfrm>
        </p:spPr>
        <p:txBody>
          <a:bodyPr>
            <a:normAutofit lnSpcReduction="10000"/>
          </a:bodyPr>
          <a:lstStyle/>
          <a:p>
            <a:pPr>
              <a:spcBef>
                <a:spcPts val="200"/>
              </a:spcBef>
              <a:buClr>
                <a:schemeClr val="accent1"/>
              </a:buCl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smtClean="0"/>
              <a:t>Low suitability in lands with extreme slope</a:t>
            </a:r>
          </a:p>
          <a:p>
            <a:pPr marL="342900" indent="-342900">
              <a:spcBef>
                <a:spcPts val="200"/>
              </a:spcBef>
              <a:spcAft>
                <a:spcPts val="1000"/>
              </a:spcAft>
              <a:buClr>
                <a:schemeClr val="accent1"/>
              </a:buClr>
              <a:buFont typeface="Webdings" panose="05030102010509060703" pitchFamily="18" charset="2"/>
              <a:buChar char="4"/>
            </a:pPr>
            <a:r>
              <a:rPr lang="en-US" dirty="0" smtClean="0"/>
              <a:t>Low suitability in lands that already cultivated</a:t>
            </a:r>
          </a:p>
          <a:p>
            <a:pPr marL="342900" indent="-342900">
              <a:spcBef>
                <a:spcPts val="200"/>
              </a:spcBef>
              <a:spcAft>
                <a:spcPts val="1000"/>
              </a:spcAft>
              <a:buClr>
                <a:schemeClr val="accent1"/>
              </a:buClr>
              <a:buFont typeface="Webdings" panose="05030102010509060703" pitchFamily="18" charset="2"/>
              <a:buChar char="4"/>
            </a:pPr>
            <a:r>
              <a:rPr lang="en-US" dirty="0" smtClean="0"/>
              <a:t>High suitability in northern and southern portions of the park</a:t>
            </a:r>
          </a:p>
          <a:p>
            <a:pPr marL="342900" indent="-342900">
              <a:spcBef>
                <a:spcPts val="200"/>
              </a:spcBef>
              <a:spcAft>
                <a:spcPts val="1000"/>
              </a:spcAft>
              <a:buClr>
                <a:schemeClr val="accent1"/>
              </a:buClr>
              <a:buFont typeface="Webdings" panose="05030102010509060703" pitchFamily="18" charset="2"/>
              <a:buChar char="4"/>
            </a:pPr>
            <a:r>
              <a:rPr lang="en-US" dirty="0" smtClean="0"/>
              <a:t>Great spatial diversity and dispersion in the park</a:t>
            </a:r>
          </a:p>
        </p:txBody>
      </p:sp>
    </p:spTree>
    <p:extLst>
      <p:ext uri="{BB962C8B-B14F-4D97-AF65-F5344CB8AC3E}">
        <p14:creationId xmlns:p14="http://schemas.microsoft.com/office/powerpoint/2010/main" val="3644460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4710" y="-101599"/>
            <a:ext cx="3566160" cy="1325880"/>
          </a:xfrm>
        </p:spPr>
        <p:txBody>
          <a:bodyPr/>
          <a:lstStyle/>
          <a:p>
            <a:r>
              <a:rPr lang="en-US" dirty="0" smtClean="0"/>
              <a:t>Conclusions</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8335" t="30242" r="2792" b="19964"/>
          <a:stretch/>
        </p:blipFill>
        <p:spPr>
          <a:xfrm>
            <a:off x="422691" y="3395428"/>
            <a:ext cx="4229493" cy="3159680"/>
          </a:xfrm>
          <a:prstGeom prst="rect">
            <a:avLst/>
          </a:prstGeom>
          <a:ln w="6350">
            <a:solidFill>
              <a:schemeClr val="bg2">
                <a:lumMod val="50000"/>
              </a:schemeClr>
            </a:solidFill>
          </a:ln>
        </p:spPr>
      </p:pic>
      <p:sp>
        <p:nvSpPr>
          <p:cNvPr id="7" name="Text Placeholder 4"/>
          <p:cNvSpPr txBox="1">
            <a:spLocks/>
          </p:cNvSpPr>
          <p:nvPr/>
        </p:nvSpPr>
        <p:spPr>
          <a:xfrm>
            <a:off x="308390" y="6555108"/>
            <a:ext cx="2339275" cy="3028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Credits: David Ellis</a:t>
            </a:r>
            <a:endParaRPr lang="en-US" dirty="0"/>
          </a:p>
        </p:txBody>
      </p:sp>
      <p:sp>
        <p:nvSpPr>
          <p:cNvPr id="2" name="Rectangle 1"/>
          <p:cNvSpPr/>
          <p:nvPr/>
        </p:nvSpPr>
        <p:spPr>
          <a:xfrm>
            <a:off x="175078" y="1220173"/>
            <a:ext cx="8622792" cy="2113399"/>
          </a:xfrm>
          <a:prstGeom prst="rect">
            <a:avLst/>
          </a:prstGeom>
        </p:spPr>
        <p:txBody>
          <a:bodyPr wrap="square">
            <a:spAutoFit/>
          </a:bodyPr>
          <a:lstStyle/>
          <a:p>
            <a:pPr marL="342900" indent="-342900">
              <a:lnSpc>
                <a:spcPct val="90000"/>
              </a:lnSpc>
              <a:spcBef>
                <a:spcPts val="200"/>
              </a:spcBef>
              <a:spcAft>
                <a:spcPts val="1000"/>
              </a:spcAft>
              <a:buClr>
                <a:schemeClr val="accent1"/>
              </a:buClr>
              <a:buFont typeface="Webdings" panose="05030102010509060703" pitchFamily="18" charset="2"/>
              <a:buChar char="4"/>
            </a:pPr>
            <a:r>
              <a:rPr lang="en-US" sz="2000" dirty="0"/>
              <a:t>Planting patterns within the park have greatly varied over the past few </a:t>
            </a:r>
            <a:r>
              <a:rPr lang="en-US" sz="2000" dirty="0" smtClean="0"/>
              <a:t>decades</a:t>
            </a:r>
          </a:p>
          <a:p>
            <a:pPr marL="342900" indent="-342900">
              <a:lnSpc>
                <a:spcPct val="90000"/>
              </a:lnSpc>
              <a:spcBef>
                <a:spcPts val="200"/>
              </a:spcBef>
              <a:spcAft>
                <a:spcPts val="1000"/>
              </a:spcAft>
              <a:buClr>
                <a:schemeClr val="accent1"/>
              </a:buClr>
              <a:buFont typeface="Webdings" panose="05030102010509060703" pitchFamily="18" charset="2"/>
              <a:buChar char="4"/>
            </a:pPr>
            <a:r>
              <a:rPr lang="en-US" sz="2000" dirty="0" smtClean="0"/>
              <a:t>There has been approximately a one degree Fahrenheit increase in temperatures over the last 35 years</a:t>
            </a:r>
          </a:p>
          <a:p>
            <a:pPr marL="342900" indent="-342900">
              <a:lnSpc>
                <a:spcPct val="90000"/>
              </a:lnSpc>
              <a:spcBef>
                <a:spcPts val="200"/>
              </a:spcBef>
              <a:spcAft>
                <a:spcPts val="1000"/>
              </a:spcAft>
              <a:buClr>
                <a:schemeClr val="accent1"/>
              </a:buClr>
              <a:buFont typeface="Webdings" panose="05030102010509060703" pitchFamily="18" charset="2"/>
              <a:buChar char="4"/>
            </a:pPr>
            <a:r>
              <a:rPr lang="en-US" sz="2000" dirty="0" smtClean="0"/>
              <a:t>The </a:t>
            </a:r>
            <a:r>
              <a:rPr lang="en-US" sz="2000" dirty="0"/>
              <a:t>model identified potentially suitable areas for potatoes in the Parque de la Papa that were distributed throughout the park</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15250" t="13133" r="5625"/>
          <a:stretch/>
        </p:blipFill>
        <p:spPr>
          <a:xfrm>
            <a:off x="4930949" y="3395428"/>
            <a:ext cx="3790355" cy="3159679"/>
          </a:xfrm>
          <a:prstGeom prst="rect">
            <a:avLst/>
          </a:prstGeom>
          <a:ln w="6350">
            <a:solidFill>
              <a:schemeClr val="bg2">
                <a:lumMod val="50000"/>
              </a:schemeClr>
            </a:solidFill>
          </a:ln>
        </p:spPr>
      </p:pic>
    </p:spTree>
    <p:extLst>
      <p:ext uri="{BB962C8B-B14F-4D97-AF65-F5344CB8AC3E}">
        <p14:creationId xmlns:p14="http://schemas.microsoft.com/office/powerpoint/2010/main" val="3247049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49741" y="1422970"/>
            <a:ext cx="8389434" cy="1949415"/>
          </a:xfrm>
        </p:spPr>
        <p:txBody>
          <a:bodyPr>
            <a:normAutofit fontScale="92500" lnSpcReduction="10000"/>
          </a:bodyPr>
          <a:lstStyle/>
          <a:p>
            <a:pPr marL="342900" indent="-342900">
              <a:spcBef>
                <a:spcPts val="200"/>
              </a:spcBef>
              <a:spcAft>
                <a:spcPts val="1000"/>
              </a:spcAft>
              <a:buClr>
                <a:schemeClr val="accent1"/>
              </a:buClr>
              <a:buFont typeface="Webdings" panose="05030102010509060703" pitchFamily="18" charset="2"/>
              <a:buChar char="4"/>
            </a:pPr>
            <a:r>
              <a:rPr lang="en-US" sz="2200" dirty="0" smtClean="0"/>
              <a:t>Sparse weather station network</a:t>
            </a:r>
          </a:p>
          <a:p>
            <a:pPr marL="342900" indent="-342900">
              <a:spcBef>
                <a:spcPts val="200"/>
              </a:spcBef>
              <a:spcAft>
                <a:spcPts val="1000"/>
              </a:spcAft>
              <a:buClr>
                <a:schemeClr val="accent1"/>
              </a:buClr>
              <a:buFont typeface="Webdings" panose="05030102010509060703" pitchFamily="18" charset="2"/>
              <a:buChar char="4"/>
            </a:pPr>
            <a:r>
              <a:rPr lang="en-US" sz="2200" dirty="0" smtClean="0"/>
              <a:t>Small study area limited low spatial resolution remote sensing products</a:t>
            </a:r>
          </a:p>
          <a:p>
            <a:pPr marL="342900" indent="-342900">
              <a:spcBef>
                <a:spcPts val="200"/>
              </a:spcBef>
              <a:spcAft>
                <a:spcPts val="1000"/>
              </a:spcAft>
              <a:buClr>
                <a:schemeClr val="accent1"/>
              </a:buClr>
              <a:buFont typeface="Webdings" panose="05030102010509060703" pitchFamily="18" charset="2"/>
              <a:buChar char="4"/>
            </a:pPr>
            <a:r>
              <a:rPr lang="en-US" sz="2200" dirty="0" smtClean="0"/>
              <a:t>Difficult to isolate potato fields</a:t>
            </a:r>
          </a:p>
          <a:p>
            <a:pPr marL="342900" indent="-342900">
              <a:spcBef>
                <a:spcPts val="200"/>
              </a:spcBef>
              <a:spcAft>
                <a:spcPts val="1000"/>
              </a:spcAft>
              <a:buClr>
                <a:schemeClr val="accent1"/>
              </a:buClr>
              <a:buFont typeface="Webdings" panose="05030102010509060703" pitchFamily="18" charset="2"/>
              <a:buChar char="4"/>
            </a:pPr>
            <a:r>
              <a:rPr lang="en-US" sz="2200" dirty="0" smtClean="0"/>
              <a:t>Limited images during peak greenness</a:t>
            </a:r>
          </a:p>
          <a:p>
            <a:pPr>
              <a:spcBef>
                <a:spcPts val="200"/>
              </a:spcBef>
              <a:buClr>
                <a:schemeClr val="accent1"/>
              </a:buClr>
            </a:pPr>
            <a:endParaRPr lang="en-US" dirty="0"/>
          </a:p>
          <a:p>
            <a:pPr>
              <a:spcBef>
                <a:spcPts val="200"/>
              </a:spcBef>
              <a:buClr>
                <a:schemeClr val="accent1"/>
              </a:buClr>
            </a:pPr>
            <a:endParaRPr lang="en-US" dirty="0"/>
          </a:p>
          <a:p>
            <a:endParaRPr lang="en-US" dirty="0"/>
          </a:p>
          <a:p>
            <a:endParaRPr lang="en-US" dirty="0" smtClean="0"/>
          </a:p>
        </p:txBody>
      </p:sp>
      <p:sp>
        <p:nvSpPr>
          <p:cNvPr id="3" name="Text Placeholder 2"/>
          <p:cNvSpPr>
            <a:spLocks noGrp="1"/>
          </p:cNvSpPr>
          <p:nvPr>
            <p:ph type="body" sz="quarter" idx="10"/>
          </p:nvPr>
        </p:nvSpPr>
        <p:spPr>
          <a:xfrm>
            <a:off x="548640" y="640080"/>
            <a:ext cx="6061166" cy="657497"/>
          </a:xfrm>
        </p:spPr>
        <p:txBody>
          <a:bodyPr>
            <a:normAutofit/>
          </a:bodyPr>
          <a:lstStyle/>
          <a:p>
            <a:r>
              <a:rPr lang="en-US" dirty="0" smtClean="0"/>
              <a:t>Errors &amp; Uncertainties</a:t>
            </a:r>
            <a:endParaRPr lang="en-US" dirty="0"/>
          </a:p>
        </p:txBody>
      </p:sp>
      <p:sp>
        <p:nvSpPr>
          <p:cNvPr id="5" name="Text Placeholder 4"/>
          <p:cNvSpPr>
            <a:spLocks noGrp="1"/>
          </p:cNvSpPr>
          <p:nvPr>
            <p:ph type="body" sz="quarter" idx="13"/>
          </p:nvPr>
        </p:nvSpPr>
        <p:spPr>
          <a:xfrm>
            <a:off x="117441" y="6532636"/>
            <a:ext cx="2325508" cy="325364"/>
          </a:xfrm>
        </p:spPr>
        <p:txBody>
          <a:bodyPr>
            <a:normAutofit/>
          </a:bodyPr>
          <a:lstStyle/>
          <a:p>
            <a:r>
              <a:rPr lang="en-US" dirty="0" smtClean="0"/>
              <a:t>Image Credits: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166" y="3374285"/>
            <a:ext cx="4236534" cy="3177401"/>
          </a:xfrm>
          <a:prstGeom prst="rect">
            <a:avLst/>
          </a:prstGeom>
          <a:ln w="6350">
            <a:solidFill>
              <a:schemeClr val="bg2">
                <a:lumMod val="50000"/>
              </a:schemeClr>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7725" y="3374285"/>
            <a:ext cx="4236534" cy="3177401"/>
          </a:xfrm>
          <a:prstGeom prst="rect">
            <a:avLst/>
          </a:prstGeom>
          <a:ln>
            <a:solidFill>
              <a:srgbClr val="333333"/>
            </a:solidFill>
          </a:ln>
        </p:spPr>
      </p:pic>
    </p:spTree>
    <p:extLst>
      <p:ext uri="{BB962C8B-B14F-4D97-AF65-F5344CB8AC3E}">
        <p14:creationId xmlns:p14="http://schemas.microsoft.com/office/powerpoint/2010/main" val="2972089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477077"/>
            <a:ext cx="8921556" cy="1999368"/>
          </a:xfrm>
        </p:spPr>
        <p:txBody>
          <a:bodyPr>
            <a:normAutofit/>
          </a:bodyPr>
          <a:lstStyle/>
          <a:p>
            <a:pPr marL="342900" indent="-342900">
              <a:spcBef>
                <a:spcPts val="200"/>
              </a:spcBef>
              <a:spcAft>
                <a:spcPts val="1000"/>
              </a:spcAft>
              <a:buClr>
                <a:schemeClr val="accent1"/>
              </a:buClr>
              <a:buFont typeface="Webdings" panose="05030102010509060703" pitchFamily="18" charset="2"/>
              <a:buChar char="4"/>
            </a:pPr>
            <a:r>
              <a:rPr lang="en-US" dirty="0"/>
              <a:t>Climate </a:t>
            </a:r>
            <a:r>
              <a:rPr lang="en-US" dirty="0" smtClean="0"/>
              <a:t>change </a:t>
            </a:r>
            <a:r>
              <a:rPr lang="en-US" dirty="0"/>
              <a:t>is increasingly affecting agriculture around the </a:t>
            </a:r>
            <a:r>
              <a:rPr lang="en-US" dirty="0" smtClean="0"/>
              <a:t>world</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Tropical montane areas are particularly </a:t>
            </a:r>
            <a:r>
              <a:rPr lang="en-US" dirty="0" smtClean="0"/>
              <a:t>vulnerable</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The livelihoods of people in these areas are threatened </a:t>
            </a:r>
          </a:p>
        </p:txBody>
      </p:sp>
      <p:sp>
        <p:nvSpPr>
          <p:cNvPr id="3" name="Text Placeholder 2"/>
          <p:cNvSpPr>
            <a:spLocks noGrp="1"/>
          </p:cNvSpPr>
          <p:nvPr>
            <p:ph type="body" sz="quarter" idx="10"/>
          </p:nvPr>
        </p:nvSpPr>
        <p:spPr>
          <a:xfrm>
            <a:off x="521208" y="436984"/>
            <a:ext cx="3566160" cy="786482"/>
          </a:xfrm>
        </p:spPr>
        <p:txBody>
          <a:bodyPr/>
          <a:lstStyle/>
          <a:p>
            <a:r>
              <a:rPr lang="en-US" dirty="0" smtClean="0"/>
              <a:t>Background</a:t>
            </a:r>
            <a:endParaRPr lang="en-US" dirty="0"/>
          </a:p>
        </p:txBody>
      </p:sp>
      <p:sp>
        <p:nvSpPr>
          <p:cNvPr id="5" name="Text Placeholder 4"/>
          <p:cNvSpPr>
            <a:spLocks noGrp="1"/>
          </p:cNvSpPr>
          <p:nvPr>
            <p:ph type="body" sz="quarter" idx="13"/>
          </p:nvPr>
        </p:nvSpPr>
        <p:spPr>
          <a:xfrm>
            <a:off x="579057" y="6266618"/>
            <a:ext cx="1993392" cy="274320"/>
          </a:xfrm>
        </p:spPr>
        <p:txBody>
          <a:bodyPr>
            <a:normAutofit/>
          </a:bodyPr>
          <a:lstStyle/>
          <a:p>
            <a:r>
              <a:rPr lang="en-US" sz="1100" dirty="0" smtClean="0"/>
              <a:t>Image Credits: David Ellis</a:t>
            </a:r>
            <a:endParaRPr lang="en-US" sz="11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1086" y="3347067"/>
            <a:ext cx="3841295" cy="2919551"/>
          </a:xfrm>
          <a:prstGeom prst="rect">
            <a:avLst/>
          </a:prstGeom>
          <a:ln w="6350">
            <a:solidFill>
              <a:schemeClr val="bg2">
                <a:lumMod val="50000"/>
              </a:schemeClr>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892" y="3347067"/>
            <a:ext cx="3892734" cy="2919551"/>
          </a:xfrm>
          <a:prstGeom prst="rect">
            <a:avLst/>
          </a:prstGeom>
          <a:ln w="6350">
            <a:solidFill>
              <a:schemeClr val="bg2">
                <a:lumMod val="50000"/>
              </a:schemeClr>
            </a:solidFill>
          </a:ln>
        </p:spPr>
      </p:pic>
    </p:spTree>
    <p:extLst>
      <p:ext uri="{BB962C8B-B14F-4D97-AF65-F5344CB8AC3E}">
        <p14:creationId xmlns:p14="http://schemas.microsoft.com/office/powerpoint/2010/main" val="846209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5406" y="1660702"/>
            <a:ext cx="4050792" cy="3374136"/>
          </a:xfrm>
        </p:spPr>
        <p:txBody>
          <a:bodyPr>
            <a:normAutofit/>
          </a:bodyPr>
          <a:lstStyle/>
          <a:p>
            <a:pPr marL="342900" indent="-342900">
              <a:spcBef>
                <a:spcPts val="200"/>
              </a:spcBef>
              <a:spcAft>
                <a:spcPts val="1000"/>
              </a:spcAft>
              <a:buClr>
                <a:schemeClr val="accent1"/>
              </a:buClr>
              <a:buFont typeface="Webdings" panose="05030102010509060703" pitchFamily="18" charset="2"/>
              <a:buChar char="4"/>
            </a:pPr>
            <a:r>
              <a:rPr lang="en-US" dirty="0"/>
              <a:t>Refine </a:t>
            </a:r>
            <a:r>
              <a:rPr lang="en-US" dirty="0" smtClean="0"/>
              <a:t>classification </a:t>
            </a:r>
            <a:r>
              <a:rPr lang="en-US" dirty="0"/>
              <a:t>with </a:t>
            </a:r>
            <a:r>
              <a:rPr lang="en-US" dirty="0" smtClean="0"/>
              <a:t>high </a:t>
            </a:r>
            <a:r>
              <a:rPr lang="en-US" dirty="0"/>
              <a:t>resolution </a:t>
            </a:r>
            <a:r>
              <a:rPr lang="en-US" dirty="0" smtClean="0"/>
              <a:t>imagery and training sites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smtClean="0"/>
              <a:t>Consider other drivers for potato suitability  for additional model inputs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Develop </a:t>
            </a:r>
            <a:r>
              <a:rPr lang="en-US" dirty="0" smtClean="0"/>
              <a:t>future suitability </a:t>
            </a:r>
            <a:r>
              <a:rPr lang="en-US" dirty="0"/>
              <a:t>model for </a:t>
            </a:r>
            <a:r>
              <a:rPr lang="en-US" dirty="0" smtClean="0"/>
              <a:t>potatoes based on projected climate conditions</a:t>
            </a:r>
            <a:endParaRPr lang="en-US" dirty="0"/>
          </a:p>
        </p:txBody>
      </p:sp>
      <p:sp>
        <p:nvSpPr>
          <p:cNvPr id="3" name="Text Placeholder 2"/>
          <p:cNvSpPr>
            <a:spLocks noGrp="1"/>
          </p:cNvSpPr>
          <p:nvPr>
            <p:ph type="body" sz="quarter" idx="10"/>
          </p:nvPr>
        </p:nvSpPr>
        <p:spPr>
          <a:xfrm>
            <a:off x="521208" y="-72340"/>
            <a:ext cx="3566160" cy="1325880"/>
          </a:xfrm>
        </p:spPr>
        <p:txBody>
          <a:bodyPr/>
          <a:lstStyle/>
          <a:p>
            <a:r>
              <a:rPr lang="en-US" dirty="0" smtClean="0"/>
              <a:t>Future Work</a:t>
            </a:r>
            <a:endParaRPr lang="en-US" dirty="0"/>
          </a:p>
        </p:txBody>
      </p:sp>
      <p:sp>
        <p:nvSpPr>
          <p:cNvPr id="5" name="Text Placeholder 4"/>
          <p:cNvSpPr>
            <a:spLocks noGrp="1"/>
          </p:cNvSpPr>
          <p:nvPr>
            <p:ph type="body" sz="quarter" idx="13"/>
          </p:nvPr>
        </p:nvSpPr>
        <p:spPr>
          <a:xfrm>
            <a:off x="4694873" y="6555104"/>
            <a:ext cx="2333723" cy="302895"/>
          </a:xfrm>
        </p:spPr>
        <p:txBody>
          <a:bodyPr>
            <a:normAutofit/>
          </a:bodyPr>
          <a:lstStyle/>
          <a:p>
            <a:r>
              <a:rPr lang="en-US" dirty="0" smtClean="0"/>
              <a:t>Image Credits: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9650" y="3407618"/>
            <a:ext cx="4216399" cy="3162300"/>
          </a:xfrm>
          <a:prstGeom prst="rect">
            <a:avLst/>
          </a:prstGeom>
          <a:ln>
            <a:solidFill>
              <a:srgbClr val="333333"/>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9649" y="225754"/>
            <a:ext cx="4216399" cy="3122016"/>
          </a:xfrm>
          <a:prstGeom prst="rect">
            <a:avLst/>
          </a:prstGeom>
          <a:ln>
            <a:solidFill>
              <a:srgbClr val="333333"/>
            </a:solidFill>
          </a:ln>
        </p:spPr>
      </p:pic>
    </p:spTree>
    <p:extLst>
      <p:ext uri="{BB962C8B-B14F-4D97-AF65-F5344CB8AC3E}">
        <p14:creationId xmlns:p14="http://schemas.microsoft.com/office/powerpoint/2010/main" val="3004981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3"/>
            <a:ext cx="8051583" cy="955091"/>
          </a:xfrm>
        </p:spPr>
        <p:txBody>
          <a:bodyPr>
            <a:noAutofit/>
          </a:bodyPr>
          <a:lstStyle/>
          <a:p>
            <a:r>
              <a:rPr lang="en-US" dirty="0"/>
              <a:t>Dr. Marguerite Madden, </a:t>
            </a:r>
            <a:r>
              <a:rPr lang="en-US" dirty="0" smtClean="0"/>
              <a:t>UGA Center </a:t>
            </a:r>
            <a:r>
              <a:rPr lang="en-US" dirty="0"/>
              <a:t>for Geospatial Research</a:t>
            </a:r>
          </a:p>
          <a:p>
            <a:r>
              <a:rPr lang="en-US" dirty="0"/>
              <a:t>Dr. Kenton Ross, NASA DEVELOP National Program</a:t>
            </a:r>
          </a:p>
          <a:p>
            <a:endParaRPr lang="en-US" sz="1600" dirty="0"/>
          </a:p>
        </p:txBody>
      </p:sp>
      <p:sp>
        <p:nvSpPr>
          <p:cNvPr id="3" name="Text Placeholder 2"/>
          <p:cNvSpPr>
            <a:spLocks noGrp="1"/>
          </p:cNvSpPr>
          <p:nvPr>
            <p:ph type="body" sz="quarter" idx="11"/>
          </p:nvPr>
        </p:nvSpPr>
        <p:spPr>
          <a:xfrm>
            <a:off x="571207" y="2670487"/>
            <a:ext cx="8051583" cy="922296"/>
          </a:xfrm>
        </p:spPr>
        <p:txBody>
          <a:bodyPr>
            <a:normAutofit/>
          </a:bodyPr>
          <a:lstStyle/>
          <a:p>
            <a:r>
              <a:rPr lang="en-US" dirty="0"/>
              <a:t>Genesis </a:t>
            </a:r>
            <a:r>
              <a:rPr lang="en-US" dirty="0" smtClean="0"/>
              <a:t>Abreu and Alejandro </a:t>
            </a:r>
            <a:r>
              <a:rPr lang="en-US" dirty="0" err="1" smtClean="0"/>
              <a:t>Argumedo</a:t>
            </a:r>
            <a:r>
              <a:rPr lang="en-US" dirty="0" smtClean="0"/>
              <a:t>, ANDES</a:t>
            </a:r>
          </a:p>
          <a:p>
            <a:r>
              <a:rPr lang="en-US" dirty="0" smtClean="0"/>
              <a:t>Noelle Barkley, David Ellis, Rene Gomez, and Henry </a:t>
            </a:r>
            <a:r>
              <a:rPr lang="en-US" dirty="0"/>
              <a:t>Juarez, </a:t>
            </a:r>
            <a:r>
              <a:rPr lang="en-US" dirty="0" smtClean="0"/>
              <a:t>CIP</a:t>
            </a:r>
          </a:p>
          <a:p>
            <a:endParaRPr lang="en-US" dirty="0"/>
          </a:p>
        </p:txBody>
      </p:sp>
      <p:sp>
        <p:nvSpPr>
          <p:cNvPr id="4" name="Text Placeholder 3"/>
          <p:cNvSpPr>
            <a:spLocks noGrp="1"/>
          </p:cNvSpPr>
          <p:nvPr>
            <p:ph type="body" sz="quarter" idx="12"/>
          </p:nvPr>
        </p:nvSpPr>
        <p:spPr>
          <a:xfrm>
            <a:off x="571208" y="5078940"/>
            <a:ext cx="8051582" cy="1044445"/>
          </a:xfrm>
        </p:spPr>
        <p:txBody>
          <a:bodyPr>
            <a:normAutofit/>
          </a:bodyPr>
          <a:lstStyle/>
          <a:p>
            <a:r>
              <a:rPr lang="en-US" dirty="0" smtClean="0"/>
              <a:t>We would also like to acknowledge the contributions of the </a:t>
            </a:r>
            <a:r>
              <a:rPr lang="en-US" dirty="0" err="1" smtClean="0"/>
              <a:t>Perú</a:t>
            </a:r>
            <a:r>
              <a:rPr lang="en-US" dirty="0" smtClean="0"/>
              <a:t> Climate I team: </a:t>
            </a:r>
            <a:r>
              <a:rPr lang="en-US" dirty="0" err="1" smtClean="0"/>
              <a:t>Rebekke</a:t>
            </a:r>
            <a:r>
              <a:rPr lang="en-US" dirty="0" smtClean="0"/>
              <a:t> </a:t>
            </a:r>
            <a:r>
              <a:rPr lang="en-US" dirty="0" err="1" smtClean="0"/>
              <a:t>Muench</a:t>
            </a:r>
            <a:r>
              <a:rPr lang="en-US" dirty="0" smtClean="0"/>
              <a:t>, Kayla McDonald, Michael </a:t>
            </a:r>
            <a:r>
              <a:rPr lang="en-US" dirty="0" err="1" smtClean="0"/>
              <a:t>Sclater</a:t>
            </a:r>
            <a:r>
              <a:rPr lang="en-US" dirty="0" smtClean="0"/>
              <a:t>, Richard Rose, and </a:t>
            </a:r>
            <a:r>
              <a:rPr lang="en-US" dirty="0" err="1" smtClean="0"/>
              <a:t>Dajon</a:t>
            </a:r>
            <a:r>
              <a:rPr lang="en-US" dirty="0" smtClean="0"/>
              <a:t> Begin.</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2063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646286"/>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9" name="TextBox 8"/>
          <p:cNvSpPr txBox="1"/>
          <p:nvPr/>
        </p:nvSpPr>
        <p:spPr>
          <a:xfrm>
            <a:off x="594359" y="3442975"/>
            <a:ext cx="3595504"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Center Support</a:t>
            </a:r>
            <a:endParaRPr lang="en-US" sz="2800" dirty="0" smtClean="0">
              <a:solidFill>
                <a:schemeClr val="accent1"/>
              </a:solidFill>
              <a:latin typeface="Century Gothic" panose="020B0502020202020204" pitchFamily="34" charset="0"/>
            </a:endParaRPr>
          </a:p>
        </p:txBody>
      </p:sp>
      <p:sp>
        <p:nvSpPr>
          <p:cNvPr id="10" name="Text Placeholder 2"/>
          <p:cNvSpPr txBox="1">
            <a:spLocks/>
          </p:cNvSpPr>
          <p:nvPr/>
        </p:nvSpPr>
        <p:spPr>
          <a:xfrm>
            <a:off x="571206" y="3873774"/>
            <a:ext cx="8051583" cy="9222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Christopher Cameron, NASA DEVELOP</a:t>
            </a:r>
          </a:p>
          <a:p>
            <a:r>
              <a:rPr lang="en-US" dirty="0"/>
              <a:t>David </a:t>
            </a:r>
            <a:r>
              <a:rPr lang="en-US" dirty="0" err="1"/>
              <a:t>Cotten</a:t>
            </a:r>
            <a:r>
              <a:rPr lang="en-US" dirty="0"/>
              <a:t>, UGA CGR</a:t>
            </a:r>
          </a:p>
          <a:p>
            <a:endParaRPr lang="en-US" dirty="0"/>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252168"/>
            <a:ext cx="5223985" cy="4663110"/>
          </a:xfrm>
        </p:spPr>
        <p:txBody>
          <a:bodyPr>
            <a:normAutofit/>
          </a:bodyPr>
          <a:lstStyle/>
          <a:p>
            <a:pPr marL="342900" indent="-342900">
              <a:buFont typeface="Arial" panose="020B0604020202020204" pitchFamily="34" charset="0"/>
              <a:buChar cha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a:t>Parque de la Papa, </a:t>
            </a:r>
            <a:r>
              <a:rPr lang="en-US" dirty="0" err="1" smtClean="0"/>
              <a:t>Perú</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8,661 </a:t>
            </a:r>
            <a:r>
              <a:rPr lang="en-US" dirty="0" smtClean="0"/>
              <a:t>hectares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smtClean="0"/>
              <a:t>3,200-5,000 meters above sea level</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Indigenous </a:t>
            </a:r>
            <a:r>
              <a:rPr lang="en-US" dirty="0" smtClean="0"/>
              <a:t>biocultural </a:t>
            </a:r>
            <a:r>
              <a:rPr lang="en-US" dirty="0"/>
              <a:t>h</a:t>
            </a:r>
            <a:r>
              <a:rPr lang="en-US" dirty="0" smtClean="0"/>
              <a:t>eritage area</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Some 7,000 people in 6 indigenous Quechua </a:t>
            </a:r>
            <a:r>
              <a:rPr lang="en-US" dirty="0" smtClean="0"/>
              <a:t>communities</a:t>
            </a:r>
          </a:p>
          <a:p>
            <a:pPr marL="342900" indent="-342900">
              <a:spcBef>
                <a:spcPts val="200"/>
              </a:spcBef>
              <a:spcAft>
                <a:spcPts val="1000"/>
              </a:spcAft>
              <a:buClr>
                <a:schemeClr val="accent1"/>
              </a:buClr>
              <a:buFont typeface="Webdings" panose="05030102010509060703" pitchFamily="18" charset="2"/>
              <a:buChar char="4"/>
            </a:pPr>
            <a:r>
              <a:rPr lang="en-US" dirty="0" smtClean="0"/>
              <a:t>Climate: 1980-2015</a:t>
            </a:r>
          </a:p>
          <a:p>
            <a:pPr marL="342900" indent="-342900">
              <a:spcBef>
                <a:spcPts val="200"/>
              </a:spcBef>
              <a:spcAft>
                <a:spcPts val="1000"/>
              </a:spcAft>
              <a:buClr>
                <a:schemeClr val="accent1"/>
              </a:buClr>
              <a:buFont typeface="Webdings" panose="05030102010509060703" pitchFamily="18" charset="2"/>
              <a:buChar char="4"/>
            </a:pPr>
            <a:r>
              <a:rPr lang="en-US" dirty="0" smtClean="0"/>
              <a:t>Land Cover:  1989-2015</a:t>
            </a:r>
            <a:endParaRPr lang="en-US" dirty="0"/>
          </a:p>
        </p:txBody>
      </p:sp>
      <p:sp>
        <p:nvSpPr>
          <p:cNvPr id="3" name="Text Placeholder 2"/>
          <p:cNvSpPr>
            <a:spLocks noGrp="1"/>
          </p:cNvSpPr>
          <p:nvPr>
            <p:ph type="body" sz="quarter" idx="10"/>
          </p:nvPr>
        </p:nvSpPr>
        <p:spPr>
          <a:xfrm>
            <a:off x="521206" y="488958"/>
            <a:ext cx="3155613" cy="762311"/>
          </a:xfrm>
        </p:spPr>
        <p:txBody>
          <a:bodyPr/>
          <a:lstStyle/>
          <a:p>
            <a:r>
              <a:rPr lang="en-US" dirty="0" smtClean="0"/>
              <a:t>Study Area</a:t>
            </a:r>
            <a:endParaRPr lang="en-US" dirty="0"/>
          </a:p>
        </p:txBody>
      </p:sp>
      <p:sp>
        <p:nvSpPr>
          <p:cNvPr id="8" name="Text Placeholder 4"/>
          <p:cNvSpPr>
            <a:spLocks noGrp="1"/>
          </p:cNvSpPr>
          <p:nvPr>
            <p:ph type="body" sz="quarter" idx="13"/>
          </p:nvPr>
        </p:nvSpPr>
        <p:spPr>
          <a:xfrm>
            <a:off x="6149633" y="3118607"/>
            <a:ext cx="1993392" cy="274320"/>
          </a:xfrm>
        </p:spPr>
        <p:txBody>
          <a:bodyPr>
            <a:normAutofit/>
          </a:bodyPr>
          <a:lstStyle/>
          <a:p>
            <a:r>
              <a:rPr lang="en-US" sz="1100" dirty="0" smtClean="0"/>
              <a:t>Image Credit: David Ellis</a:t>
            </a:r>
            <a:endParaRPr lang="en-US" sz="11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2555" y="180862"/>
            <a:ext cx="2795025" cy="2970418"/>
          </a:xfrm>
          <a:prstGeom prst="rect">
            <a:avLst/>
          </a:prstGeom>
          <a:ln w="6350">
            <a:solidFill>
              <a:schemeClr val="bg2">
                <a:lumMod val="50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842" y="3331630"/>
            <a:ext cx="2795025" cy="340461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985" y="3408888"/>
            <a:ext cx="203199" cy="425448"/>
          </a:xfrm>
          <a:prstGeom prst="rect">
            <a:avLst/>
          </a:prstGeom>
        </p:spPr>
      </p:pic>
    </p:spTree>
    <p:extLst>
      <p:ext uri="{BB962C8B-B14F-4D97-AF65-F5344CB8AC3E}">
        <p14:creationId xmlns:p14="http://schemas.microsoft.com/office/powerpoint/2010/main" val="1160217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6" y="1252168"/>
            <a:ext cx="8550365" cy="1443407"/>
          </a:xfrm>
        </p:spPr>
        <p:txBody>
          <a:bodyPr>
            <a:normAutofit/>
          </a:bodyPr>
          <a:lstStyle/>
          <a:p>
            <a:pPr marL="342900" indent="-342900">
              <a:buFont typeface="Arial" panose="020B0604020202020204" pitchFamily="34" charset="0"/>
              <a:buChar cha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smtClean="0"/>
              <a:t>Centro </a:t>
            </a:r>
            <a:r>
              <a:rPr lang="en-US" dirty="0" err="1" smtClean="0"/>
              <a:t>Internacional</a:t>
            </a:r>
            <a:r>
              <a:rPr lang="en-US" dirty="0" smtClean="0"/>
              <a:t> de la Papa (</a:t>
            </a:r>
            <a:r>
              <a:rPr lang="en-US" b="1" dirty="0" smtClean="0"/>
              <a:t>CIP</a:t>
            </a:r>
            <a:r>
              <a:rPr lang="en-US" dirty="0" smtClean="0"/>
              <a:t>)</a:t>
            </a:r>
          </a:p>
          <a:p>
            <a:pPr marL="342900" indent="-342900">
              <a:spcBef>
                <a:spcPts val="200"/>
              </a:spcBef>
              <a:spcAft>
                <a:spcPts val="1000"/>
              </a:spcAft>
              <a:buClr>
                <a:schemeClr val="accent1"/>
              </a:buClr>
              <a:buFont typeface="Webdings" panose="05030102010509060703" pitchFamily="18" charset="2"/>
              <a:buChar char="4"/>
            </a:pPr>
            <a:r>
              <a:rPr lang="en-US" dirty="0" err="1"/>
              <a:t>Asociación</a:t>
            </a:r>
            <a:r>
              <a:rPr lang="en-US" dirty="0"/>
              <a:t> para la </a:t>
            </a:r>
            <a:r>
              <a:rPr lang="en-US" dirty="0" err="1"/>
              <a:t>Naturaleza</a:t>
            </a:r>
            <a:r>
              <a:rPr lang="en-US" dirty="0"/>
              <a:t> y el </a:t>
            </a:r>
            <a:r>
              <a:rPr lang="en-US" dirty="0" err="1"/>
              <a:t>Desarrollo</a:t>
            </a:r>
            <a:r>
              <a:rPr lang="en-US" dirty="0"/>
              <a:t> </a:t>
            </a:r>
            <a:r>
              <a:rPr lang="en-US" dirty="0" err="1"/>
              <a:t>Sostenible</a:t>
            </a:r>
            <a:r>
              <a:rPr lang="en-US" dirty="0"/>
              <a:t> </a:t>
            </a:r>
            <a:r>
              <a:rPr lang="en-US" dirty="0" smtClean="0"/>
              <a:t>(</a:t>
            </a:r>
            <a:r>
              <a:rPr lang="en-US" b="1" dirty="0" smtClean="0"/>
              <a:t>ANDES</a:t>
            </a:r>
            <a:r>
              <a:rPr lang="en-US" dirty="0" smtClean="0"/>
              <a:t>)</a:t>
            </a:r>
            <a:endParaRPr lang="en-US" dirty="0"/>
          </a:p>
        </p:txBody>
      </p:sp>
      <p:sp>
        <p:nvSpPr>
          <p:cNvPr id="3" name="Text Placeholder 2"/>
          <p:cNvSpPr>
            <a:spLocks noGrp="1"/>
          </p:cNvSpPr>
          <p:nvPr>
            <p:ph type="body" sz="quarter" idx="10"/>
          </p:nvPr>
        </p:nvSpPr>
        <p:spPr>
          <a:xfrm>
            <a:off x="521206" y="488958"/>
            <a:ext cx="5164370" cy="762311"/>
          </a:xfrm>
        </p:spPr>
        <p:txBody>
          <a:bodyPr>
            <a:normAutofit fontScale="92500"/>
          </a:bodyPr>
          <a:lstStyle/>
          <a:p>
            <a:r>
              <a:rPr lang="en-US" dirty="0" smtClean="0"/>
              <a:t>Partner Organizations</a:t>
            </a:r>
            <a:endParaRPr lang="en-US" dirty="0"/>
          </a:p>
        </p:txBody>
      </p:sp>
      <p:sp>
        <p:nvSpPr>
          <p:cNvPr id="8" name="Text Placeholder 4"/>
          <p:cNvSpPr>
            <a:spLocks noGrp="1"/>
          </p:cNvSpPr>
          <p:nvPr>
            <p:ph type="body" sz="quarter" idx="13"/>
          </p:nvPr>
        </p:nvSpPr>
        <p:spPr>
          <a:xfrm>
            <a:off x="534555" y="5851904"/>
            <a:ext cx="1993392" cy="274320"/>
          </a:xfrm>
        </p:spPr>
        <p:txBody>
          <a:bodyPr>
            <a:normAutofit fontScale="92500"/>
          </a:bodyPr>
          <a:lstStyle/>
          <a:p>
            <a:r>
              <a:rPr lang="en-US" dirty="0" smtClean="0"/>
              <a:t>Image Credits: David Ellis</a:t>
            </a:r>
            <a:endParaRPr lang="en-US" dirty="0"/>
          </a:p>
        </p:txBody>
      </p:sp>
      <p:pic>
        <p:nvPicPr>
          <p:cNvPr id="4" name="Picture 3"/>
          <p:cNvPicPr>
            <a:picLocks noChangeAspect="1"/>
          </p:cNvPicPr>
          <p:nvPr/>
        </p:nvPicPr>
        <p:blipFill>
          <a:blip r:embed="rId3"/>
          <a:stretch>
            <a:fillRect/>
          </a:stretch>
        </p:blipFill>
        <p:spPr>
          <a:xfrm>
            <a:off x="4649905" y="2927729"/>
            <a:ext cx="3893926" cy="2924175"/>
          </a:xfrm>
          <a:prstGeom prst="rect">
            <a:avLst/>
          </a:prstGeom>
          <a:ln w="6350">
            <a:solidFill>
              <a:schemeClr val="bg2">
                <a:lumMod val="50000"/>
              </a:schemeClr>
            </a:solidFill>
          </a:ln>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700" y="2927729"/>
            <a:ext cx="3898900" cy="2924175"/>
          </a:xfrm>
          <a:prstGeom prst="rect">
            <a:avLst/>
          </a:prstGeom>
          <a:ln w="6350">
            <a:solidFill>
              <a:schemeClr val="bg2">
                <a:lumMod val="50000"/>
              </a:schemeClr>
            </a:solidFill>
          </a:ln>
        </p:spPr>
      </p:pic>
    </p:spTree>
    <p:extLst>
      <p:ext uri="{BB962C8B-B14F-4D97-AF65-F5344CB8AC3E}">
        <p14:creationId xmlns:p14="http://schemas.microsoft.com/office/powerpoint/2010/main" val="3247209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413202"/>
            <a:ext cx="8622793" cy="1925219"/>
          </a:xfrm>
        </p:spPr>
        <p:txBody>
          <a:bodyPr/>
          <a:lstStyle/>
          <a:p>
            <a:pPr marL="342900" indent="-342900">
              <a:spcBef>
                <a:spcPts val="200"/>
              </a:spcBef>
              <a:spcAft>
                <a:spcPts val="1000"/>
              </a:spcAft>
              <a:buClr>
                <a:schemeClr val="accent1"/>
              </a:buClr>
              <a:buFont typeface="Webdings" panose="05030102010509060703" pitchFamily="18" charset="2"/>
              <a:buChar char="4"/>
            </a:pPr>
            <a:r>
              <a:rPr lang="en-US" dirty="0"/>
              <a:t>Anecdotal evidence of potatoes being steadily pushed up to higher </a:t>
            </a:r>
            <a:r>
              <a:rPr lang="en-US" dirty="0" smtClean="0"/>
              <a:t>elevations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Increased predation by crop </a:t>
            </a:r>
            <a:r>
              <a:rPr lang="en-US" dirty="0" smtClean="0"/>
              <a:t>pests</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Traditional agricultural practices and way of life being threatened</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521207" y="445347"/>
            <a:ext cx="6133090" cy="731603"/>
          </a:xfrm>
        </p:spPr>
        <p:txBody>
          <a:bodyPr/>
          <a:lstStyle/>
          <a:p>
            <a:r>
              <a:rPr lang="en-US" dirty="0"/>
              <a:t>C</a:t>
            </a:r>
            <a:r>
              <a:rPr lang="en-US" dirty="0" smtClean="0"/>
              <a:t>ommunity Concerns</a:t>
            </a:r>
            <a:endParaRPr lang="en-US" dirty="0"/>
          </a:p>
        </p:txBody>
      </p:sp>
      <p:sp>
        <p:nvSpPr>
          <p:cNvPr id="5" name="Text Placeholder 4"/>
          <p:cNvSpPr>
            <a:spLocks noGrp="1"/>
          </p:cNvSpPr>
          <p:nvPr>
            <p:ph type="body" sz="quarter" idx="13"/>
          </p:nvPr>
        </p:nvSpPr>
        <p:spPr>
          <a:xfrm>
            <a:off x="667340" y="6235411"/>
            <a:ext cx="1919026" cy="274320"/>
          </a:xfrm>
        </p:spPr>
        <p:txBody>
          <a:bodyPr>
            <a:normAutofit fontScale="92500"/>
          </a:bodyPr>
          <a:lstStyle/>
          <a:p>
            <a:r>
              <a:rPr lang="en-US" dirty="0" smtClean="0"/>
              <a:t>Image Credits: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175" y="3409951"/>
            <a:ext cx="3757288" cy="2817966"/>
          </a:xfrm>
          <a:prstGeom prst="rect">
            <a:avLst/>
          </a:prstGeom>
          <a:ln w="6350">
            <a:solidFill>
              <a:schemeClr val="bg2">
                <a:lumMod val="50000"/>
              </a:schemeClr>
            </a:solidFill>
          </a:ln>
        </p:spPr>
      </p:pic>
      <p:pic>
        <p:nvPicPr>
          <p:cNvPr id="4" name="Picture 3"/>
          <p:cNvPicPr>
            <a:picLocks noChangeAspect="1"/>
          </p:cNvPicPr>
          <p:nvPr/>
        </p:nvPicPr>
        <p:blipFill>
          <a:blip r:embed="rId4"/>
          <a:stretch>
            <a:fillRect/>
          </a:stretch>
        </p:blipFill>
        <p:spPr>
          <a:xfrm>
            <a:off x="4820733" y="3406948"/>
            <a:ext cx="3761292" cy="2820969"/>
          </a:xfrm>
          <a:prstGeom prst="rect">
            <a:avLst/>
          </a:prstGeom>
          <a:ln w="6350">
            <a:solidFill>
              <a:schemeClr val="bg2">
                <a:lumMod val="50000"/>
              </a:schemeClr>
            </a:solidFill>
          </a:ln>
        </p:spPr>
      </p:pic>
    </p:spTree>
    <p:extLst>
      <p:ext uri="{BB962C8B-B14F-4D97-AF65-F5344CB8AC3E}">
        <p14:creationId xmlns:p14="http://schemas.microsoft.com/office/powerpoint/2010/main" val="257395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237887"/>
            <a:ext cx="8301059" cy="3162300"/>
          </a:xfrm>
        </p:spPr>
        <p:txBody>
          <a:bodyPr>
            <a:normAutofit/>
          </a:bodyPr>
          <a:lstStyle/>
          <a:p>
            <a:pPr>
              <a:spcBef>
                <a:spcPts val="200"/>
              </a:spcBef>
              <a:buClr>
                <a:schemeClr val="accent1"/>
              </a:buClr>
            </a:pPr>
            <a:endParaRPr lang="en-US" dirty="0" smtClean="0"/>
          </a:p>
          <a:p>
            <a:pPr marL="342900" indent="-342900">
              <a:spcBef>
                <a:spcPts val="200"/>
              </a:spcBef>
              <a:spcAft>
                <a:spcPts val="1000"/>
              </a:spcAft>
              <a:buClr>
                <a:schemeClr val="accent1"/>
              </a:buClr>
              <a:buFont typeface="Webdings" panose="05030102010509060703" pitchFamily="18" charset="2"/>
              <a:buChar char="4"/>
            </a:pPr>
            <a:r>
              <a:rPr lang="en-US" dirty="0" smtClean="0"/>
              <a:t>Identify </a:t>
            </a:r>
            <a:r>
              <a:rPr lang="en-US" dirty="0"/>
              <a:t>changes in growing patterns in Parque de la </a:t>
            </a:r>
            <a:r>
              <a:rPr lang="en-US" dirty="0" smtClean="0"/>
              <a:t>Papa</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Quantify changes in climatic patterns in Parque de la </a:t>
            </a:r>
            <a:r>
              <a:rPr lang="en-US" dirty="0" smtClean="0"/>
              <a:t>Papa</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Develop a predictive model to assess areas for optimal potato </a:t>
            </a:r>
            <a:r>
              <a:rPr lang="en-US" dirty="0" smtClean="0"/>
              <a:t>cultivation</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Aid indigenous communities in continuing to use traditional agricultural methods</a:t>
            </a:r>
          </a:p>
        </p:txBody>
      </p:sp>
      <p:sp>
        <p:nvSpPr>
          <p:cNvPr id="3" name="Text Placeholder 2"/>
          <p:cNvSpPr>
            <a:spLocks noGrp="1"/>
          </p:cNvSpPr>
          <p:nvPr>
            <p:ph type="body" sz="quarter" idx="10"/>
          </p:nvPr>
        </p:nvSpPr>
        <p:spPr>
          <a:xfrm>
            <a:off x="521208" y="347132"/>
            <a:ext cx="3566160" cy="890694"/>
          </a:xfrm>
        </p:spPr>
        <p:txBody>
          <a:bodyPr/>
          <a:lstStyle/>
          <a:p>
            <a:r>
              <a:rPr lang="en-US" dirty="0" smtClean="0"/>
              <a:t>Objectives</a:t>
            </a:r>
            <a:endParaRPr lang="en-US" dirty="0"/>
          </a:p>
        </p:txBody>
      </p:sp>
      <p:pic>
        <p:nvPicPr>
          <p:cNvPr id="4" name="Picture 3"/>
          <p:cNvPicPr>
            <a:picLocks noChangeAspect="1"/>
          </p:cNvPicPr>
          <p:nvPr/>
        </p:nvPicPr>
        <p:blipFill rotWithShape="1">
          <a:blip r:embed="rId3"/>
          <a:srcRect t="48297" b="18930"/>
          <a:stretch/>
        </p:blipFill>
        <p:spPr>
          <a:xfrm>
            <a:off x="0" y="4541414"/>
            <a:ext cx="9144000" cy="2248686"/>
          </a:xfrm>
          <a:prstGeom prst="rect">
            <a:avLst/>
          </a:prstGeom>
          <a:ln w="6350">
            <a:solidFill>
              <a:schemeClr val="bg2">
                <a:lumMod val="50000"/>
              </a:schemeClr>
            </a:solidFill>
          </a:ln>
        </p:spPr>
      </p:pic>
      <p:sp>
        <p:nvSpPr>
          <p:cNvPr id="5" name="Text Placeholder 4"/>
          <p:cNvSpPr>
            <a:spLocks noGrp="1"/>
          </p:cNvSpPr>
          <p:nvPr>
            <p:ph type="body" sz="quarter" idx="13"/>
          </p:nvPr>
        </p:nvSpPr>
        <p:spPr>
          <a:xfrm>
            <a:off x="7156005" y="4285200"/>
            <a:ext cx="1919026" cy="274320"/>
          </a:xfrm>
        </p:spPr>
        <p:txBody>
          <a:bodyPr>
            <a:normAutofit fontScale="92500"/>
          </a:bodyPr>
          <a:lstStyle/>
          <a:p>
            <a:r>
              <a:rPr lang="en-US" dirty="0" smtClean="0"/>
              <a:t>Image Credit: David Ellis</a:t>
            </a:r>
            <a:endParaRPr lang="en-US" dirty="0"/>
          </a:p>
        </p:txBody>
      </p:sp>
    </p:spTree>
    <p:extLst>
      <p:ext uri="{BB962C8B-B14F-4D97-AF65-F5344CB8AC3E}">
        <p14:creationId xmlns:p14="http://schemas.microsoft.com/office/powerpoint/2010/main" val="4071909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3390" y="1361961"/>
            <a:ext cx="8222742" cy="1609839"/>
          </a:xfrm>
        </p:spPr>
        <p:txBody>
          <a:bodyPr>
            <a:normAutofit/>
          </a:bodyPr>
          <a:lstStyle/>
          <a:p>
            <a:pPr marL="342900" indent="-342900">
              <a:spcBef>
                <a:spcPts val="200"/>
              </a:spcBef>
              <a:spcAft>
                <a:spcPts val="1000"/>
              </a:spcAft>
              <a:buClr>
                <a:schemeClr val="accent1"/>
              </a:buClr>
              <a:buFont typeface="Webdings" panose="05030102010509060703" pitchFamily="18" charset="2"/>
              <a:buChar char="4"/>
            </a:pPr>
            <a:r>
              <a:rPr lang="en-US" dirty="0"/>
              <a:t>Multispectral imagery from </a:t>
            </a:r>
            <a:r>
              <a:rPr lang="en-US" dirty="0" smtClean="0"/>
              <a:t>NASA EOS was </a:t>
            </a:r>
            <a:r>
              <a:rPr lang="en-US" dirty="0"/>
              <a:t>used to create </a:t>
            </a:r>
            <a:r>
              <a:rPr lang="en-US" dirty="0" smtClean="0"/>
              <a:t>classification</a:t>
            </a:r>
            <a:endParaRPr lang="en-US" dirty="0"/>
          </a:p>
          <a:p>
            <a:pPr marL="342900" indent="-342900">
              <a:spcBef>
                <a:spcPts val="200"/>
              </a:spcBef>
              <a:spcAft>
                <a:spcPts val="1000"/>
              </a:spcAft>
              <a:buClr>
                <a:schemeClr val="accent1"/>
              </a:buClr>
              <a:buFont typeface="Webdings" panose="05030102010509060703" pitchFamily="18" charset="2"/>
              <a:buChar char="4"/>
            </a:pPr>
            <a:r>
              <a:rPr lang="en-US" dirty="0"/>
              <a:t>Weather </a:t>
            </a:r>
            <a:r>
              <a:rPr lang="en-US" dirty="0" smtClean="0"/>
              <a:t>station from multiple data source were </a:t>
            </a:r>
            <a:r>
              <a:rPr lang="en-US" dirty="0"/>
              <a:t>used </a:t>
            </a:r>
            <a:r>
              <a:rPr lang="en-US" dirty="0" smtClean="0"/>
              <a:t>for climate analysis</a:t>
            </a:r>
            <a:endParaRPr lang="en-US" dirty="0"/>
          </a:p>
        </p:txBody>
      </p:sp>
      <p:sp>
        <p:nvSpPr>
          <p:cNvPr id="3" name="Text Placeholder 2"/>
          <p:cNvSpPr>
            <a:spLocks noGrp="1"/>
          </p:cNvSpPr>
          <p:nvPr>
            <p:ph type="body" sz="quarter" idx="10"/>
          </p:nvPr>
        </p:nvSpPr>
        <p:spPr>
          <a:xfrm>
            <a:off x="521208" y="470746"/>
            <a:ext cx="5100994" cy="660937"/>
          </a:xfrm>
        </p:spPr>
        <p:txBody>
          <a:bodyPr/>
          <a:lstStyle/>
          <a:p>
            <a:r>
              <a:rPr lang="en-US" dirty="0" smtClean="0"/>
              <a:t>Data Acquisition</a:t>
            </a: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21" y="3202159"/>
            <a:ext cx="1639966" cy="1584404"/>
          </a:xfrm>
          <a:prstGeom prst="rect">
            <a:avLst/>
          </a:prstGeom>
        </p:spPr>
      </p:pic>
      <p:pic>
        <p:nvPicPr>
          <p:cNvPr id="18" name="Picture 17"/>
          <p:cNvPicPr>
            <a:picLocks noChangeAspect="1"/>
          </p:cNvPicPr>
          <p:nvPr/>
        </p:nvPicPr>
        <p:blipFill>
          <a:blip r:embed="rId4"/>
          <a:stretch>
            <a:fillRect/>
          </a:stretch>
        </p:blipFill>
        <p:spPr>
          <a:xfrm>
            <a:off x="1993499" y="5133953"/>
            <a:ext cx="2499512" cy="1012461"/>
          </a:xfrm>
          <a:prstGeom prst="rect">
            <a:avLst/>
          </a:prstGeom>
        </p:spPr>
      </p:pic>
      <p:pic>
        <p:nvPicPr>
          <p:cNvPr id="19" name="Picture 18"/>
          <p:cNvPicPr>
            <a:picLocks noChangeAspect="1"/>
          </p:cNvPicPr>
          <p:nvPr/>
        </p:nvPicPr>
        <p:blipFill>
          <a:blip r:embed="rId5"/>
          <a:stretch>
            <a:fillRect/>
          </a:stretch>
        </p:blipFill>
        <p:spPr>
          <a:xfrm>
            <a:off x="4179351" y="3152676"/>
            <a:ext cx="1733770" cy="1413690"/>
          </a:xfrm>
          <a:prstGeom prst="rect">
            <a:avLst/>
          </a:prstGeom>
        </p:spPr>
      </p:pic>
      <p:pic>
        <p:nvPicPr>
          <p:cNvPr id="20" name="Picture 19"/>
          <p:cNvPicPr>
            <a:picLocks noChangeAspect="1"/>
          </p:cNvPicPr>
          <p:nvPr/>
        </p:nvPicPr>
        <p:blipFill>
          <a:blip r:embed="rId6"/>
          <a:stretch>
            <a:fillRect/>
          </a:stretch>
        </p:blipFill>
        <p:spPr>
          <a:xfrm>
            <a:off x="6153946" y="4434043"/>
            <a:ext cx="2070932" cy="1558827"/>
          </a:xfrm>
          <a:prstGeom prst="rect">
            <a:avLst/>
          </a:prstGeom>
        </p:spPr>
      </p:pic>
      <p:sp>
        <p:nvSpPr>
          <p:cNvPr id="21" name="Text Placeholder 4"/>
          <p:cNvSpPr txBox="1">
            <a:spLocks/>
          </p:cNvSpPr>
          <p:nvPr/>
        </p:nvSpPr>
        <p:spPr>
          <a:xfrm>
            <a:off x="1128052" y="4743026"/>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5</a:t>
            </a:r>
            <a:r>
              <a:rPr lang="en-US" sz="1100" dirty="0" smtClean="0"/>
              <a:t>, TM</a:t>
            </a:r>
            <a:endParaRPr lang="en-US" sz="1100" dirty="0"/>
          </a:p>
        </p:txBody>
      </p:sp>
      <p:sp>
        <p:nvSpPr>
          <p:cNvPr id="22" name="Text Placeholder 4"/>
          <p:cNvSpPr txBox="1">
            <a:spLocks/>
          </p:cNvSpPr>
          <p:nvPr/>
        </p:nvSpPr>
        <p:spPr>
          <a:xfrm>
            <a:off x="4334761" y="4615079"/>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8</a:t>
            </a:r>
            <a:r>
              <a:rPr lang="en-US" sz="1100" dirty="0" smtClean="0"/>
              <a:t>, OLI</a:t>
            </a:r>
            <a:endParaRPr lang="en-US" sz="1100" dirty="0"/>
          </a:p>
        </p:txBody>
      </p:sp>
      <p:sp>
        <p:nvSpPr>
          <p:cNvPr id="23" name="Text Placeholder 4"/>
          <p:cNvSpPr txBox="1">
            <a:spLocks/>
          </p:cNvSpPr>
          <p:nvPr/>
        </p:nvSpPr>
        <p:spPr>
          <a:xfrm>
            <a:off x="2771518" y="6132595"/>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7</a:t>
            </a:r>
            <a:r>
              <a:rPr lang="en-US" sz="1100" dirty="0" smtClean="0"/>
              <a:t>, ETM+</a:t>
            </a:r>
            <a:endParaRPr lang="en-US" sz="1100" dirty="0"/>
          </a:p>
        </p:txBody>
      </p:sp>
      <p:sp>
        <p:nvSpPr>
          <p:cNvPr id="24" name="Text Placeholder 4"/>
          <p:cNvSpPr txBox="1">
            <a:spLocks/>
          </p:cNvSpPr>
          <p:nvPr/>
        </p:nvSpPr>
        <p:spPr>
          <a:xfrm>
            <a:off x="6503385" y="5992870"/>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Terra</a:t>
            </a:r>
            <a:r>
              <a:rPr lang="en-US" sz="1100" dirty="0" smtClean="0"/>
              <a:t>, ASTER</a:t>
            </a:r>
            <a:endParaRPr lang="en-US" sz="1100" dirty="0"/>
          </a:p>
        </p:txBody>
      </p:sp>
    </p:spTree>
    <p:extLst>
      <p:ext uri="{BB962C8B-B14F-4D97-AF65-F5344CB8AC3E}">
        <p14:creationId xmlns:p14="http://schemas.microsoft.com/office/powerpoint/2010/main" val="1140310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05934403"/>
              </p:ext>
            </p:extLst>
          </p:nvPr>
        </p:nvGraphicFramePr>
        <p:xfrm>
          <a:off x="46950" y="1731840"/>
          <a:ext cx="9058592" cy="260656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10"/>
          </p:nvPr>
        </p:nvSpPr>
        <p:spPr>
          <a:xfrm>
            <a:off x="521208" y="453814"/>
            <a:ext cx="7203294" cy="591215"/>
          </a:xfrm>
        </p:spPr>
        <p:txBody>
          <a:bodyPr>
            <a:normAutofit lnSpcReduction="10000"/>
          </a:bodyPr>
          <a:lstStyle/>
          <a:p>
            <a:r>
              <a:rPr lang="en-US" dirty="0" smtClean="0"/>
              <a:t>Data Processing </a:t>
            </a:r>
            <a:r>
              <a:rPr lang="en-US" dirty="0"/>
              <a:t>– </a:t>
            </a:r>
            <a:r>
              <a:rPr lang="en-US" dirty="0" smtClean="0"/>
              <a:t>Climate</a:t>
            </a:r>
            <a:endParaRPr lang="en-US" dirty="0"/>
          </a:p>
        </p:txBody>
      </p:sp>
      <p:sp>
        <p:nvSpPr>
          <p:cNvPr id="4" name="TextBox 3"/>
          <p:cNvSpPr txBox="1"/>
          <p:nvPr/>
        </p:nvSpPr>
        <p:spPr>
          <a:xfrm>
            <a:off x="7273860" y="4122962"/>
            <a:ext cx="1870140" cy="215444"/>
          </a:xfrm>
          <a:prstGeom prst="rect">
            <a:avLst/>
          </a:prstGeom>
          <a:noFill/>
        </p:spPr>
        <p:txBody>
          <a:bodyPr wrap="square" rtlCol="0">
            <a:spAutoFit/>
          </a:bodyPr>
          <a:lstStyle/>
          <a:p>
            <a:r>
              <a:rPr lang="en-US" sz="800" dirty="0" smtClean="0"/>
              <a:t>Data Source: CIP HOBOs Units</a:t>
            </a:r>
          </a:p>
        </p:txBody>
      </p:sp>
      <p:sp>
        <p:nvSpPr>
          <p:cNvPr id="9" name="TextBox 8"/>
          <p:cNvSpPr txBox="1"/>
          <p:nvPr/>
        </p:nvSpPr>
        <p:spPr>
          <a:xfrm>
            <a:off x="647699" y="4733925"/>
            <a:ext cx="7134225" cy="923330"/>
          </a:xfrm>
          <a:prstGeom prst="rect">
            <a:avLst/>
          </a:prstGeom>
          <a:noFill/>
        </p:spPr>
        <p:txBody>
          <a:bodyPr wrap="square" rtlCol="0">
            <a:spAutoFit/>
          </a:bodyPr>
          <a:lstStyle/>
          <a:p>
            <a:pPr marL="342900" indent="-342900">
              <a:lnSpc>
                <a:spcPct val="90000"/>
              </a:lnSpc>
              <a:spcBef>
                <a:spcPts val="200"/>
              </a:spcBef>
              <a:spcAft>
                <a:spcPts val="1000"/>
              </a:spcAft>
              <a:buClr>
                <a:schemeClr val="accent1"/>
              </a:buClr>
              <a:buFont typeface="Webdings" panose="05030102010509060703" pitchFamily="18" charset="2"/>
              <a:buChar char="4"/>
            </a:pPr>
            <a:r>
              <a:rPr lang="en-US" sz="2000" dirty="0"/>
              <a:t>Data obtained during the growing season from HOBO units stationed across the park show daily temperature </a:t>
            </a:r>
            <a:r>
              <a:rPr lang="en-US" sz="2000" dirty="0" smtClean="0"/>
              <a:t>variability</a:t>
            </a:r>
            <a:endParaRPr lang="en-US" sz="2000" dirty="0"/>
          </a:p>
        </p:txBody>
      </p:sp>
    </p:spTree>
    <p:extLst>
      <p:ext uri="{BB962C8B-B14F-4D97-AF65-F5344CB8AC3E}">
        <p14:creationId xmlns:p14="http://schemas.microsoft.com/office/powerpoint/2010/main" val="1521252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8" y="453814"/>
            <a:ext cx="7203294" cy="591215"/>
          </a:xfrm>
        </p:spPr>
        <p:txBody>
          <a:bodyPr>
            <a:normAutofit lnSpcReduction="10000"/>
          </a:bodyPr>
          <a:lstStyle/>
          <a:p>
            <a:r>
              <a:rPr lang="en-US" dirty="0" smtClean="0"/>
              <a:t>Data Processing </a:t>
            </a:r>
            <a:r>
              <a:rPr lang="en-US" dirty="0"/>
              <a:t>– </a:t>
            </a:r>
            <a:r>
              <a:rPr lang="en-US" dirty="0" smtClean="0"/>
              <a:t>Climate</a:t>
            </a:r>
            <a:endParaRPr lang="en-US" dirty="0"/>
          </a:p>
        </p:txBody>
      </p:sp>
      <p:pic>
        <p:nvPicPr>
          <p:cNvPr id="1027" name="Picture 3" descr="C:\Users\crms\Downloads\temp2015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6" t="4106" r="2935" b="2530"/>
          <a:stretch/>
        </p:blipFill>
        <p:spPr bwMode="auto">
          <a:xfrm>
            <a:off x="933450" y="1266825"/>
            <a:ext cx="7210425" cy="5267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63899" y="1188112"/>
            <a:ext cx="6403380" cy="369332"/>
          </a:xfrm>
          <a:prstGeom prst="rect">
            <a:avLst/>
          </a:prstGeom>
          <a:noFill/>
        </p:spPr>
        <p:txBody>
          <a:bodyPr wrap="square" rtlCol="0">
            <a:spAutoFit/>
          </a:bodyPr>
          <a:lstStyle/>
          <a:p>
            <a:r>
              <a:rPr lang="en-US" b="1" i="1" dirty="0" smtClean="0"/>
              <a:t>Monthly Temperature Variation in the </a:t>
            </a:r>
            <a:r>
              <a:rPr lang="en-US" b="1" i="1" dirty="0" err="1" smtClean="0"/>
              <a:t>Parque</a:t>
            </a:r>
            <a:r>
              <a:rPr lang="en-US" b="1" i="1" dirty="0" smtClean="0"/>
              <a:t> de la Papa</a:t>
            </a:r>
            <a:endParaRPr lang="en-US" b="1" i="1"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228" y="5710687"/>
            <a:ext cx="256062" cy="76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945" y="6091224"/>
            <a:ext cx="2063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58810" y="6194798"/>
            <a:ext cx="3202615" cy="338554"/>
          </a:xfrm>
          <a:prstGeom prst="rect">
            <a:avLst/>
          </a:prstGeom>
          <a:noFill/>
        </p:spPr>
        <p:txBody>
          <a:bodyPr wrap="square" rtlCol="0">
            <a:spAutoFit/>
          </a:bodyPr>
          <a:lstStyle/>
          <a:p>
            <a:r>
              <a:rPr lang="en-US" sz="800" dirty="0" smtClean="0"/>
              <a:t>Data Source: NOAA National Climate Data Center (NCDC) </a:t>
            </a:r>
          </a:p>
          <a:p>
            <a:r>
              <a:rPr lang="en-US" sz="800" dirty="0" smtClean="0"/>
              <a:t>Calculated using Environment Lapse Rate</a:t>
            </a:r>
            <a:endParaRPr lang="en-US" sz="800" dirty="0"/>
          </a:p>
        </p:txBody>
      </p:sp>
      <p:sp>
        <p:nvSpPr>
          <p:cNvPr id="5" name="TextBox 4"/>
          <p:cNvSpPr txBox="1"/>
          <p:nvPr/>
        </p:nvSpPr>
        <p:spPr>
          <a:xfrm>
            <a:off x="7351248" y="5377345"/>
            <a:ext cx="836022" cy="338554"/>
          </a:xfrm>
          <a:prstGeom prst="rect">
            <a:avLst/>
          </a:prstGeom>
          <a:noFill/>
        </p:spPr>
        <p:txBody>
          <a:bodyPr wrap="square" rtlCol="0">
            <a:spAutoFit/>
          </a:bodyPr>
          <a:lstStyle/>
          <a:p>
            <a:pPr algn="ctr"/>
            <a:r>
              <a:rPr lang="en-US" sz="800" b="1" dirty="0" smtClean="0"/>
              <a:t>2015</a:t>
            </a:r>
          </a:p>
          <a:p>
            <a:pPr algn="ctr"/>
            <a:r>
              <a:rPr lang="en-US" sz="800" b="1" dirty="0" smtClean="0"/>
              <a:t>Temperature</a:t>
            </a:r>
            <a:endParaRPr lang="en-US" sz="800" b="1" dirty="0"/>
          </a:p>
        </p:txBody>
      </p:sp>
      <p:sp>
        <p:nvSpPr>
          <p:cNvPr id="7" name="TextBox 6"/>
          <p:cNvSpPr txBox="1"/>
          <p:nvPr/>
        </p:nvSpPr>
        <p:spPr>
          <a:xfrm>
            <a:off x="7803105" y="5638210"/>
            <a:ext cx="578695" cy="307777"/>
          </a:xfrm>
          <a:prstGeom prst="rect">
            <a:avLst/>
          </a:prstGeom>
          <a:noFill/>
        </p:spPr>
        <p:txBody>
          <a:bodyPr wrap="square" rtlCol="0">
            <a:spAutoFit/>
          </a:bodyPr>
          <a:lstStyle/>
          <a:p>
            <a:r>
              <a:rPr lang="en-US" sz="700" dirty="0" smtClean="0"/>
              <a:t>High:</a:t>
            </a:r>
          </a:p>
          <a:p>
            <a:r>
              <a:rPr lang="en-US" sz="700" dirty="0" smtClean="0"/>
              <a:t>14.5 </a:t>
            </a:r>
            <a:r>
              <a:rPr lang="en-US" sz="700" baseline="30000" dirty="0" smtClean="0"/>
              <a:t>0</a:t>
            </a:r>
            <a:r>
              <a:rPr lang="en-US" sz="700" dirty="0" smtClean="0"/>
              <a:t>C  </a:t>
            </a:r>
            <a:endParaRPr lang="en-US" sz="700" dirty="0"/>
          </a:p>
        </p:txBody>
      </p:sp>
      <p:sp>
        <p:nvSpPr>
          <p:cNvPr id="15" name="TextBox 14"/>
          <p:cNvSpPr txBox="1"/>
          <p:nvPr/>
        </p:nvSpPr>
        <p:spPr>
          <a:xfrm>
            <a:off x="7803105" y="6194798"/>
            <a:ext cx="578695" cy="307777"/>
          </a:xfrm>
          <a:prstGeom prst="rect">
            <a:avLst/>
          </a:prstGeom>
          <a:noFill/>
        </p:spPr>
        <p:txBody>
          <a:bodyPr wrap="square" rtlCol="0">
            <a:spAutoFit/>
          </a:bodyPr>
          <a:lstStyle/>
          <a:p>
            <a:r>
              <a:rPr lang="en-US" sz="700" dirty="0" smtClean="0"/>
              <a:t>Low:</a:t>
            </a:r>
          </a:p>
          <a:p>
            <a:r>
              <a:rPr lang="en-US" sz="700" dirty="0" smtClean="0"/>
              <a:t>2.0 </a:t>
            </a:r>
            <a:r>
              <a:rPr lang="en-US" sz="700" baseline="30000" dirty="0" smtClean="0"/>
              <a:t>0</a:t>
            </a:r>
            <a:r>
              <a:rPr lang="en-US" sz="700" dirty="0" smtClean="0"/>
              <a:t>C  </a:t>
            </a:r>
            <a:endParaRPr lang="en-US" sz="700" dirty="0"/>
          </a:p>
        </p:txBody>
      </p:sp>
      <p:sp>
        <p:nvSpPr>
          <p:cNvPr id="10" name="TextBox 9"/>
          <p:cNvSpPr txBox="1"/>
          <p:nvPr/>
        </p:nvSpPr>
        <p:spPr>
          <a:xfrm>
            <a:off x="1783889" y="1647825"/>
            <a:ext cx="683085" cy="230832"/>
          </a:xfrm>
          <a:prstGeom prst="rect">
            <a:avLst/>
          </a:prstGeom>
          <a:noFill/>
        </p:spPr>
        <p:txBody>
          <a:bodyPr wrap="square" rtlCol="0">
            <a:spAutoFit/>
          </a:bodyPr>
          <a:lstStyle/>
          <a:p>
            <a:r>
              <a:rPr lang="en-US" sz="900" dirty="0" smtClean="0"/>
              <a:t>January</a:t>
            </a:r>
            <a:endParaRPr lang="en-US" sz="900" dirty="0"/>
          </a:p>
        </p:txBody>
      </p:sp>
      <p:sp>
        <p:nvSpPr>
          <p:cNvPr id="18" name="TextBox 17"/>
          <p:cNvSpPr txBox="1"/>
          <p:nvPr/>
        </p:nvSpPr>
        <p:spPr>
          <a:xfrm>
            <a:off x="3433070" y="1647825"/>
            <a:ext cx="683085" cy="230832"/>
          </a:xfrm>
          <a:prstGeom prst="rect">
            <a:avLst/>
          </a:prstGeom>
          <a:noFill/>
        </p:spPr>
        <p:txBody>
          <a:bodyPr wrap="square" rtlCol="0">
            <a:spAutoFit/>
          </a:bodyPr>
          <a:lstStyle/>
          <a:p>
            <a:r>
              <a:rPr lang="en-US" sz="900" dirty="0" smtClean="0"/>
              <a:t>February</a:t>
            </a:r>
            <a:endParaRPr lang="en-US" sz="900" dirty="0"/>
          </a:p>
        </p:txBody>
      </p:sp>
      <p:sp>
        <p:nvSpPr>
          <p:cNvPr id="19" name="TextBox 18"/>
          <p:cNvSpPr txBox="1"/>
          <p:nvPr/>
        </p:nvSpPr>
        <p:spPr>
          <a:xfrm>
            <a:off x="5125806" y="1647825"/>
            <a:ext cx="683085" cy="230832"/>
          </a:xfrm>
          <a:prstGeom prst="rect">
            <a:avLst/>
          </a:prstGeom>
          <a:noFill/>
        </p:spPr>
        <p:txBody>
          <a:bodyPr wrap="square" rtlCol="0">
            <a:spAutoFit/>
          </a:bodyPr>
          <a:lstStyle/>
          <a:p>
            <a:r>
              <a:rPr lang="en-US" sz="900" dirty="0" smtClean="0"/>
              <a:t>March</a:t>
            </a:r>
            <a:endParaRPr lang="en-US" sz="900" dirty="0"/>
          </a:p>
        </p:txBody>
      </p:sp>
      <p:sp>
        <p:nvSpPr>
          <p:cNvPr id="20" name="TextBox 19"/>
          <p:cNvSpPr txBox="1"/>
          <p:nvPr/>
        </p:nvSpPr>
        <p:spPr>
          <a:xfrm>
            <a:off x="6811036" y="1647825"/>
            <a:ext cx="683085" cy="230832"/>
          </a:xfrm>
          <a:prstGeom prst="rect">
            <a:avLst/>
          </a:prstGeom>
          <a:noFill/>
        </p:spPr>
        <p:txBody>
          <a:bodyPr wrap="square" rtlCol="0">
            <a:spAutoFit/>
          </a:bodyPr>
          <a:lstStyle/>
          <a:p>
            <a:r>
              <a:rPr lang="en-US" sz="900" dirty="0" smtClean="0"/>
              <a:t>April</a:t>
            </a:r>
            <a:endParaRPr lang="en-US" sz="900" dirty="0"/>
          </a:p>
        </p:txBody>
      </p:sp>
      <p:sp>
        <p:nvSpPr>
          <p:cNvPr id="21" name="TextBox 20"/>
          <p:cNvSpPr txBox="1"/>
          <p:nvPr/>
        </p:nvSpPr>
        <p:spPr>
          <a:xfrm>
            <a:off x="1783890" y="3209925"/>
            <a:ext cx="683085" cy="230832"/>
          </a:xfrm>
          <a:prstGeom prst="rect">
            <a:avLst/>
          </a:prstGeom>
          <a:noFill/>
        </p:spPr>
        <p:txBody>
          <a:bodyPr wrap="square" rtlCol="0">
            <a:spAutoFit/>
          </a:bodyPr>
          <a:lstStyle/>
          <a:p>
            <a:r>
              <a:rPr lang="en-US" sz="900" dirty="0" smtClean="0"/>
              <a:t>May</a:t>
            </a:r>
            <a:endParaRPr lang="en-US" sz="900" dirty="0"/>
          </a:p>
        </p:txBody>
      </p:sp>
      <p:sp>
        <p:nvSpPr>
          <p:cNvPr id="22" name="TextBox 21"/>
          <p:cNvSpPr txBox="1"/>
          <p:nvPr/>
        </p:nvSpPr>
        <p:spPr>
          <a:xfrm>
            <a:off x="3412664" y="3236268"/>
            <a:ext cx="683085" cy="230832"/>
          </a:xfrm>
          <a:prstGeom prst="rect">
            <a:avLst/>
          </a:prstGeom>
          <a:noFill/>
        </p:spPr>
        <p:txBody>
          <a:bodyPr wrap="square" rtlCol="0">
            <a:spAutoFit/>
          </a:bodyPr>
          <a:lstStyle/>
          <a:p>
            <a:r>
              <a:rPr lang="en-US" sz="900" dirty="0" smtClean="0"/>
              <a:t>June</a:t>
            </a:r>
            <a:endParaRPr lang="en-US" sz="900" dirty="0"/>
          </a:p>
        </p:txBody>
      </p:sp>
      <p:sp>
        <p:nvSpPr>
          <p:cNvPr id="23" name="TextBox 22"/>
          <p:cNvSpPr txBox="1"/>
          <p:nvPr/>
        </p:nvSpPr>
        <p:spPr>
          <a:xfrm>
            <a:off x="5125806" y="3260993"/>
            <a:ext cx="683085" cy="230832"/>
          </a:xfrm>
          <a:prstGeom prst="rect">
            <a:avLst/>
          </a:prstGeom>
          <a:noFill/>
        </p:spPr>
        <p:txBody>
          <a:bodyPr wrap="square" rtlCol="0">
            <a:spAutoFit/>
          </a:bodyPr>
          <a:lstStyle/>
          <a:p>
            <a:r>
              <a:rPr lang="en-US" sz="900" dirty="0" smtClean="0"/>
              <a:t>July</a:t>
            </a:r>
            <a:endParaRPr lang="en-US" sz="900" dirty="0"/>
          </a:p>
        </p:txBody>
      </p:sp>
      <p:sp>
        <p:nvSpPr>
          <p:cNvPr id="24" name="TextBox 23"/>
          <p:cNvSpPr txBox="1"/>
          <p:nvPr/>
        </p:nvSpPr>
        <p:spPr>
          <a:xfrm>
            <a:off x="6811036" y="3260993"/>
            <a:ext cx="683085" cy="230832"/>
          </a:xfrm>
          <a:prstGeom prst="rect">
            <a:avLst/>
          </a:prstGeom>
          <a:noFill/>
        </p:spPr>
        <p:txBody>
          <a:bodyPr wrap="square" rtlCol="0">
            <a:spAutoFit/>
          </a:bodyPr>
          <a:lstStyle/>
          <a:p>
            <a:r>
              <a:rPr lang="en-US" sz="900" dirty="0" smtClean="0"/>
              <a:t>August</a:t>
            </a:r>
            <a:endParaRPr lang="en-US" sz="900" dirty="0"/>
          </a:p>
        </p:txBody>
      </p:sp>
      <p:sp>
        <p:nvSpPr>
          <p:cNvPr id="25" name="TextBox 24"/>
          <p:cNvSpPr txBox="1"/>
          <p:nvPr/>
        </p:nvSpPr>
        <p:spPr>
          <a:xfrm>
            <a:off x="1721284" y="4829175"/>
            <a:ext cx="813722" cy="230832"/>
          </a:xfrm>
          <a:prstGeom prst="rect">
            <a:avLst/>
          </a:prstGeom>
          <a:noFill/>
        </p:spPr>
        <p:txBody>
          <a:bodyPr wrap="square" rtlCol="0">
            <a:spAutoFit/>
          </a:bodyPr>
          <a:lstStyle/>
          <a:p>
            <a:r>
              <a:rPr lang="en-US" sz="900" dirty="0" smtClean="0"/>
              <a:t>September</a:t>
            </a:r>
            <a:endParaRPr lang="en-US" sz="900" dirty="0"/>
          </a:p>
        </p:txBody>
      </p:sp>
      <p:sp>
        <p:nvSpPr>
          <p:cNvPr id="26" name="TextBox 25"/>
          <p:cNvSpPr txBox="1"/>
          <p:nvPr/>
        </p:nvSpPr>
        <p:spPr>
          <a:xfrm>
            <a:off x="3412663" y="4837584"/>
            <a:ext cx="683085" cy="230832"/>
          </a:xfrm>
          <a:prstGeom prst="rect">
            <a:avLst/>
          </a:prstGeom>
          <a:noFill/>
        </p:spPr>
        <p:txBody>
          <a:bodyPr wrap="square" rtlCol="0">
            <a:spAutoFit/>
          </a:bodyPr>
          <a:lstStyle/>
          <a:p>
            <a:r>
              <a:rPr lang="en-US" sz="900" dirty="0" smtClean="0"/>
              <a:t>October</a:t>
            </a:r>
            <a:endParaRPr lang="en-US" sz="900" dirty="0"/>
          </a:p>
        </p:txBody>
      </p:sp>
      <p:sp>
        <p:nvSpPr>
          <p:cNvPr id="27" name="TextBox 26"/>
          <p:cNvSpPr txBox="1"/>
          <p:nvPr/>
        </p:nvSpPr>
        <p:spPr>
          <a:xfrm>
            <a:off x="5059809" y="4837584"/>
            <a:ext cx="815078" cy="230832"/>
          </a:xfrm>
          <a:prstGeom prst="rect">
            <a:avLst/>
          </a:prstGeom>
          <a:noFill/>
        </p:spPr>
        <p:txBody>
          <a:bodyPr wrap="square" rtlCol="0">
            <a:spAutoFit/>
          </a:bodyPr>
          <a:lstStyle/>
          <a:p>
            <a:r>
              <a:rPr lang="en-US" sz="900" dirty="0" smtClean="0"/>
              <a:t>November</a:t>
            </a:r>
            <a:endParaRPr lang="en-US" sz="900" dirty="0"/>
          </a:p>
        </p:txBody>
      </p:sp>
      <p:sp>
        <p:nvSpPr>
          <p:cNvPr id="28" name="TextBox 27"/>
          <p:cNvSpPr txBox="1"/>
          <p:nvPr/>
        </p:nvSpPr>
        <p:spPr>
          <a:xfrm>
            <a:off x="6728983" y="4837584"/>
            <a:ext cx="847190" cy="230832"/>
          </a:xfrm>
          <a:prstGeom prst="rect">
            <a:avLst/>
          </a:prstGeom>
          <a:noFill/>
        </p:spPr>
        <p:txBody>
          <a:bodyPr wrap="square" rtlCol="0">
            <a:spAutoFit/>
          </a:bodyPr>
          <a:lstStyle/>
          <a:p>
            <a:r>
              <a:rPr lang="en-US" sz="900" dirty="0" smtClean="0"/>
              <a:t>December</a:t>
            </a:r>
            <a:endParaRPr lang="en-US" sz="900" dirty="0"/>
          </a:p>
        </p:txBody>
      </p:sp>
    </p:spTree>
    <p:extLst>
      <p:ext uri="{BB962C8B-B14F-4D97-AF65-F5344CB8AC3E}">
        <p14:creationId xmlns:p14="http://schemas.microsoft.com/office/powerpoint/2010/main" val="4184287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3581</TotalTime>
  <Words>1778</Words>
  <Application>Microsoft Office PowerPoint</Application>
  <PresentationFormat>On-screen Show (4:3)</PresentationFormat>
  <Paragraphs>196</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225</cp:revision>
  <dcterms:created xsi:type="dcterms:W3CDTF">2015-05-18T13:26:09Z</dcterms:created>
  <dcterms:modified xsi:type="dcterms:W3CDTF">2016-04-12T13:15:47Z</dcterms:modified>
</cp:coreProperties>
</file>