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844"/>
    <a:srgbClr val="7DB761"/>
    <a:srgbClr val="9299A8"/>
    <a:srgbClr val="964135"/>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varScale="1">
        <p:scale>
          <a:sx n="20" d="100"/>
          <a:sy n="20" d="100"/>
        </p:scale>
        <p:origin x="3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E97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97844"/>
              </a:solidFill>
            </a:endParaRP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E97844"/>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5869"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8984"/>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844023" y="30799944"/>
            <a:ext cx="2834640" cy="3091533"/>
            <a:chOff x="844023" y="30799944"/>
            <a:chExt cx="2834640" cy="3091533"/>
          </a:xfrm>
        </p:grpSpPr>
        <p:pic>
          <p:nvPicPr>
            <p:cNvPr id="35" name="Picture 34"/>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97844"/>
                </a:solidFill>
              </a:rPr>
              <a:t>Study Area</a:t>
            </a:r>
            <a:r>
              <a:rPr lang="en-US" sz="10000" dirty="0">
                <a:solidFill>
                  <a:srgbClr val="E97844"/>
                </a:solidFill>
              </a:rPr>
              <a:t> Cross-Cutting</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E97844"/>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E97844"/>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97844"/>
                </a:solidFill>
              </a:rPr>
              <a:t> Node – Location (e.g. Virginia – Langley) | </a:t>
            </a:r>
            <a:r>
              <a:rPr lang="en-US" sz="5200" spc="100" dirty="0" smtClean="0">
                <a:solidFill>
                  <a:srgbClr val="E97844"/>
                </a:solidFill>
              </a:rPr>
              <a:t>Fall</a:t>
            </a:r>
            <a:r>
              <a:rPr lang="en-US" sz="5200" dirty="0" smtClean="0">
                <a:solidFill>
                  <a:srgbClr val="E97844"/>
                </a:solidFill>
              </a:rPr>
              <a:t> </a:t>
            </a:r>
            <a:r>
              <a:rPr lang="en-US" sz="5200" dirty="0">
                <a:solidFill>
                  <a:srgbClr val="E97844"/>
                </a:solidFill>
              </a:rPr>
              <a:t>2019</a:t>
            </a:r>
          </a:p>
        </p:txBody>
      </p:sp>
      <p:sp>
        <p:nvSpPr>
          <p:cNvPr id="36" name="TextBox 35"/>
          <p:cNvSpPr txBox="1"/>
          <p:nvPr/>
        </p:nvSpPr>
        <p:spPr>
          <a:xfrm>
            <a:off x="914400" y="11639345"/>
            <a:ext cx="11430000" cy="9782832"/>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13" name="Group 1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9602847" y="30799944"/>
            <a:ext cx="2834640" cy="2676034"/>
            <a:chOff x="9602847"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3763631" y="30799944"/>
            <a:ext cx="2834640" cy="2676034"/>
            <a:chOff x="3763631" y="30799944"/>
            <a:chExt cx="2834640" cy="2676034"/>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Abstract</a:t>
            </a:r>
          </a:p>
        </p:txBody>
      </p:sp>
      <p:sp>
        <p:nvSpPr>
          <p:cNvPr id="42" name="Text Placeholder 16"/>
          <p:cNvSpPr txBox="1">
            <a:spLocks/>
          </p:cNvSpPr>
          <p:nvPr/>
        </p:nvSpPr>
        <p:spPr>
          <a:xfrm>
            <a:off x="12801599" y="5144429"/>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97844"/>
                </a:solidFill>
              </a:rPr>
              <a:t>Study Area</a:t>
            </a:r>
            <a:r>
              <a:rPr lang="en-US" sz="10000" dirty="0">
                <a:solidFill>
                  <a:srgbClr val="E97844"/>
                </a:solidFill>
              </a:rPr>
              <a:t> Cross-Cutting</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45668" y="8736672"/>
            <a:ext cx="3849131"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Methodology</a:t>
            </a:r>
          </a:p>
        </p:txBody>
      </p:sp>
      <p:sp>
        <p:nvSpPr>
          <p:cNvPr id="11" name="Text Placeholder 16"/>
          <p:cNvSpPr txBox="1">
            <a:spLocks/>
          </p:cNvSpPr>
          <p:nvPr/>
        </p:nvSpPr>
        <p:spPr>
          <a:xfrm>
            <a:off x="12866914" y="5145923"/>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45668" y="4484915"/>
            <a:ext cx="317266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5668" y="14082593"/>
            <a:ext cx="5272597"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5668" y="26069475"/>
            <a:ext cx="4403770"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Project Partners</a:t>
            </a:r>
          </a:p>
        </p:txBody>
      </p:sp>
      <p:sp>
        <p:nvSpPr>
          <p:cNvPr id="24" name="TextBox 23"/>
          <p:cNvSpPr txBox="1"/>
          <p:nvPr/>
        </p:nvSpPr>
        <p:spPr>
          <a:xfrm>
            <a:off x="12745668" y="29800569"/>
            <a:ext cx="454250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97844"/>
                </a:solidFill>
              </a:rPr>
              <a:t> Node – Location (e.g. Virginia – Langley) | </a:t>
            </a:r>
            <a:r>
              <a:rPr lang="en-US" sz="5200" spc="100" dirty="0" smtClean="0">
                <a:solidFill>
                  <a:srgbClr val="E97844"/>
                </a:solidFill>
              </a:rPr>
              <a:t>Fall</a:t>
            </a:r>
            <a:r>
              <a:rPr lang="en-US" sz="5200" dirty="0" smtClean="0">
                <a:solidFill>
                  <a:srgbClr val="E97844"/>
                </a:solidFill>
              </a:rPr>
              <a:t> </a:t>
            </a:r>
            <a:r>
              <a:rPr lang="en-US" sz="5200" dirty="0">
                <a:solidFill>
                  <a:srgbClr val="E97844"/>
                </a:solidFill>
              </a:rPr>
              <a:t>2019</a:t>
            </a:r>
          </a:p>
        </p:txBody>
      </p:sp>
      <p:sp>
        <p:nvSpPr>
          <p:cNvPr id="37" name="TextBox 36"/>
          <p:cNvSpPr txBox="1"/>
          <p:nvPr/>
        </p:nvSpPr>
        <p:spPr>
          <a:xfrm>
            <a:off x="914401" y="17901089"/>
            <a:ext cx="23316196" cy="7796837"/>
          </a:xfrm>
          <a:prstGeom prst="rect">
            <a:avLst/>
          </a:prstGeom>
          <a:solidFill>
            <a:srgbClr val="E9784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459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20054"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59270"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78878"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39662"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E97844"/>
                </a:solidFill>
              </a:rPr>
              <a:t>Study Area</a:t>
            </a:r>
            <a:r>
              <a:rPr lang="en-US" sz="10000" dirty="0">
                <a:solidFill>
                  <a:srgbClr val="E97844"/>
                </a:solidFill>
              </a:rPr>
              <a:t> Cross-Cutting</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Objectives</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E97844"/>
              </a:buClr>
            </a:pPr>
            <a:r>
              <a:rPr lang="en-US" b="1" dirty="0">
                <a:solidFill>
                  <a:srgbClr val="E97844"/>
                </a:solidFill>
                <a:latin typeface="Garamond" panose="02020404030301010803" pitchFamily="18" charset="0"/>
              </a:rPr>
              <a:t>Best</a:t>
            </a:r>
            <a:r>
              <a:rPr lang="en-US" dirty="0">
                <a:solidFill>
                  <a:srgbClr val="E97844"/>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Methodology</a:t>
            </a:r>
          </a:p>
        </p:txBody>
      </p:sp>
      <p:sp>
        <p:nvSpPr>
          <p:cNvPr id="11" name="Text Placeholder 16"/>
          <p:cNvSpPr txBox="1">
            <a:spLocks/>
          </p:cNvSpPr>
          <p:nvPr/>
        </p:nvSpPr>
        <p:spPr>
          <a:xfrm>
            <a:off x="12885821" y="5129727"/>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E9784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E9784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solidFill>
                <a:srgbClr val="E97844"/>
              </a:solidFill>
            </a:endParaRPr>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E97844"/>
                </a:solidFill>
              </a:rPr>
              <a:t> Node – Location (e.g. Virginia – Langley) | </a:t>
            </a:r>
            <a:r>
              <a:rPr lang="en-US" sz="5200" spc="100" dirty="0" smtClean="0">
                <a:solidFill>
                  <a:srgbClr val="E97844"/>
                </a:solidFill>
              </a:rPr>
              <a:t>Fall</a:t>
            </a:r>
            <a:r>
              <a:rPr lang="en-US" sz="5200" dirty="0" smtClean="0">
                <a:solidFill>
                  <a:srgbClr val="E97844"/>
                </a:solidFill>
              </a:rPr>
              <a:t> </a:t>
            </a:r>
            <a:r>
              <a:rPr lang="en-US" sz="5200" dirty="0">
                <a:solidFill>
                  <a:srgbClr val="E97844"/>
                </a:solidFill>
              </a:rPr>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E97844"/>
                </a:solidFill>
                <a:latin typeface="Century Gothic" panose="020B0502020202020204" pitchFamily="34" charset="0"/>
              </a:rPr>
              <a:t>Abstract</a:t>
            </a:r>
          </a:p>
        </p:txBody>
      </p:sp>
      <p:sp>
        <p:nvSpPr>
          <p:cNvPr id="55" name="Text Placeholder 16"/>
          <p:cNvSpPr txBox="1">
            <a:spLocks/>
          </p:cNvSpPr>
          <p:nvPr/>
        </p:nvSpPr>
        <p:spPr>
          <a:xfrm>
            <a:off x="914399" y="5142935"/>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2398</TotalTime>
  <Words>1253</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185</cp:revision>
  <dcterms:created xsi:type="dcterms:W3CDTF">2019-02-05T16:32:03Z</dcterms:created>
  <dcterms:modified xsi:type="dcterms:W3CDTF">2019-09-16T20:16:38Z</dcterms:modified>
</cp:coreProperties>
</file>