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844"/>
    <a:srgbClr val="7DB761"/>
    <a:srgbClr val="9299A8"/>
    <a:srgbClr val="964135"/>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97844"/>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9784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5869"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8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44023" y="30799944"/>
            <a:ext cx="2834640" cy="3091533"/>
            <a:chOff x="844023" y="30799944"/>
            <a:chExt cx="2834640" cy="3091533"/>
          </a:xfrm>
        </p:grpSpPr>
        <p:pic>
          <p:nvPicPr>
            <p:cNvPr id="35" name="Picture 3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dirty="0" smtClean="0">
                <a:solidFill>
                  <a:srgbClr val="E97844"/>
                </a:solidFill>
              </a:rPr>
              <a:t>Fall</a:t>
            </a:r>
            <a:r>
              <a:rPr lang="en-US" sz="5200" dirty="0" smtClean="0">
                <a:solidFill>
                  <a:srgbClr val="E97844"/>
                </a:solidFill>
              </a:rPr>
              <a:t> </a:t>
            </a:r>
            <a:r>
              <a:rPr lang="en-US" sz="5200" dirty="0">
                <a:solidFill>
                  <a:srgbClr val="E97844"/>
                </a:solidFill>
              </a:rPr>
              <a:t>2019</a:t>
            </a:r>
          </a:p>
        </p:txBody>
      </p:sp>
      <p:sp>
        <p:nvSpPr>
          <p:cNvPr id="36" name="TextBox 35"/>
          <p:cNvSpPr txBox="1"/>
          <p:nvPr/>
        </p:nvSpPr>
        <p:spPr>
          <a:xfrm>
            <a:off x="914400" y="11639345"/>
            <a:ext cx="11430000" cy="9782832"/>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13" name="Group 1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3763631" y="30799944"/>
            <a:ext cx="2834640" cy="2676034"/>
            <a:chOff x="3763631" y="30799944"/>
            <a:chExt cx="2834640" cy="2676034"/>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42" name="Text Placeholder 16"/>
          <p:cNvSpPr txBox="1">
            <a:spLocks/>
          </p:cNvSpPr>
          <p:nvPr/>
        </p:nvSpPr>
        <p:spPr>
          <a:xfrm>
            <a:off x="12801599" y="5144429"/>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45668" y="8736672"/>
            <a:ext cx="3849131"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12866914" y="51459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45668" y="4484915"/>
            <a:ext cx="317266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5668" y="14082593"/>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5668" y="2606947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12745668" y="29800569"/>
            <a:ext cx="454250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dirty="0" smtClean="0">
                <a:solidFill>
                  <a:srgbClr val="E97844"/>
                </a:solidFill>
              </a:rPr>
              <a:t>Fall</a:t>
            </a:r>
            <a:r>
              <a:rPr lang="en-US" sz="5200" dirty="0" smtClean="0">
                <a:solidFill>
                  <a:srgbClr val="E97844"/>
                </a:solidFill>
              </a:rPr>
              <a:t> </a:t>
            </a:r>
            <a:r>
              <a:rPr lang="en-US" sz="5200" dirty="0">
                <a:solidFill>
                  <a:srgbClr val="E97844"/>
                </a:solidFill>
              </a:rPr>
              <a:t>2019</a:t>
            </a:r>
          </a:p>
        </p:txBody>
      </p:sp>
      <p:sp>
        <p:nvSpPr>
          <p:cNvPr id="37" name="TextBox 36"/>
          <p:cNvSpPr txBox="1"/>
          <p:nvPr/>
        </p:nvSpPr>
        <p:spPr>
          <a:xfrm>
            <a:off x="914401" y="17901089"/>
            <a:ext cx="23316196" cy="7796837"/>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459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20054"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9270"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8878"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39662"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97844"/>
                </a:solidFill>
              </a:rPr>
              <a:t>Study Area</a:t>
            </a:r>
            <a:r>
              <a:rPr lang="en-US" sz="10000" dirty="0">
                <a:solidFill>
                  <a:srgbClr val="E97844"/>
                </a:solidFill>
              </a:rPr>
              <a:t> Cross-Cutting</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Methodology</a:t>
            </a:r>
          </a:p>
        </p:txBody>
      </p:sp>
      <p:sp>
        <p:nvSpPr>
          <p:cNvPr id="11" name="Text Placeholder 16"/>
          <p:cNvSpPr txBox="1">
            <a:spLocks/>
          </p:cNvSpPr>
          <p:nvPr/>
        </p:nvSpPr>
        <p:spPr>
          <a:xfrm>
            <a:off x="12885821" y="512972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97844"/>
                </a:solidFill>
              </a:rPr>
              <a:t> Node – Location (e.g. Virginia – Langley) | </a:t>
            </a:r>
            <a:r>
              <a:rPr lang="en-US" sz="5200" spc="100" dirty="0" smtClean="0">
                <a:solidFill>
                  <a:srgbClr val="E97844"/>
                </a:solidFill>
              </a:rPr>
              <a:t>Fall</a:t>
            </a:r>
            <a:r>
              <a:rPr lang="en-US" sz="5200" dirty="0" smtClean="0">
                <a:solidFill>
                  <a:srgbClr val="E97844"/>
                </a:solidFill>
              </a:rPr>
              <a:t> </a:t>
            </a:r>
            <a:r>
              <a:rPr lang="en-US" sz="5200" dirty="0">
                <a:solidFill>
                  <a:srgbClr val="E97844"/>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E97844"/>
                </a:solidFill>
                <a:latin typeface="Century Gothic" panose="020B0502020202020204" pitchFamily="34" charset="0"/>
              </a:rPr>
              <a:t>Abstract</a:t>
            </a:r>
          </a:p>
        </p:txBody>
      </p:sp>
      <p:sp>
        <p:nvSpPr>
          <p:cNvPr id="55" name="Text Placeholder 16"/>
          <p:cNvSpPr txBox="1">
            <a:spLocks/>
          </p:cNvSpPr>
          <p:nvPr/>
        </p:nvSpPr>
        <p:spPr>
          <a:xfrm>
            <a:off x="914399" y="514293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2398</TotalTime>
  <Words>1253</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185</cp:revision>
  <dcterms:created xsi:type="dcterms:W3CDTF">2019-02-05T16:32:03Z</dcterms:created>
  <dcterms:modified xsi:type="dcterms:W3CDTF">2019-09-16T20:16:38Z</dcterms:modified>
</cp:coreProperties>
</file>