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8" r:id="rId2"/>
    <p:sldId id="286" r:id="rId3"/>
    <p:sldId id="300" r:id="rId4"/>
    <p:sldId id="299" r:id="rId5"/>
    <p:sldId id="301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AF"/>
    <a:srgbClr val="9298A8"/>
    <a:srgbClr val="E9A149"/>
    <a:srgbClr val="56B27B"/>
    <a:srgbClr val="2E8652"/>
    <a:srgbClr val="57688F"/>
    <a:srgbClr val="7EB761"/>
    <a:srgbClr val="F4BEA6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149" autoAdjust="0"/>
  </p:normalViewPr>
  <p:slideViewPr>
    <p:cSldViewPr snapToGrid="0">
      <p:cViewPr varScale="1">
        <p:scale>
          <a:sx n="79" d="100"/>
          <a:sy n="79" d="100"/>
        </p:scale>
        <p:origin x="120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51F6-EE6B-48C5-A43A-C7EC1BD5F541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D7A-8741-478D-8671-F6E4624C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F9C2-AEC2-40AC-908E-7B015EE0924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12C-436B-478B-9EA8-7D7AB269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2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83" y="358445"/>
            <a:ext cx="870608" cy="741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956532" y="56323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42232" y="42512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>
            <a:off x="0" y="0"/>
            <a:ext cx="1093573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83187" y="931498"/>
            <a:ext cx="7008813" cy="5880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31498"/>
            <a:ext cx="3743997" cy="5880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/>
          <a:stretch/>
        </p:blipFill>
        <p:spPr>
          <a:xfrm>
            <a:off x="0" y="0"/>
            <a:ext cx="11022227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931498"/>
            <a:ext cx="7008813" cy="5880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6065" y="931499"/>
            <a:ext cx="3797208" cy="58804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20367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>
          <a:xfrm>
            <a:off x="0" y="3437552"/>
            <a:ext cx="10639168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794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6648"/>
            <a:ext cx="12192000" cy="3390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4432151"/>
            <a:ext cx="10233148" cy="2194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3580433"/>
            <a:ext cx="316036" cy="341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3528370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/>
          <a:stretch/>
        </p:blipFill>
        <p:spPr>
          <a:xfrm>
            <a:off x="0" y="0"/>
            <a:ext cx="10898659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56417"/>
            <a:ext cx="12192000" cy="335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93665"/>
            <a:ext cx="10233148" cy="21860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33257" y="5695688"/>
            <a:ext cx="6400015" cy="111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165799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833257" y="1805049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25" y="5058581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00125" y="3063682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833257" y="3732286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7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8261871" y="2383475"/>
            <a:ext cx="2961573" cy="4421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6" y="1102299"/>
            <a:ext cx="2958688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5" y="2376662"/>
            <a:ext cx="2958689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1871" y="1097604"/>
            <a:ext cx="2961573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96695" y="1097605"/>
            <a:ext cx="322729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496695" y="2376662"/>
            <a:ext cx="3227295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4" y="657113"/>
            <a:ext cx="836022" cy="903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1379" y="1129553"/>
            <a:ext cx="7562625" cy="1065007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0" y="2622254"/>
            <a:ext cx="912020" cy="91202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1379" y="2302136"/>
            <a:ext cx="7562625" cy="40556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812673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7" y="-228600"/>
            <a:ext cx="1219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0" y="0"/>
            <a:ext cx="10713308" cy="685799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2583" y="1697389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2582" y="3287942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2584" y="4904822"/>
            <a:ext cx="9818920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6" y="0"/>
            <a:ext cx="1219167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66" r:id="rId3"/>
    <p:sldLayoutId id="2147483667" r:id="rId4"/>
    <p:sldLayoutId id="2147483668" r:id="rId5"/>
    <p:sldLayoutId id="2147483669" r:id="rId6"/>
    <p:sldLayoutId id="2147483680" r:id="rId7"/>
    <p:sldLayoutId id="2147483673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.larc.nasa.gov/pdfs/DEVELOP2016ParticipantFlyer.pdf" TargetMode="External"/><Relationship Id="rId5" Type="http://schemas.openxmlformats.org/officeDocument/2006/relationships/hyperlink" Target="https://develop.larc.nasa.gov/pdfs/2016_Summer%20Booklet_10.28.16.pdf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appliedsciences.nasa.gov/programs/capacity-building-program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project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1379" y="1129553"/>
            <a:ext cx="9331126" cy="1577552"/>
          </a:xfrm>
        </p:spPr>
        <p:txBody>
          <a:bodyPr/>
          <a:lstStyle/>
          <a:p>
            <a:r>
              <a:rPr lang="en-US" dirty="0" smtClean="0"/>
              <a:t>Website &amp; Booklet Imagery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Summer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91379" y="3140242"/>
            <a:ext cx="7562625" cy="3217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Short Title here</a:t>
            </a:r>
          </a:p>
          <a:p>
            <a:r>
              <a:rPr lang="en-US" sz="2800" dirty="0" smtClean="0"/>
              <a:t>Node Name here</a:t>
            </a:r>
          </a:p>
        </p:txBody>
      </p:sp>
    </p:spTree>
    <p:extLst>
      <p:ext uri="{BB962C8B-B14F-4D97-AF65-F5344CB8AC3E}">
        <p14:creationId xmlns:p14="http://schemas.microsoft.com/office/powerpoint/2010/main" val="2693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5" y="371474"/>
            <a:ext cx="10233148" cy="4794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Purpose &amp; Overview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8389" y="1028890"/>
            <a:ext cx="6688054" cy="2692575"/>
          </a:xfrm>
        </p:spPr>
        <p:txBody>
          <a:bodyPr>
            <a:normAutofit/>
          </a:bodyPr>
          <a:lstStyle/>
          <a:p>
            <a:r>
              <a:rPr lang="en-US" dirty="0"/>
              <a:t>This image should be an attractive, processed image of your study area that will be used to represent the project. This image will be used as a cover image on the project page of the </a:t>
            </a:r>
            <a:r>
              <a:rPr lang="en-US" u="sng" dirty="0">
                <a:hlinkClick r:id="rId3"/>
              </a:rPr>
              <a:t>DEVELOP website</a:t>
            </a:r>
            <a:r>
              <a:rPr lang="en-US" dirty="0"/>
              <a:t>, the project’s presentation, </a:t>
            </a:r>
            <a:r>
              <a:rPr lang="en-US" dirty="0" smtClean="0"/>
              <a:t>project </a:t>
            </a:r>
            <a:r>
              <a:rPr lang="en-US" dirty="0"/>
              <a:t>image on </a:t>
            </a:r>
            <a:r>
              <a:rPr lang="en-US" u="sng" dirty="0">
                <a:hlinkClick r:id="rId4"/>
              </a:rPr>
              <a:t>NASA’s Applied Sciences eBooks</a:t>
            </a:r>
            <a:r>
              <a:rPr lang="en-US" dirty="0"/>
              <a:t> website, </a:t>
            </a:r>
            <a:r>
              <a:rPr lang="en-US" u="sng" dirty="0">
                <a:hlinkClick r:id="rId5"/>
              </a:rPr>
              <a:t>Summer Booklet</a:t>
            </a:r>
            <a:r>
              <a:rPr lang="en-US" dirty="0"/>
              <a:t> </a:t>
            </a:r>
            <a:r>
              <a:rPr lang="en-US" dirty="0" smtClean="0"/>
              <a:t>image, and </a:t>
            </a:r>
            <a:r>
              <a:rPr lang="en-US" dirty="0"/>
              <a:t>as Earth imagery that can be used by DEVELOP’s graphic design team for future publications and </a:t>
            </a:r>
            <a:r>
              <a:rPr lang="en-US" u="sng" dirty="0">
                <a:hlinkClick r:id="rId6"/>
              </a:rPr>
              <a:t>promotional materials</a:t>
            </a:r>
            <a:r>
              <a:rPr lang="en-US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3108" y="6487320"/>
            <a:ext cx="456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0" descr="Screen Shot 2017-05-22 at 12.53.04 P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8"/>
          <a:stretch/>
        </p:blipFill>
        <p:spPr bwMode="auto">
          <a:xfrm>
            <a:off x="7314747" y="3961147"/>
            <a:ext cx="2126815" cy="222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Screen Shot 2017-05-22 at 12.57.02 P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/>
        </p:blipFill>
        <p:spPr bwMode="auto">
          <a:xfrm>
            <a:off x="9535659" y="3961148"/>
            <a:ext cx="2227215" cy="222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974364" y="3677009"/>
            <a:ext cx="4913206" cy="2907215"/>
            <a:chOff x="6803648" y="1102519"/>
            <a:chExt cx="4473952" cy="2647302"/>
          </a:xfrm>
        </p:grpSpPr>
        <p:grpSp>
          <p:nvGrpSpPr>
            <p:cNvPr id="19" name="Group 18"/>
            <p:cNvGrpSpPr/>
            <p:nvPr/>
          </p:nvGrpSpPr>
          <p:grpSpPr>
            <a:xfrm>
              <a:off x="6803648" y="1102519"/>
              <a:ext cx="4092478" cy="892552"/>
              <a:chOff x="6629400" y="1102519"/>
              <a:chExt cx="4092478" cy="8925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0617" y="1102519"/>
                <a:ext cx="10178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1920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067800" y="1295400"/>
                <a:ext cx="1654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629400" y="1295400"/>
                <a:ext cx="1586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9680314" y="2152535"/>
              <a:ext cx="2302020" cy="892552"/>
              <a:chOff x="6629399" y="1118786"/>
              <a:chExt cx="4092479" cy="8925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52912" y="1118786"/>
                <a:ext cx="18454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>
                <a:off x="10030305" y="603829"/>
                <a:ext cx="0" cy="1383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239000" y="685798"/>
                <a:ext cx="1" cy="1219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14" descr="LRC-2017-E3-G_2017Spring_MSFC_AlabamaAgriculture_Websiteimage_0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7" y="4036992"/>
            <a:ext cx="4528413" cy="25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7402" t="16842" r="51052" b="12105"/>
          <a:stretch/>
        </p:blipFill>
        <p:spPr>
          <a:xfrm>
            <a:off x="7205928" y="667171"/>
            <a:ext cx="4659462" cy="298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7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4" y="371474"/>
            <a:ext cx="11055517" cy="479425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Web/Booklet Image Checklist</a:t>
            </a:r>
            <a:r>
              <a:rPr lang="en-US" sz="3800" dirty="0" smtClean="0"/>
              <a:t>: Requirements</a:t>
            </a:r>
            <a:endParaRPr 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1445334"/>
            <a:ext cx="6829875" cy="5412666"/>
          </a:xfrm>
        </p:spPr>
        <p:txBody>
          <a:bodyPr>
            <a:normAutofit/>
          </a:bodyPr>
          <a:lstStyle/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High-resolution, 1920 x 1080 (over 300 dpi) – </a:t>
            </a:r>
            <a:r>
              <a:rPr lang="en-US" sz="1600" b="1" u="sng" dirty="0" smtClean="0">
                <a:cs typeface="Arial" panose="020B0604020202020204" pitchFamily="34" charset="0"/>
              </a:rPr>
              <a:t>landscape orientation</a:t>
            </a:r>
          </a:p>
          <a:p>
            <a:pPr marL="93726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Not sure how to size your image? Use an online resizer like this one -&gt; http://resizeimage.net/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b="1" dirty="0" smtClean="0">
                <a:cs typeface="Arial" panose="020B0604020202020204" pitchFamily="34" charset="0"/>
              </a:rPr>
              <a:t>Entire </a:t>
            </a:r>
            <a:r>
              <a:rPr lang="en-US" sz="1600" b="1" dirty="0">
                <a:cs typeface="Arial" panose="020B0604020202020204" pitchFamily="34" charset="0"/>
              </a:rPr>
              <a:t>frame is filled</a:t>
            </a:r>
            <a:r>
              <a:rPr lang="en-US" sz="1600" dirty="0">
                <a:cs typeface="Arial" panose="020B0604020202020204" pitchFamily="34" charset="0"/>
              </a:rPr>
              <a:t> with imagery – </a:t>
            </a:r>
            <a:r>
              <a:rPr lang="en-US" sz="2200" b="1" u="sng" dirty="0" smtClean="0">
                <a:cs typeface="Arial" panose="020B0604020202020204" pitchFamily="34" charset="0"/>
              </a:rPr>
              <a:t>NO </a:t>
            </a:r>
            <a:r>
              <a:rPr lang="en-US" sz="2200" b="1" u="sng" dirty="0">
                <a:cs typeface="Arial" panose="020B0604020202020204" pitchFamily="34" charset="0"/>
              </a:rPr>
              <a:t>white space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Saved as a JPEG or PNG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Text, legends, etc. must be separate items that are typed and created in PowerPoint </a:t>
            </a: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en-US" sz="1600" b="1" u="sng" dirty="0" smtClean="0">
                <a:cs typeface="Arial" panose="020B0604020202020204" pitchFamily="34" charset="0"/>
              </a:rPr>
              <a:t>NO </a:t>
            </a:r>
            <a:r>
              <a:rPr lang="en-US" sz="1600" b="1" u="sng" dirty="0">
                <a:cs typeface="Arial" panose="020B0604020202020204" pitchFamily="34" charset="0"/>
              </a:rPr>
              <a:t>imported legends or text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b="1" u="sng" dirty="0">
                <a:cs typeface="Arial" panose="020B0604020202020204" pitchFamily="34" charset="0"/>
              </a:rPr>
              <a:t>No images that are clipped to a </a:t>
            </a:r>
            <a:r>
              <a:rPr lang="en-US" sz="1600" b="1" u="sng" dirty="0" smtClean="0">
                <a:cs typeface="Arial" panose="020B0604020202020204" pitchFamily="34" charset="0"/>
              </a:rPr>
              <a:t>shape or clip art style overlays </a:t>
            </a:r>
            <a:r>
              <a:rPr lang="en-US" sz="1600" dirty="0" smtClean="0">
                <a:cs typeface="Arial" panose="020B0604020202020204" pitchFamily="34" charset="0"/>
              </a:rPr>
              <a:t>(see bottom right)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No </a:t>
            </a:r>
            <a:r>
              <a:rPr lang="en-US" sz="1600" dirty="0" smtClean="0">
                <a:cs typeface="Arial" panose="020B0604020202020204" pitchFamily="34" charset="0"/>
              </a:rPr>
              <a:t>use of </a:t>
            </a:r>
            <a:r>
              <a:rPr lang="en-US" sz="1600" dirty="0">
                <a:cs typeface="Arial" panose="020B0604020202020204" pitchFamily="34" charset="0"/>
              </a:rPr>
              <a:t>photographs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The </a:t>
            </a:r>
            <a:r>
              <a:rPr lang="en-US" sz="1600" dirty="0">
                <a:cs typeface="Arial" panose="020B0604020202020204" pitchFamily="34" charset="0"/>
              </a:rPr>
              <a:t>team actually created the image </a:t>
            </a:r>
            <a:r>
              <a:rPr lang="en-US" sz="1600" dirty="0" smtClean="0">
                <a:cs typeface="Arial" panose="020B0604020202020204" pitchFamily="34" charset="0"/>
              </a:rPr>
              <a:t>– NO outside content </a:t>
            </a:r>
            <a:r>
              <a:rPr lang="en-US" sz="1600" dirty="0">
                <a:cs typeface="Arial" panose="020B0604020202020204" pitchFamily="34" charset="0"/>
              </a:rPr>
              <a:t>included 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There are map resources available on DEVELOPedia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For </a:t>
            </a:r>
            <a:r>
              <a:rPr lang="en-US" sz="1600" dirty="0">
                <a:cs typeface="Arial" panose="020B0604020202020204" pitchFamily="34" charset="0"/>
              </a:rPr>
              <a:t>examples: 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cs typeface="Arial" panose="020B0604020202020204" pitchFamily="34" charset="0"/>
                <a:hlinkClick r:id="rId3"/>
              </a:rPr>
              <a:t>develop.larc.nasa.gov/projects.php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4800" y="6487320"/>
            <a:ext cx="421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881" y="1188233"/>
            <a:ext cx="2877818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51" y="2950758"/>
            <a:ext cx="2815256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91" y="4605869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9874" y="1445334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9999" y="2962130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7042" y="460586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NO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6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4" y="371474"/>
            <a:ext cx="11055517" cy="479425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Web/Booklet Image Checklist</a:t>
            </a:r>
            <a:r>
              <a:rPr lang="en-US" sz="3800" dirty="0" smtClean="0"/>
              <a:t>: Requirements</a:t>
            </a:r>
            <a:endParaRPr 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1633728"/>
            <a:ext cx="6547105" cy="5224272"/>
          </a:xfrm>
        </p:spPr>
        <p:txBody>
          <a:bodyPr>
            <a:normAutofit/>
          </a:bodyPr>
          <a:lstStyle/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Derived </a:t>
            </a:r>
            <a:r>
              <a:rPr lang="en-US" sz="1600" dirty="0">
                <a:cs typeface="Arial" panose="020B0604020202020204" pitchFamily="34" charset="0"/>
              </a:rPr>
              <a:t>from </a:t>
            </a:r>
            <a:r>
              <a:rPr lang="en-US" sz="1600" b="1" dirty="0">
                <a:cs typeface="Arial" panose="020B0604020202020204" pitchFamily="34" charset="0"/>
              </a:rPr>
              <a:t>recent data </a:t>
            </a:r>
            <a:r>
              <a:rPr lang="en-US" sz="1600" dirty="0">
                <a:cs typeface="Arial" panose="020B0604020202020204" pitchFamily="34" charset="0"/>
              </a:rPr>
              <a:t>(2017-2018)</a:t>
            </a:r>
          </a:p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Image </a:t>
            </a:r>
            <a:r>
              <a:rPr lang="en-US" sz="1600" dirty="0">
                <a:cs typeface="Arial" panose="020B0604020202020204" pitchFamily="34" charset="0"/>
              </a:rPr>
              <a:t>is derived from </a:t>
            </a:r>
            <a:r>
              <a:rPr lang="en-US" sz="1600" b="1" u="sng" dirty="0">
                <a:cs typeface="Arial" panose="020B0604020202020204" pitchFamily="34" charset="0"/>
              </a:rPr>
              <a:t>NASA sensor </a:t>
            </a:r>
            <a:r>
              <a:rPr lang="en-US" sz="1600" b="1" u="sng" dirty="0" smtClean="0">
                <a:cs typeface="Arial" panose="020B0604020202020204" pitchFamily="34" charset="0"/>
              </a:rPr>
              <a:t>data</a:t>
            </a: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b="1" i="1" dirty="0">
                <a:cs typeface="Arial" panose="020B0604020202020204" pitchFamily="34" charset="0"/>
              </a:rPr>
              <a:t>Why? </a:t>
            </a:r>
            <a:r>
              <a:rPr lang="en-US" sz="1600" i="1" dirty="0">
                <a:cs typeface="Arial" panose="020B0604020202020204" pitchFamily="34" charset="0"/>
              </a:rPr>
              <a:t>DEVELOP is a NASA-funded program that is focused on highlighting NASA data applications. These images are used by NASA in a variety of communication materials.</a:t>
            </a:r>
            <a:endParaRPr lang="en-US" sz="1600" dirty="0">
              <a:cs typeface="Arial" panose="020B0604020202020204" pitchFamily="34" charset="0"/>
            </a:endParaRP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dirty="0">
                <a:cs typeface="Arial" panose="020B0604020202020204" pitchFamily="34" charset="0"/>
              </a:rPr>
              <a:t>Exception: </a:t>
            </a:r>
            <a:r>
              <a:rPr lang="en-US" sz="1600" dirty="0" smtClean="0">
                <a:cs typeface="Arial" panose="020B0604020202020204" pitchFamily="34" charset="0"/>
              </a:rPr>
              <a:t>NC </a:t>
            </a:r>
            <a:r>
              <a:rPr lang="en-US" sz="1600" dirty="0">
                <a:cs typeface="Arial" panose="020B0604020202020204" pitchFamily="34" charset="0"/>
              </a:rPr>
              <a:t>projects </a:t>
            </a:r>
            <a:r>
              <a:rPr lang="en-US" sz="1600" dirty="0" smtClean="0">
                <a:cs typeface="Arial" panose="020B0604020202020204" pitchFamily="34" charset="0"/>
              </a:rPr>
              <a:t>can use CDR data if necessary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Some </a:t>
            </a:r>
            <a:r>
              <a:rPr lang="en-US" sz="1600" dirty="0">
                <a:cs typeface="Arial" panose="020B0604020202020204" pitchFamily="34" charset="0"/>
              </a:rPr>
              <a:t>kind of processing has taken place</a:t>
            </a: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dirty="0">
                <a:cs typeface="Arial" panose="020B0604020202020204" pitchFamily="34" charset="0"/>
              </a:rPr>
              <a:t>Not just a raw satellite image or simple re-order of </a:t>
            </a:r>
            <a:r>
              <a:rPr lang="en-US" sz="1600" dirty="0" smtClean="0">
                <a:cs typeface="Arial" panose="020B0604020202020204" pitchFamily="34" charset="0"/>
              </a:rPr>
              <a:t>spectral </a:t>
            </a:r>
            <a:r>
              <a:rPr lang="en-US" sz="1600" dirty="0" smtClean="0">
                <a:cs typeface="Arial" panose="020B0604020202020204" pitchFamily="34" charset="0"/>
              </a:rPr>
              <a:t>bands (e.g. fals</a:t>
            </a:r>
            <a:r>
              <a:rPr lang="en-US" sz="1600" dirty="0" smtClean="0">
                <a:cs typeface="Arial" panose="020B0604020202020204" pitchFamily="34" charset="0"/>
              </a:rPr>
              <a:t>e color composite)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>
                <a:cs typeface="Arial" panose="020B0604020202020204" pitchFamily="34" charset="0"/>
              </a:rPr>
              <a:t>The team actually created the image </a:t>
            </a:r>
            <a:r>
              <a:rPr lang="en-US" sz="1600" dirty="0" smtClean="0">
                <a:cs typeface="Arial" panose="020B0604020202020204" pitchFamily="34" charset="0"/>
              </a:rPr>
              <a:t>– NO outside content </a:t>
            </a:r>
            <a:r>
              <a:rPr lang="en-US" sz="1600" dirty="0">
                <a:cs typeface="Arial" panose="020B0604020202020204" pitchFamily="34" charset="0"/>
              </a:rPr>
              <a:t>included 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Including non-NASA data along with NASA data in the creation of your image is fine, but you can’t take a </a:t>
            </a:r>
            <a:r>
              <a:rPr lang="en-US" sz="1600" dirty="0" smtClean="0">
                <a:cs typeface="Arial" panose="020B0604020202020204" pitchFamily="34" charset="0"/>
              </a:rPr>
              <a:t>map or diagram someone else made and include it.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4800" y="6487320"/>
            <a:ext cx="421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881" y="1188233"/>
            <a:ext cx="2877818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51" y="2950758"/>
            <a:ext cx="2815256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91" y="4605869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9874" y="1445334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9999" y="2962130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7042" y="460586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NO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answer: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satellite &amp; sensor do the data come from?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date(s) of data?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data showing? (i.e.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precip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turbidity, land cover, etc.)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the image?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general interpretation and/or analysis of data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the color scale represent?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670641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so great captions: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“Las Cruces Heat”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“CERES data overlaid on a solar site development suitability map.”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“Segmented tree canopies colorized by heights, showing stem density within the study area.”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“Slope raster embedded with bison image.”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670641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Great captions: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“Sea level anomaly from OTSM/Jason 2 satellite altimeter in 2017. The Republic of the Marshall Islands Exclusive Economic Zone is shaded blue. Sea level anomaly heights range from low (dark blue) to high (dark orange).”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“Average turbidity across the San Francisco Bay-Delta derived from Landsat 8 OLI (2016). Turbidity concentrations can be used to track Delta smelt throughout the region.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70" y="1308270"/>
            <a:ext cx="3488076" cy="19202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0125" y="316356"/>
            <a:ext cx="10233148" cy="479425"/>
          </a:xfrm>
        </p:spPr>
        <p:txBody>
          <a:bodyPr/>
          <a:lstStyle/>
          <a:p>
            <a:r>
              <a:rPr lang="en-US" sz="3800" b="1" dirty="0" smtClean="0"/>
              <a:t>Web/Booklet Image Checklist:</a:t>
            </a:r>
            <a:r>
              <a:rPr lang="en-US" sz="3800" dirty="0" smtClean="0"/>
              <a:t> Captions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41242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0790" y="5342020"/>
            <a:ext cx="11598442" cy="144379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Project Short Title Here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Caption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dirty="0" smtClean="0">
                <a:cs typeface="Arial" panose="020B0604020202020204" pitchFamily="34" charset="0"/>
              </a:rPr>
              <a:t>25 word limit.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Metadata </a:t>
            </a:r>
            <a:r>
              <a:rPr lang="en-US" b="1" dirty="0">
                <a:cs typeface="Arial" panose="020B0604020202020204" pitchFamily="34" charset="0"/>
              </a:rPr>
              <a:t>Tags</a:t>
            </a:r>
            <a:r>
              <a:rPr lang="en-US" dirty="0">
                <a:cs typeface="Arial" panose="020B0604020202020204" pitchFamily="34" charset="0"/>
              </a:rPr>
              <a:t>: List any keywords, or project participant names that you would like included in the photo’s metadata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4841" y="187992"/>
            <a:ext cx="9193109" cy="5009650"/>
          </a:xfrm>
          <a:prstGeom prst="rect">
            <a:avLst/>
          </a:prstGeom>
          <a:solidFill>
            <a:srgbClr val="1B57A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this box and 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57A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v4</Template>
  <TotalTime>2268</TotalTime>
  <Words>774</Words>
  <Application>Microsoft Office PowerPoint</Application>
  <PresentationFormat>Widescreen</PresentationFormat>
  <Paragraphs>78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Webdings</vt:lpstr>
      <vt:lpstr>Wingdings</vt:lpstr>
      <vt:lpstr>Wingdings 3</vt:lpstr>
      <vt:lpstr>Office Theme</vt:lpstr>
      <vt:lpstr>Website &amp; Booklet Imagery 2018 Summer</vt:lpstr>
      <vt:lpstr>Purpose &amp; Overview</vt:lpstr>
      <vt:lpstr>Web/Booklet Image Checklist: Requirements</vt:lpstr>
      <vt:lpstr>Web/Booklet Image Checklist: Requirements</vt:lpstr>
      <vt:lpstr>Web/Booklet Image Checklist: Captions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149</cp:revision>
  <dcterms:created xsi:type="dcterms:W3CDTF">2017-05-15T13:42:39Z</dcterms:created>
  <dcterms:modified xsi:type="dcterms:W3CDTF">2018-07-02T16:40:41Z</dcterms:modified>
</cp:coreProperties>
</file>