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1" r:id="rId2"/>
    <p:sldId id="257" r:id="rId3"/>
    <p:sldId id="272" r:id="rId4"/>
    <p:sldId id="260" r:id="rId5"/>
    <p:sldId id="261" r:id="rId6"/>
    <p:sldId id="262" r:id="rId7"/>
    <p:sldId id="264" r:id="rId8"/>
    <p:sldId id="265" r:id="rId9"/>
    <p:sldId id="266"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5A9A"/>
    <a:srgbClr val="9DB23F"/>
    <a:srgbClr val="67A478"/>
    <a:srgbClr val="BA3A50"/>
    <a:srgbClr val="5372B3"/>
    <a:srgbClr val="D2672B"/>
    <a:srgbClr val="C13E2D"/>
    <a:srgbClr val="236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9241" autoAdjust="0"/>
  </p:normalViewPr>
  <p:slideViewPr>
    <p:cSldViewPr snapToGrid="0" showGuides="1">
      <p:cViewPr>
        <p:scale>
          <a:sx n="100" d="100"/>
          <a:sy n="100" d="100"/>
        </p:scale>
        <p:origin x="876" y="48"/>
      </p:cViewPr>
      <p:guideLst>
        <p:guide pos="3840"/>
        <p:guide orient="horz"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C8C8A-2A11-4BA1-ADB2-7615FCD06321}"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821F6-8DDA-45C7-9D82-A9AD90F9444C}" type="slidenum">
              <a:rPr lang="en-US" smtClean="0"/>
              <a:t>‹#›</a:t>
            </a:fld>
            <a:endParaRPr lang="en-US"/>
          </a:p>
        </p:txBody>
      </p:sp>
    </p:spTree>
    <p:extLst>
      <p:ext uri="{BB962C8B-B14F-4D97-AF65-F5344CB8AC3E}">
        <p14:creationId xmlns:p14="http://schemas.microsoft.com/office/powerpoint/2010/main" val="3891448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1</a:t>
            </a:fld>
            <a:endParaRPr lang="en-US"/>
          </a:p>
        </p:txBody>
      </p:sp>
    </p:spTree>
    <p:extLst>
      <p:ext uri="{BB962C8B-B14F-4D97-AF65-F5344CB8AC3E}">
        <p14:creationId xmlns:p14="http://schemas.microsoft.com/office/powerpoint/2010/main" val="2901599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10</a:t>
            </a:fld>
            <a:endParaRPr lang="en-US"/>
          </a:p>
        </p:txBody>
      </p:sp>
    </p:spTree>
    <p:extLst>
      <p:ext uri="{BB962C8B-B14F-4D97-AF65-F5344CB8AC3E}">
        <p14:creationId xmlns:p14="http://schemas.microsoft.com/office/powerpoint/2010/main" val="2661673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11</a:t>
            </a:fld>
            <a:endParaRPr lang="en-US"/>
          </a:p>
        </p:txBody>
      </p:sp>
    </p:spTree>
    <p:extLst>
      <p:ext uri="{BB962C8B-B14F-4D97-AF65-F5344CB8AC3E}">
        <p14:creationId xmlns:p14="http://schemas.microsoft.com/office/powerpoint/2010/main" val="3957412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12</a:t>
            </a:fld>
            <a:endParaRPr lang="en-US"/>
          </a:p>
        </p:txBody>
      </p:sp>
    </p:spTree>
    <p:extLst>
      <p:ext uri="{BB962C8B-B14F-4D97-AF65-F5344CB8AC3E}">
        <p14:creationId xmlns:p14="http://schemas.microsoft.com/office/powerpoint/2010/main" val="366538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13</a:t>
            </a:fld>
            <a:endParaRPr lang="en-US"/>
          </a:p>
        </p:txBody>
      </p:sp>
    </p:spTree>
    <p:extLst>
      <p:ext uri="{BB962C8B-B14F-4D97-AF65-F5344CB8AC3E}">
        <p14:creationId xmlns:p14="http://schemas.microsoft.com/office/powerpoint/2010/main" val="91296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2</a:t>
            </a:fld>
            <a:endParaRPr lang="en-US"/>
          </a:p>
        </p:txBody>
      </p:sp>
    </p:spTree>
    <p:extLst>
      <p:ext uri="{BB962C8B-B14F-4D97-AF65-F5344CB8AC3E}">
        <p14:creationId xmlns:p14="http://schemas.microsoft.com/office/powerpoint/2010/main" val="195555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3</a:t>
            </a:fld>
            <a:endParaRPr lang="en-US"/>
          </a:p>
        </p:txBody>
      </p:sp>
    </p:spTree>
    <p:extLst>
      <p:ext uri="{BB962C8B-B14F-4D97-AF65-F5344CB8AC3E}">
        <p14:creationId xmlns:p14="http://schemas.microsoft.com/office/powerpoint/2010/main" val="74792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4</a:t>
            </a:fld>
            <a:endParaRPr lang="en-US"/>
          </a:p>
        </p:txBody>
      </p:sp>
    </p:spTree>
    <p:extLst>
      <p:ext uri="{BB962C8B-B14F-4D97-AF65-F5344CB8AC3E}">
        <p14:creationId xmlns:p14="http://schemas.microsoft.com/office/powerpoint/2010/main" val="288811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a:p>
            <a:endParaRPr lang="en-US" dirty="0"/>
          </a:p>
        </p:txBody>
      </p:sp>
      <p:sp>
        <p:nvSpPr>
          <p:cNvPr id="4" name="Slide Number Placeholder 3"/>
          <p:cNvSpPr>
            <a:spLocks noGrp="1"/>
          </p:cNvSpPr>
          <p:nvPr>
            <p:ph type="sldNum" sz="quarter" idx="5"/>
          </p:nvPr>
        </p:nvSpPr>
        <p:spPr/>
        <p:txBody>
          <a:bodyPr/>
          <a:lstStyle/>
          <a:p>
            <a:fld id="{EFA821F6-8DDA-45C7-9D82-A9AD90F9444C}" type="slidenum">
              <a:rPr lang="en-US" smtClean="0"/>
              <a:t>5</a:t>
            </a:fld>
            <a:endParaRPr lang="en-US"/>
          </a:p>
        </p:txBody>
      </p:sp>
    </p:spTree>
    <p:extLst>
      <p:ext uri="{BB962C8B-B14F-4D97-AF65-F5344CB8AC3E}">
        <p14:creationId xmlns:p14="http://schemas.microsoft.com/office/powerpoint/2010/main" val="41476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6</a:t>
            </a:fld>
            <a:endParaRPr lang="en-US"/>
          </a:p>
        </p:txBody>
      </p:sp>
    </p:spTree>
    <p:extLst>
      <p:ext uri="{BB962C8B-B14F-4D97-AF65-F5344CB8AC3E}">
        <p14:creationId xmlns:p14="http://schemas.microsoft.com/office/powerpoint/2010/main" val="238887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7</a:t>
            </a:fld>
            <a:endParaRPr lang="en-US"/>
          </a:p>
        </p:txBody>
      </p:sp>
    </p:spTree>
    <p:extLst>
      <p:ext uri="{BB962C8B-B14F-4D97-AF65-F5344CB8AC3E}">
        <p14:creationId xmlns:p14="http://schemas.microsoft.com/office/powerpoint/2010/main" val="881285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8</a:t>
            </a:fld>
            <a:endParaRPr lang="en-US"/>
          </a:p>
        </p:txBody>
      </p:sp>
    </p:spTree>
    <p:extLst>
      <p:ext uri="{BB962C8B-B14F-4D97-AF65-F5344CB8AC3E}">
        <p14:creationId xmlns:p14="http://schemas.microsoft.com/office/powerpoint/2010/main" val="329796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Speaker Notes]</a:t>
            </a:r>
          </a:p>
          <a:p>
            <a:endParaRPr lang="en-US" dirty="0"/>
          </a:p>
          <a:p>
            <a:r>
              <a:rPr lang="en-US" dirty="0"/>
              <a:t>----------Image Information Below----------</a:t>
            </a:r>
          </a:p>
          <a:p>
            <a:r>
              <a:rPr lang="en-US" dirty="0"/>
              <a:t>[Photo 1 Identifier]</a:t>
            </a:r>
          </a:p>
          <a:p>
            <a:r>
              <a:rPr lang="en-US" dirty="0"/>
              <a:t>Image Credit: [insert author] [insert license]</a:t>
            </a:r>
          </a:p>
          <a:p>
            <a:r>
              <a:rPr lang="en-US" dirty="0"/>
              <a:t>Image Source: [insert URL]</a:t>
            </a:r>
          </a:p>
          <a:p>
            <a:endParaRPr lang="en-US" dirty="0"/>
          </a:p>
          <a:p>
            <a:r>
              <a:rPr lang="en-US" dirty="0"/>
              <a:t>[Photo 2 Identifier]</a:t>
            </a:r>
          </a:p>
          <a:p>
            <a:r>
              <a:rPr lang="en-US" dirty="0"/>
              <a:t>Image Credit: [insert author] [insert license]</a:t>
            </a:r>
          </a:p>
          <a:p>
            <a:r>
              <a:rPr lang="en-US" dirty="0"/>
              <a:t>Image Source: [insert URL]</a:t>
            </a:r>
          </a:p>
        </p:txBody>
      </p:sp>
      <p:sp>
        <p:nvSpPr>
          <p:cNvPr id="4" name="Slide Number Placeholder 3"/>
          <p:cNvSpPr>
            <a:spLocks noGrp="1"/>
          </p:cNvSpPr>
          <p:nvPr>
            <p:ph type="sldNum" sz="quarter" idx="5"/>
          </p:nvPr>
        </p:nvSpPr>
        <p:spPr/>
        <p:txBody>
          <a:bodyPr/>
          <a:lstStyle/>
          <a:p>
            <a:fld id="{EFA821F6-8DDA-45C7-9D82-A9AD90F9444C}" type="slidenum">
              <a:rPr lang="en-US" smtClean="0"/>
              <a:t>9</a:t>
            </a:fld>
            <a:endParaRPr lang="en-US"/>
          </a:p>
        </p:txBody>
      </p:sp>
    </p:spTree>
    <p:extLst>
      <p:ext uri="{BB962C8B-B14F-4D97-AF65-F5344CB8AC3E}">
        <p14:creationId xmlns:p14="http://schemas.microsoft.com/office/powerpoint/2010/main" val="4108434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592EBBBE-6713-6C35-2116-3F00CE455ED6}"/>
              </a:ext>
            </a:extLst>
          </p:cNvPr>
          <p:cNvSpPr/>
          <p:nvPr userDrawn="1"/>
        </p:nvSpPr>
        <p:spPr>
          <a:xfrm rot="10800000">
            <a:off x="-43079" y="1060932"/>
            <a:ext cx="4395633" cy="5797068"/>
          </a:xfrm>
          <a:custGeom>
            <a:avLst/>
            <a:gdLst>
              <a:gd name="connsiteX0" fmla="*/ 4328063 w 4328063"/>
              <a:gd name="connsiteY0" fmla="*/ 5797068 h 5797068"/>
              <a:gd name="connsiteX1" fmla="*/ 0 w 4328063"/>
              <a:gd name="connsiteY1" fmla="*/ 5797068 h 5797068"/>
              <a:gd name="connsiteX2" fmla="*/ 0 w 4328063"/>
              <a:gd name="connsiteY2" fmla="*/ 4049818 h 5797068"/>
              <a:gd name="connsiteX3" fmla="*/ 398 w 4328063"/>
              <a:gd name="connsiteY3" fmla="*/ 4049818 h 5797068"/>
              <a:gd name="connsiteX4" fmla="*/ 4972 w 4328063"/>
              <a:gd name="connsiteY4" fmla="*/ 3855488 h 5797068"/>
              <a:gd name="connsiteX5" fmla="*/ 1360328 w 4328063"/>
              <a:gd name="connsiteY5" fmla="*/ 1099980 h 5797068"/>
              <a:gd name="connsiteX6" fmla="*/ 4320762 w 4328063"/>
              <a:gd name="connsiteY6" fmla="*/ 0 h 5797068"/>
              <a:gd name="connsiteX7" fmla="*/ 4320761 w 4328063"/>
              <a:gd name="connsiteY7" fmla="*/ 4049818 h 5797068"/>
              <a:gd name="connsiteX8" fmla="*/ 4328063 w 4328063"/>
              <a:gd name="connsiteY8" fmla="*/ 4049818 h 57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8063" h="5797068">
                <a:moveTo>
                  <a:pt x="4328063" y="5797068"/>
                </a:moveTo>
                <a:lnTo>
                  <a:pt x="0" y="5797068"/>
                </a:lnTo>
                <a:lnTo>
                  <a:pt x="0" y="4049818"/>
                </a:lnTo>
                <a:lnTo>
                  <a:pt x="398" y="4049818"/>
                </a:lnTo>
                <a:lnTo>
                  <a:pt x="4972" y="3855488"/>
                </a:lnTo>
                <a:cubicBezTo>
                  <a:pt x="58512" y="2809848"/>
                  <a:pt x="542584" y="1820963"/>
                  <a:pt x="1360328" y="1099980"/>
                </a:cubicBezTo>
                <a:cubicBezTo>
                  <a:pt x="2161728" y="393407"/>
                  <a:pt x="3220524" y="0"/>
                  <a:pt x="4320762" y="0"/>
                </a:cubicBezTo>
                <a:cubicBezTo>
                  <a:pt x="4320762" y="1349939"/>
                  <a:pt x="4320761" y="2699879"/>
                  <a:pt x="4320761" y="4049818"/>
                </a:cubicBezTo>
                <a:lnTo>
                  <a:pt x="4328063" y="4049818"/>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8" name="Rectangle 17">
            <a:extLst>
              <a:ext uri="{FF2B5EF4-FFF2-40B4-BE49-F238E27FC236}">
                <a16:creationId xmlns:a16="http://schemas.microsoft.com/office/drawing/2014/main" id="{F8445229-7427-6CF9-95A6-9A1C3BF3F04F}"/>
              </a:ext>
            </a:extLst>
          </p:cNvPr>
          <p:cNvSpPr/>
          <p:nvPr userDrawn="1"/>
        </p:nvSpPr>
        <p:spPr>
          <a:xfrm>
            <a:off x="0" y="0"/>
            <a:ext cx="12192000" cy="1219450"/>
          </a:xfrm>
          <a:prstGeom prst="rect">
            <a:avLst/>
          </a:prstGeom>
          <a:solidFill>
            <a:srgbClr val="8A5A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3356AD9-E86B-C9A6-B776-6E03E7008D5A}"/>
              </a:ext>
            </a:extLst>
          </p:cNvPr>
          <p:cNvSpPr>
            <a:spLocks noGrp="1"/>
          </p:cNvSpPr>
          <p:nvPr>
            <p:ph type="title" hasCustomPrompt="1"/>
          </p:nvPr>
        </p:nvSpPr>
        <p:spPr>
          <a:xfrm>
            <a:off x="6095999" y="1346841"/>
            <a:ext cx="5676901" cy="1991533"/>
          </a:xfrm>
        </p:spPr>
        <p:txBody>
          <a:bodyPr anchor="b" anchorCtr="0">
            <a:noAutofit/>
          </a:bodyPr>
          <a:lstStyle>
            <a:lvl1pPr>
              <a:defRPr sz="3600" b="1">
                <a:solidFill>
                  <a:srgbClr val="8A5A9A"/>
                </a:solidFill>
                <a:effectLst/>
              </a:defRPr>
            </a:lvl1pPr>
          </a:lstStyle>
          <a:p>
            <a:r>
              <a:rPr lang="en-US" dirty="0"/>
              <a:t>Project Location</a:t>
            </a:r>
            <a:br>
              <a:rPr lang="en-US" dirty="0"/>
            </a:br>
            <a:r>
              <a:rPr lang="en-US" dirty="0"/>
              <a:t>Health &amp; Air Quality</a:t>
            </a:r>
          </a:p>
        </p:txBody>
      </p:sp>
      <p:sp>
        <p:nvSpPr>
          <p:cNvPr id="7" name="Text Placeholder 24">
            <a:extLst>
              <a:ext uri="{FF2B5EF4-FFF2-40B4-BE49-F238E27FC236}">
                <a16:creationId xmlns:a16="http://schemas.microsoft.com/office/drawing/2014/main" id="{EBA463B8-63E1-7098-6A6A-2431107825D7}"/>
              </a:ext>
            </a:extLst>
          </p:cNvPr>
          <p:cNvSpPr>
            <a:spLocks noGrp="1"/>
          </p:cNvSpPr>
          <p:nvPr>
            <p:ph type="body" sz="quarter" idx="17" hasCustomPrompt="1"/>
          </p:nvPr>
        </p:nvSpPr>
        <p:spPr>
          <a:xfrm>
            <a:off x="5144559" y="4549504"/>
            <a:ext cx="2595384" cy="383599"/>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8" name="Text Placeholder 24">
            <a:extLst>
              <a:ext uri="{FF2B5EF4-FFF2-40B4-BE49-F238E27FC236}">
                <a16:creationId xmlns:a16="http://schemas.microsoft.com/office/drawing/2014/main" id="{5677BBD1-1431-BF34-76B4-744AAD80EAC9}"/>
              </a:ext>
            </a:extLst>
          </p:cNvPr>
          <p:cNvSpPr>
            <a:spLocks noGrp="1"/>
          </p:cNvSpPr>
          <p:nvPr>
            <p:ph type="body" sz="quarter" idx="18" hasCustomPrompt="1"/>
          </p:nvPr>
        </p:nvSpPr>
        <p:spPr>
          <a:xfrm>
            <a:off x="5144559" y="4950031"/>
            <a:ext cx="2595384" cy="383598"/>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9" name="Text Placeholder 24">
            <a:extLst>
              <a:ext uri="{FF2B5EF4-FFF2-40B4-BE49-F238E27FC236}">
                <a16:creationId xmlns:a16="http://schemas.microsoft.com/office/drawing/2014/main" id="{C415301B-4223-1F66-3EAE-FB5CB827F261}"/>
              </a:ext>
            </a:extLst>
          </p:cNvPr>
          <p:cNvSpPr>
            <a:spLocks noGrp="1"/>
          </p:cNvSpPr>
          <p:nvPr>
            <p:ph type="body" sz="quarter" idx="19" hasCustomPrompt="1"/>
          </p:nvPr>
        </p:nvSpPr>
        <p:spPr>
          <a:xfrm>
            <a:off x="5144559" y="5342357"/>
            <a:ext cx="2595384" cy="383595"/>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0" name="Text Placeholder 24">
            <a:extLst>
              <a:ext uri="{FF2B5EF4-FFF2-40B4-BE49-F238E27FC236}">
                <a16:creationId xmlns:a16="http://schemas.microsoft.com/office/drawing/2014/main" id="{EE1295F7-28C7-ACBC-8372-10CD9A90F275}"/>
              </a:ext>
            </a:extLst>
          </p:cNvPr>
          <p:cNvSpPr>
            <a:spLocks noGrp="1"/>
          </p:cNvSpPr>
          <p:nvPr>
            <p:ph type="body" sz="quarter" idx="20" hasCustomPrompt="1"/>
          </p:nvPr>
        </p:nvSpPr>
        <p:spPr>
          <a:xfrm>
            <a:off x="8254086" y="4549504"/>
            <a:ext cx="2595385" cy="405292"/>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1" name="Text Placeholder 24">
            <a:extLst>
              <a:ext uri="{FF2B5EF4-FFF2-40B4-BE49-F238E27FC236}">
                <a16:creationId xmlns:a16="http://schemas.microsoft.com/office/drawing/2014/main" id="{DCA34C68-B804-381F-5CF2-F8862700E9A0}"/>
              </a:ext>
            </a:extLst>
          </p:cNvPr>
          <p:cNvSpPr>
            <a:spLocks noGrp="1"/>
          </p:cNvSpPr>
          <p:nvPr>
            <p:ph type="body" sz="quarter" idx="21" hasCustomPrompt="1"/>
          </p:nvPr>
        </p:nvSpPr>
        <p:spPr>
          <a:xfrm>
            <a:off x="8254086" y="4958759"/>
            <a:ext cx="2595385" cy="383597"/>
          </a:xfrm>
          <a:prstGeom prst="rect">
            <a:avLst/>
          </a:prstGeom>
        </p:spPr>
        <p:txBody>
          <a:bodyPr>
            <a:norm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2" name="Text Placeholder 24">
            <a:extLst>
              <a:ext uri="{FF2B5EF4-FFF2-40B4-BE49-F238E27FC236}">
                <a16:creationId xmlns:a16="http://schemas.microsoft.com/office/drawing/2014/main" id="{0BBCECAB-490B-3523-1D81-A28ADCC26363}"/>
              </a:ext>
            </a:extLst>
          </p:cNvPr>
          <p:cNvSpPr>
            <a:spLocks noGrp="1"/>
          </p:cNvSpPr>
          <p:nvPr>
            <p:ph type="body" sz="quarter" idx="22" hasCustomPrompt="1"/>
          </p:nvPr>
        </p:nvSpPr>
        <p:spPr>
          <a:xfrm>
            <a:off x="8254086" y="5342357"/>
            <a:ext cx="2595385" cy="397032"/>
          </a:xfrm>
          <a:prstGeom prst="rect">
            <a:avLst/>
          </a:prstGeom>
        </p:spPr>
        <p:txBody>
          <a:bodyPr>
            <a:spAutoFit/>
          </a:bodyPr>
          <a:lstStyle>
            <a:lvl1pPr marL="0" indent="0">
              <a:buNone/>
              <a:defRPr sz="2200">
                <a:solidFill>
                  <a:schemeClr val="tx1">
                    <a:lumMod val="75000"/>
                    <a:lumOff val="25000"/>
                  </a:schemeClr>
                </a:solidFill>
                <a:effectLst/>
              </a:defRPr>
            </a:lvl1pPr>
          </a:lstStyle>
          <a:p>
            <a:pPr lvl="0"/>
            <a:r>
              <a:rPr lang="en-US" dirty="0"/>
              <a:t>Team Member</a:t>
            </a:r>
          </a:p>
        </p:txBody>
      </p:sp>
      <p:sp>
        <p:nvSpPr>
          <p:cNvPr id="16" name="Text Placeholder 8">
            <a:extLst>
              <a:ext uri="{FF2B5EF4-FFF2-40B4-BE49-F238E27FC236}">
                <a16:creationId xmlns:a16="http://schemas.microsoft.com/office/drawing/2014/main" id="{10BF9341-0362-9BF6-8CDA-0A6A382FAA50}"/>
              </a:ext>
            </a:extLst>
          </p:cNvPr>
          <p:cNvSpPr>
            <a:spLocks noGrp="1"/>
          </p:cNvSpPr>
          <p:nvPr>
            <p:ph type="body" sz="quarter" idx="24" hasCustomPrompt="1"/>
          </p:nvPr>
        </p:nvSpPr>
        <p:spPr>
          <a:xfrm>
            <a:off x="5144559" y="6211250"/>
            <a:ext cx="6073451" cy="306615"/>
          </a:xfrm>
        </p:spPr>
        <p:txBody>
          <a:bodyPr>
            <a:normAutofit/>
          </a:bodyPr>
          <a:lstStyle>
            <a:lvl1pPr marL="0" indent="0" algn="r">
              <a:buNone/>
              <a:defRPr sz="1800" b="1">
                <a:solidFill>
                  <a:srgbClr val="8A5A9A"/>
                </a:solidFill>
                <a:effectLst/>
              </a:defRPr>
            </a:lvl1pPr>
          </a:lstStyle>
          <a:p>
            <a:pPr lvl="0"/>
            <a:r>
              <a:rPr lang="en-US" dirty="0"/>
              <a:t>Node Name | Term &amp; Year</a:t>
            </a:r>
          </a:p>
        </p:txBody>
      </p:sp>
      <p:pic>
        <p:nvPicPr>
          <p:cNvPr id="2" name="Picture 1" descr="A picture containing text, sign, outdoor, yellow&#10;&#10;Description automatically generated">
            <a:extLst>
              <a:ext uri="{FF2B5EF4-FFF2-40B4-BE49-F238E27FC236}">
                <a16:creationId xmlns:a16="http://schemas.microsoft.com/office/drawing/2014/main" id="{1110332C-5D29-0A40-C3EC-2DC713D70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8982" y="6034511"/>
            <a:ext cx="955287" cy="612364"/>
          </a:xfrm>
          <a:prstGeom prst="rect">
            <a:avLst/>
          </a:prstGeom>
        </p:spPr>
      </p:pic>
      <p:sp>
        <p:nvSpPr>
          <p:cNvPr id="20" name="Rectangle 19">
            <a:extLst>
              <a:ext uri="{FF2B5EF4-FFF2-40B4-BE49-F238E27FC236}">
                <a16:creationId xmlns:a16="http://schemas.microsoft.com/office/drawing/2014/main" id="{6937EF0B-9D83-FAB0-4EA5-7EB63F04E60A}"/>
              </a:ext>
            </a:extLst>
          </p:cNvPr>
          <p:cNvSpPr/>
          <p:nvPr userDrawn="1"/>
        </p:nvSpPr>
        <p:spPr>
          <a:xfrm>
            <a:off x="-43079" y="0"/>
            <a:ext cx="4395634" cy="1228177"/>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D0A2E2A-F1F2-D8AF-2E3E-D875A11613C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2101" y="0"/>
            <a:ext cx="2684539" cy="1228177"/>
          </a:xfrm>
          <a:prstGeom prst="rect">
            <a:avLst/>
          </a:prstGeom>
        </p:spPr>
      </p:pic>
      <p:pic>
        <p:nvPicPr>
          <p:cNvPr id="3" name="Picture 2">
            <a:extLst>
              <a:ext uri="{FF2B5EF4-FFF2-40B4-BE49-F238E27FC236}">
                <a16:creationId xmlns:a16="http://schemas.microsoft.com/office/drawing/2014/main" id="{48781356-66D5-77CA-7227-94257D65C11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144559" y="2347243"/>
            <a:ext cx="909035" cy="909035"/>
          </a:xfrm>
          <a:prstGeom prst="rect">
            <a:avLst/>
          </a:prstGeom>
        </p:spPr>
      </p:pic>
      <p:sp>
        <p:nvSpPr>
          <p:cNvPr id="19" name="Text Placeholder 18">
            <a:extLst>
              <a:ext uri="{FF2B5EF4-FFF2-40B4-BE49-F238E27FC236}">
                <a16:creationId xmlns:a16="http://schemas.microsoft.com/office/drawing/2014/main" id="{E83E2ACA-7C4D-736D-7A64-EF3EFB0E53EB}"/>
              </a:ext>
            </a:extLst>
          </p:cNvPr>
          <p:cNvSpPr>
            <a:spLocks noGrp="1"/>
          </p:cNvSpPr>
          <p:nvPr>
            <p:ph type="body" sz="quarter" idx="25" hasCustomPrompt="1"/>
          </p:nvPr>
        </p:nvSpPr>
        <p:spPr>
          <a:xfrm>
            <a:off x="5144405" y="3437348"/>
            <a:ext cx="6628495" cy="877824"/>
          </a:xfrm>
        </p:spPr>
        <p:txBody>
          <a:bodyPr/>
          <a:lstStyle>
            <a:lvl1pPr marL="0" indent="0">
              <a:buNone/>
              <a:defRPr>
                <a:solidFill>
                  <a:srgbClr val="8A5A9A"/>
                </a:solidFill>
              </a:defRPr>
            </a:lvl1pPr>
          </a:lstStyle>
          <a:p>
            <a:pPr lvl="0"/>
            <a:r>
              <a:rPr lang="en-US" dirty="0"/>
              <a:t>Project Long Title</a:t>
            </a:r>
          </a:p>
        </p:txBody>
      </p:sp>
    </p:spTree>
    <p:extLst>
      <p:ext uri="{BB962C8B-B14F-4D97-AF65-F5344CB8AC3E}">
        <p14:creationId xmlns:p14="http://schemas.microsoft.com/office/powerpoint/2010/main" val="3983774450"/>
      </p:ext>
    </p:extLst>
  </p:cSld>
  <p:clrMapOvr>
    <a:masterClrMapping/>
  </p:clrMapOvr>
  <p:hf sldNum="0" hdr="0" ftr="0" dt="0"/>
  <p:extLst>
    <p:ext uri="{DCECCB84-F9BA-43D5-87BE-67443E8EF086}">
      <p15:sldGuideLst xmlns:p15="http://schemas.microsoft.com/office/powerpoint/2012/main">
        <p15:guide id="1" pos="19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 One Line Header">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FB69EBD6-4E5E-F366-C915-AB43D903C11F}"/>
              </a:ext>
            </a:extLst>
          </p:cNvPr>
          <p:cNvSpPr>
            <a:spLocks noGrp="1"/>
          </p:cNvSpPr>
          <p:nvPr>
            <p:ph type="sldNum" sz="quarter" idx="10"/>
          </p:nvPr>
        </p:nvSpPr>
        <p:spPr>
          <a:xfrm>
            <a:off x="11473665" y="6323546"/>
            <a:ext cx="509793" cy="428409"/>
          </a:xfrm>
        </p:spPr>
        <p:txBody>
          <a:bodyPr/>
          <a:lstStyle>
            <a:lvl1pPr>
              <a:defRPr sz="1400">
                <a:solidFill>
                  <a:srgbClr val="8A5A9A"/>
                </a:solidFill>
                <a:latin typeface="Century Gothic" panose="020B0502020202020204" pitchFamily="34" charset="0"/>
              </a:defRPr>
            </a:lvl1pPr>
          </a:lstStyle>
          <a:p>
            <a:fld id="{9C3AC94F-0BCF-4004-89AE-D672EB8CABD9}" type="slidenum">
              <a:rPr lang="en-US" smtClean="0"/>
              <a:pPr/>
              <a:t>‹#›</a:t>
            </a:fld>
            <a:endParaRPr lang="en-US" dirty="0"/>
          </a:p>
        </p:txBody>
      </p:sp>
      <p:sp>
        <p:nvSpPr>
          <p:cNvPr id="8" name="Text Placeholder 24">
            <a:extLst>
              <a:ext uri="{FF2B5EF4-FFF2-40B4-BE49-F238E27FC236}">
                <a16:creationId xmlns:a16="http://schemas.microsoft.com/office/drawing/2014/main" id="{D3DFF904-971E-27A5-C34B-6C580A1C2005}"/>
              </a:ext>
            </a:extLst>
          </p:cNvPr>
          <p:cNvSpPr>
            <a:spLocks noGrp="1"/>
          </p:cNvSpPr>
          <p:nvPr>
            <p:ph type="body" sz="quarter" idx="17" hasCustomPrompt="1"/>
          </p:nvPr>
        </p:nvSpPr>
        <p:spPr>
          <a:xfrm>
            <a:off x="213809" y="264411"/>
            <a:ext cx="11759238" cy="584968"/>
          </a:xfrm>
        </p:spPr>
        <p:txBody>
          <a:bodyPr>
            <a:noAutofit/>
          </a:bodyPr>
          <a:lstStyle>
            <a:lvl1pPr marL="0" indent="0" algn="l">
              <a:buNone/>
              <a:defRPr sz="3800" b="1">
                <a:solidFill>
                  <a:srgbClr val="8A5A9A"/>
                </a:solidFill>
              </a:defRPr>
            </a:lvl1pPr>
          </a:lstStyle>
          <a:p>
            <a:pPr lvl="0"/>
            <a:r>
              <a:rPr lang="en-US" dirty="0"/>
              <a:t>Slide Header – One Line</a:t>
            </a:r>
          </a:p>
        </p:txBody>
      </p:sp>
      <p:sp>
        <p:nvSpPr>
          <p:cNvPr id="9" name="Text Placeholder 24">
            <a:extLst>
              <a:ext uri="{FF2B5EF4-FFF2-40B4-BE49-F238E27FC236}">
                <a16:creationId xmlns:a16="http://schemas.microsoft.com/office/drawing/2014/main" id="{E0972569-1836-7279-706D-CA076E8A705A}"/>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8A5A9A"/>
                </a:solidFill>
              </a:defRPr>
            </a:lvl1pPr>
          </a:lstStyle>
          <a:p>
            <a:pPr lvl="0"/>
            <a:r>
              <a:rPr lang="en-US" dirty="0"/>
              <a:t>Project Short Title</a:t>
            </a:r>
          </a:p>
        </p:txBody>
      </p:sp>
      <p:pic>
        <p:nvPicPr>
          <p:cNvPr id="10" name="Picture 9">
            <a:extLst>
              <a:ext uri="{FF2B5EF4-FFF2-40B4-BE49-F238E27FC236}">
                <a16:creationId xmlns:a16="http://schemas.microsoft.com/office/drawing/2014/main" id="{C9A91D47-6B25-57CD-BDCE-73CF8B2C4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3" name="Text Placeholder 5">
            <a:extLst>
              <a:ext uri="{FF2B5EF4-FFF2-40B4-BE49-F238E27FC236}">
                <a16:creationId xmlns:a16="http://schemas.microsoft.com/office/drawing/2014/main" id="{8F7180C9-AC4C-3052-233E-D112BBACA0DE}"/>
              </a:ext>
            </a:extLst>
          </p:cNvPr>
          <p:cNvSpPr>
            <a:spLocks noGrp="1"/>
          </p:cNvSpPr>
          <p:nvPr>
            <p:ph type="body" sz="quarter" idx="19" hasCustomPrompt="1"/>
          </p:nvPr>
        </p:nvSpPr>
        <p:spPr>
          <a:xfrm>
            <a:off x="213809" y="1019475"/>
            <a:ext cx="11759238" cy="498762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219540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92" userDrawn="1">
          <p15:clr>
            <a:srgbClr val="FBAE40"/>
          </p15:clr>
        </p15:guide>
        <p15:guide id="3" pos="39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wo Line Header">
    <p:spTree>
      <p:nvGrpSpPr>
        <p:cNvPr id="1" name=""/>
        <p:cNvGrpSpPr/>
        <p:nvPr/>
      </p:nvGrpSpPr>
      <p:grpSpPr>
        <a:xfrm>
          <a:off x="0" y="0"/>
          <a:ext cx="0" cy="0"/>
          <a:chOff x="0" y="0"/>
          <a:chExt cx="0" cy="0"/>
        </a:xfrm>
      </p:grpSpPr>
      <p:sp>
        <p:nvSpPr>
          <p:cNvPr id="9" name="Text Placeholder 24">
            <a:extLst>
              <a:ext uri="{FF2B5EF4-FFF2-40B4-BE49-F238E27FC236}">
                <a16:creationId xmlns:a16="http://schemas.microsoft.com/office/drawing/2014/main" id="{C94F8741-F57F-6BB3-DE90-5DE5F4BEFE6B}"/>
              </a:ext>
            </a:extLst>
          </p:cNvPr>
          <p:cNvSpPr>
            <a:spLocks noGrp="1"/>
          </p:cNvSpPr>
          <p:nvPr>
            <p:ph type="body" sz="quarter" idx="17" hasCustomPrompt="1"/>
          </p:nvPr>
        </p:nvSpPr>
        <p:spPr>
          <a:xfrm>
            <a:off x="213809" y="264410"/>
            <a:ext cx="11759238" cy="1069439"/>
          </a:xfrm>
        </p:spPr>
        <p:txBody>
          <a:bodyPr>
            <a:noAutofit/>
          </a:bodyPr>
          <a:lstStyle>
            <a:lvl1pPr marL="0" indent="0" algn="l">
              <a:buNone/>
              <a:defRPr sz="3200" b="1">
                <a:solidFill>
                  <a:srgbClr val="8A5A9A"/>
                </a:solidFill>
              </a:defRPr>
            </a:lvl1pPr>
          </a:lstStyle>
          <a:p>
            <a:pPr lvl="0"/>
            <a:r>
              <a:rPr lang="en-US" dirty="0"/>
              <a:t>Slide Header – Two Lines</a:t>
            </a:r>
          </a:p>
        </p:txBody>
      </p:sp>
      <p:sp>
        <p:nvSpPr>
          <p:cNvPr id="10" name="Slide Number Placeholder 2">
            <a:extLst>
              <a:ext uri="{FF2B5EF4-FFF2-40B4-BE49-F238E27FC236}">
                <a16:creationId xmlns:a16="http://schemas.microsoft.com/office/drawing/2014/main" id="{14A0DD44-E2CB-7859-BDD4-63FA6CE716DA}"/>
              </a:ext>
            </a:extLst>
          </p:cNvPr>
          <p:cNvSpPr>
            <a:spLocks noGrp="1"/>
          </p:cNvSpPr>
          <p:nvPr>
            <p:ph type="sldNum" sz="quarter" idx="10"/>
          </p:nvPr>
        </p:nvSpPr>
        <p:spPr>
          <a:xfrm>
            <a:off x="11473665" y="6323546"/>
            <a:ext cx="509793" cy="428409"/>
          </a:xfrm>
        </p:spPr>
        <p:txBody>
          <a:bodyPr/>
          <a:lstStyle>
            <a:lvl1pPr>
              <a:defRPr sz="1400">
                <a:solidFill>
                  <a:srgbClr val="8A5A9A"/>
                </a:solidFill>
                <a:latin typeface="Century Gothic" panose="020B0502020202020204" pitchFamily="34" charset="0"/>
              </a:defRPr>
            </a:lvl1pPr>
          </a:lstStyle>
          <a:p>
            <a:fld id="{9C3AC94F-0BCF-4004-89AE-D672EB8CABD9}" type="slidenum">
              <a:rPr lang="en-US" smtClean="0"/>
              <a:pPr/>
              <a:t>‹#›</a:t>
            </a:fld>
            <a:endParaRPr lang="en-US" dirty="0"/>
          </a:p>
        </p:txBody>
      </p:sp>
      <p:sp>
        <p:nvSpPr>
          <p:cNvPr id="11" name="Text Placeholder 24">
            <a:extLst>
              <a:ext uri="{FF2B5EF4-FFF2-40B4-BE49-F238E27FC236}">
                <a16:creationId xmlns:a16="http://schemas.microsoft.com/office/drawing/2014/main" id="{6819D9E7-5F09-A42E-8117-61653E92B41F}"/>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8A5A9A"/>
                </a:solidFill>
              </a:defRPr>
            </a:lvl1pPr>
          </a:lstStyle>
          <a:p>
            <a:pPr lvl="0"/>
            <a:r>
              <a:rPr lang="en-US" dirty="0"/>
              <a:t>Project Short Title</a:t>
            </a:r>
          </a:p>
        </p:txBody>
      </p:sp>
      <p:pic>
        <p:nvPicPr>
          <p:cNvPr id="12" name="Picture 11">
            <a:extLst>
              <a:ext uri="{FF2B5EF4-FFF2-40B4-BE49-F238E27FC236}">
                <a16:creationId xmlns:a16="http://schemas.microsoft.com/office/drawing/2014/main" id="{66A5FC56-1CAB-BFF0-F58C-E3B8C9AB52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3E33358F-F3E6-FB86-80E6-195F2B47C41C}"/>
              </a:ext>
            </a:extLst>
          </p:cNvPr>
          <p:cNvSpPr>
            <a:spLocks noGrp="1"/>
          </p:cNvSpPr>
          <p:nvPr>
            <p:ph type="body" sz="quarter" idx="19" hasCustomPrompt="1"/>
          </p:nvPr>
        </p:nvSpPr>
        <p:spPr>
          <a:xfrm>
            <a:off x="213809" y="1600200"/>
            <a:ext cx="11759238" cy="44069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39143664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FACFA9CB-2899-4084-F005-08E2E4DE9C10}"/>
              </a:ext>
            </a:extLst>
          </p:cNvPr>
          <p:cNvSpPr>
            <a:spLocks noGrp="1"/>
          </p:cNvSpPr>
          <p:nvPr>
            <p:ph type="body" sz="quarter" idx="17" hasCustomPrompt="1"/>
          </p:nvPr>
        </p:nvSpPr>
        <p:spPr>
          <a:xfrm>
            <a:off x="213809" y="264410"/>
            <a:ext cx="11759238" cy="1069439"/>
          </a:xfrm>
        </p:spPr>
        <p:txBody>
          <a:bodyPr>
            <a:noAutofit/>
          </a:bodyPr>
          <a:lstStyle>
            <a:lvl1pPr marL="0" indent="0" algn="l" defTabSz="0">
              <a:buNone/>
              <a:defRPr sz="3200" b="1">
                <a:solidFill>
                  <a:srgbClr val="8A5A9A"/>
                </a:solidFill>
              </a:defRPr>
            </a:lvl1pPr>
          </a:lstStyle>
          <a:p>
            <a:pPr lvl="0"/>
            <a:r>
              <a:rPr lang="en-US" dirty="0"/>
              <a:t>Slide Header – Two Lines</a:t>
            </a:r>
          </a:p>
        </p:txBody>
      </p:sp>
      <p:sp>
        <p:nvSpPr>
          <p:cNvPr id="17" name="Slide Number Placeholder 2">
            <a:extLst>
              <a:ext uri="{FF2B5EF4-FFF2-40B4-BE49-F238E27FC236}">
                <a16:creationId xmlns:a16="http://schemas.microsoft.com/office/drawing/2014/main" id="{B8BC373F-77AD-FE69-601C-9274AE02EBA5}"/>
              </a:ext>
            </a:extLst>
          </p:cNvPr>
          <p:cNvSpPr>
            <a:spLocks noGrp="1"/>
          </p:cNvSpPr>
          <p:nvPr>
            <p:ph type="sldNum" sz="quarter" idx="10"/>
          </p:nvPr>
        </p:nvSpPr>
        <p:spPr>
          <a:xfrm>
            <a:off x="11473665" y="6323546"/>
            <a:ext cx="509793" cy="428409"/>
          </a:xfrm>
        </p:spPr>
        <p:txBody>
          <a:bodyPr/>
          <a:lstStyle>
            <a:lvl1pPr>
              <a:defRPr sz="1400">
                <a:solidFill>
                  <a:srgbClr val="8A5A9A"/>
                </a:solidFill>
                <a:latin typeface="Century Gothic" panose="020B0502020202020204" pitchFamily="34" charset="0"/>
              </a:defRPr>
            </a:lvl1pPr>
          </a:lstStyle>
          <a:p>
            <a:fld id="{9C3AC94F-0BCF-4004-89AE-D672EB8CABD9}" type="slidenum">
              <a:rPr lang="en-US" smtClean="0"/>
              <a:pPr/>
              <a:t>‹#›</a:t>
            </a:fld>
            <a:endParaRPr lang="en-US" dirty="0"/>
          </a:p>
        </p:txBody>
      </p:sp>
      <p:sp>
        <p:nvSpPr>
          <p:cNvPr id="18" name="Text Placeholder 24">
            <a:extLst>
              <a:ext uri="{FF2B5EF4-FFF2-40B4-BE49-F238E27FC236}">
                <a16:creationId xmlns:a16="http://schemas.microsoft.com/office/drawing/2014/main" id="{081A324F-4C7E-353B-34B9-C57C00BC203D}"/>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8A5A9A"/>
                </a:solidFill>
              </a:defRPr>
            </a:lvl1pPr>
          </a:lstStyle>
          <a:p>
            <a:pPr lvl="0"/>
            <a:r>
              <a:rPr lang="en-US" dirty="0"/>
              <a:t>Project Short Title</a:t>
            </a:r>
          </a:p>
        </p:txBody>
      </p:sp>
      <p:pic>
        <p:nvPicPr>
          <p:cNvPr id="19" name="Picture 18">
            <a:extLst>
              <a:ext uri="{FF2B5EF4-FFF2-40B4-BE49-F238E27FC236}">
                <a16:creationId xmlns:a16="http://schemas.microsoft.com/office/drawing/2014/main" id="{0073F8F1-8A08-D9B5-EA95-E9F3D50270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5" name="Picture Placeholder 4">
            <a:extLst>
              <a:ext uri="{FF2B5EF4-FFF2-40B4-BE49-F238E27FC236}">
                <a16:creationId xmlns:a16="http://schemas.microsoft.com/office/drawing/2014/main" id="{0C51A299-B7D8-994D-0FA9-55B9BE2BD6CB}"/>
              </a:ext>
            </a:extLst>
          </p:cNvPr>
          <p:cNvSpPr>
            <a:spLocks noGrp="1"/>
          </p:cNvSpPr>
          <p:nvPr>
            <p:ph type="pic" sz="quarter" idx="19"/>
          </p:nvPr>
        </p:nvSpPr>
        <p:spPr>
          <a:xfrm>
            <a:off x="311794" y="1687513"/>
            <a:ext cx="3567112" cy="2336800"/>
          </a:xfrm>
        </p:spPr>
        <p:txBody>
          <a:bodyPr/>
          <a:lstStyle/>
          <a:p>
            <a:endParaRPr lang="en-US" dirty="0"/>
          </a:p>
        </p:txBody>
      </p:sp>
      <p:sp>
        <p:nvSpPr>
          <p:cNvPr id="7" name="Picture Placeholder 4">
            <a:extLst>
              <a:ext uri="{FF2B5EF4-FFF2-40B4-BE49-F238E27FC236}">
                <a16:creationId xmlns:a16="http://schemas.microsoft.com/office/drawing/2014/main" id="{D019DFBF-42D7-1E66-470A-71B6E1AEC1B8}"/>
              </a:ext>
            </a:extLst>
          </p:cNvPr>
          <p:cNvSpPr>
            <a:spLocks noGrp="1"/>
          </p:cNvSpPr>
          <p:nvPr>
            <p:ph type="pic" sz="quarter" idx="20"/>
          </p:nvPr>
        </p:nvSpPr>
        <p:spPr>
          <a:xfrm>
            <a:off x="4235773" y="1687513"/>
            <a:ext cx="3567112" cy="2336800"/>
          </a:xfrm>
        </p:spPr>
        <p:txBody>
          <a:bodyPr/>
          <a:lstStyle/>
          <a:p>
            <a:endParaRPr lang="en-US"/>
          </a:p>
        </p:txBody>
      </p:sp>
      <p:sp>
        <p:nvSpPr>
          <p:cNvPr id="9" name="Picture Placeholder 4">
            <a:extLst>
              <a:ext uri="{FF2B5EF4-FFF2-40B4-BE49-F238E27FC236}">
                <a16:creationId xmlns:a16="http://schemas.microsoft.com/office/drawing/2014/main" id="{CE865C04-1E6F-F4D1-8D98-69057521BBF9}"/>
              </a:ext>
            </a:extLst>
          </p:cNvPr>
          <p:cNvSpPr>
            <a:spLocks noGrp="1"/>
          </p:cNvSpPr>
          <p:nvPr>
            <p:ph type="pic" sz="quarter" idx="21"/>
          </p:nvPr>
        </p:nvSpPr>
        <p:spPr>
          <a:xfrm>
            <a:off x="8160886" y="1687513"/>
            <a:ext cx="3567112" cy="2336800"/>
          </a:xfrm>
        </p:spPr>
        <p:txBody>
          <a:bodyPr/>
          <a:lstStyle/>
          <a:p>
            <a:endParaRPr lang="en-US"/>
          </a:p>
        </p:txBody>
      </p:sp>
      <p:sp>
        <p:nvSpPr>
          <p:cNvPr id="23" name="Text Placeholder 22">
            <a:extLst>
              <a:ext uri="{FF2B5EF4-FFF2-40B4-BE49-F238E27FC236}">
                <a16:creationId xmlns:a16="http://schemas.microsoft.com/office/drawing/2014/main" id="{08F0B815-706F-B5DD-C129-05F0F3FD874D}"/>
              </a:ext>
            </a:extLst>
          </p:cNvPr>
          <p:cNvSpPr>
            <a:spLocks noGrp="1"/>
          </p:cNvSpPr>
          <p:nvPr>
            <p:ph type="body" sz="quarter" idx="22" hasCustomPrompt="1"/>
          </p:nvPr>
        </p:nvSpPr>
        <p:spPr>
          <a:xfrm>
            <a:off x="311227"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2" name="Text Placeholder 22">
            <a:extLst>
              <a:ext uri="{FF2B5EF4-FFF2-40B4-BE49-F238E27FC236}">
                <a16:creationId xmlns:a16="http://schemas.microsoft.com/office/drawing/2014/main" id="{8868D4B3-E750-FC55-8471-A631D157D785}"/>
              </a:ext>
            </a:extLst>
          </p:cNvPr>
          <p:cNvSpPr>
            <a:spLocks noGrp="1"/>
          </p:cNvSpPr>
          <p:nvPr>
            <p:ph type="body" sz="quarter" idx="23" hasCustomPrompt="1"/>
          </p:nvPr>
        </p:nvSpPr>
        <p:spPr>
          <a:xfrm>
            <a:off x="4235773"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
        <p:nvSpPr>
          <p:cNvPr id="3" name="Text Placeholder 22">
            <a:extLst>
              <a:ext uri="{FF2B5EF4-FFF2-40B4-BE49-F238E27FC236}">
                <a16:creationId xmlns:a16="http://schemas.microsoft.com/office/drawing/2014/main" id="{49D82636-2910-D13D-F1CC-CFAA673C94D2}"/>
              </a:ext>
            </a:extLst>
          </p:cNvPr>
          <p:cNvSpPr>
            <a:spLocks noGrp="1"/>
          </p:cNvSpPr>
          <p:nvPr>
            <p:ph type="body" sz="quarter" idx="24" hasCustomPrompt="1"/>
          </p:nvPr>
        </p:nvSpPr>
        <p:spPr>
          <a:xfrm>
            <a:off x="8160886" y="4168775"/>
            <a:ext cx="3567112" cy="2047875"/>
          </a:xfrm>
        </p:spPr>
        <p:txBody>
          <a:bodyPr>
            <a:normAutofit/>
          </a:bodyPr>
          <a:lstStyle>
            <a:lvl1pPr marL="0" indent="0">
              <a:buNone/>
              <a:defRPr sz="2000">
                <a:solidFill>
                  <a:schemeClr val="tx1">
                    <a:lumMod val="75000"/>
                    <a:lumOff val="25000"/>
                  </a:schemeClr>
                </a:solidFill>
              </a:defRPr>
            </a:lvl1pPr>
          </a:lstStyle>
          <a:p>
            <a:pPr lvl="0"/>
            <a:r>
              <a:rPr lang="en-US" dirty="0"/>
              <a:t>Body Text 20pts</a:t>
            </a:r>
          </a:p>
        </p:txBody>
      </p:sp>
    </p:spTree>
    <p:extLst>
      <p:ext uri="{BB962C8B-B14F-4D97-AF65-F5344CB8AC3E}">
        <p14:creationId xmlns:p14="http://schemas.microsoft.com/office/powerpoint/2010/main" val="4151964258"/>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4BCFD521-251A-8CA8-0D3F-EFD0AE28F65C}"/>
              </a:ext>
            </a:extLst>
          </p:cNvPr>
          <p:cNvSpPr>
            <a:spLocks noGrp="1"/>
          </p:cNvSpPr>
          <p:nvPr>
            <p:ph type="body" sz="quarter" idx="17" hasCustomPrompt="1"/>
          </p:nvPr>
        </p:nvSpPr>
        <p:spPr>
          <a:xfrm>
            <a:off x="6243638" y="264410"/>
            <a:ext cx="5729408" cy="1069439"/>
          </a:xfrm>
        </p:spPr>
        <p:txBody>
          <a:bodyPr>
            <a:noAutofit/>
          </a:bodyPr>
          <a:lstStyle>
            <a:lvl1pPr marL="0" indent="0" algn="l" defTabSz="0">
              <a:buNone/>
              <a:defRPr sz="3200" b="1">
                <a:solidFill>
                  <a:srgbClr val="8A5A9A"/>
                </a:solidFill>
              </a:defRPr>
            </a:lvl1pPr>
          </a:lstStyle>
          <a:p>
            <a:pPr lvl="0"/>
            <a:r>
              <a:rPr lang="en-US" dirty="0"/>
              <a:t>Slide Header – Two Lines</a:t>
            </a:r>
          </a:p>
        </p:txBody>
      </p:sp>
      <p:sp>
        <p:nvSpPr>
          <p:cNvPr id="7" name="Picture Placeholder 12">
            <a:extLst>
              <a:ext uri="{FF2B5EF4-FFF2-40B4-BE49-F238E27FC236}">
                <a16:creationId xmlns:a16="http://schemas.microsoft.com/office/drawing/2014/main" id="{1DD6D79F-63A0-7335-E35A-2128A502D521}"/>
              </a:ext>
            </a:extLst>
          </p:cNvPr>
          <p:cNvSpPr>
            <a:spLocks noGrp="1"/>
          </p:cNvSpPr>
          <p:nvPr>
            <p:ph type="pic" sz="quarter" idx="19"/>
          </p:nvPr>
        </p:nvSpPr>
        <p:spPr>
          <a:xfrm>
            <a:off x="0" y="0"/>
            <a:ext cx="6096000" cy="6048375"/>
          </a:xfrm>
        </p:spPr>
        <p:txBody>
          <a:bodyPr/>
          <a:lstStyle/>
          <a:p>
            <a:endParaRPr lang="en-US" dirty="0"/>
          </a:p>
        </p:txBody>
      </p:sp>
      <p:sp>
        <p:nvSpPr>
          <p:cNvPr id="9" name="Slide Number Placeholder 2">
            <a:extLst>
              <a:ext uri="{FF2B5EF4-FFF2-40B4-BE49-F238E27FC236}">
                <a16:creationId xmlns:a16="http://schemas.microsoft.com/office/drawing/2014/main" id="{8596B3F7-F8BB-63B7-5174-62FD11484246}"/>
              </a:ext>
            </a:extLst>
          </p:cNvPr>
          <p:cNvSpPr>
            <a:spLocks noGrp="1"/>
          </p:cNvSpPr>
          <p:nvPr>
            <p:ph type="sldNum" sz="quarter" idx="10"/>
          </p:nvPr>
        </p:nvSpPr>
        <p:spPr>
          <a:xfrm>
            <a:off x="11473665" y="6323546"/>
            <a:ext cx="509793" cy="428409"/>
          </a:xfrm>
        </p:spPr>
        <p:txBody>
          <a:bodyPr/>
          <a:lstStyle>
            <a:lvl1pPr>
              <a:defRPr sz="1400">
                <a:solidFill>
                  <a:srgbClr val="8A5A9A"/>
                </a:solidFill>
                <a:latin typeface="Century Gothic" panose="020B0502020202020204" pitchFamily="34" charset="0"/>
              </a:defRPr>
            </a:lvl1pPr>
          </a:lstStyle>
          <a:p>
            <a:fld id="{9C3AC94F-0BCF-4004-89AE-D672EB8CABD9}" type="slidenum">
              <a:rPr lang="en-US" smtClean="0"/>
              <a:pPr/>
              <a:t>‹#›</a:t>
            </a:fld>
            <a:endParaRPr lang="en-US" dirty="0"/>
          </a:p>
        </p:txBody>
      </p:sp>
      <p:sp>
        <p:nvSpPr>
          <p:cNvPr id="10" name="Text Placeholder 24">
            <a:extLst>
              <a:ext uri="{FF2B5EF4-FFF2-40B4-BE49-F238E27FC236}">
                <a16:creationId xmlns:a16="http://schemas.microsoft.com/office/drawing/2014/main" id="{686E21F0-F7B6-E1FD-7BD0-F58B90F33C3B}"/>
              </a:ext>
            </a:extLst>
          </p:cNvPr>
          <p:cNvSpPr>
            <a:spLocks noGrp="1"/>
          </p:cNvSpPr>
          <p:nvPr>
            <p:ph type="body" sz="quarter" idx="18" hasCustomPrompt="1"/>
          </p:nvPr>
        </p:nvSpPr>
        <p:spPr>
          <a:xfrm>
            <a:off x="728109" y="6323546"/>
            <a:ext cx="10735782" cy="426656"/>
          </a:xfrm>
        </p:spPr>
        <p:txBody>
          <a:bodyPr anchor="ctr">
            <a:noAutofit/>
          </a:bodyPr>
          <a:lstStyle>
            <a:lvl1pPr marL="0" indent="0" algn="l">
              <a:buNone/>
              <a:defRPr sz="1400" b="1">
                <a:solidFill>
                  <a:srgbClr val="8A5A9A"/>
                </a:solidFill>
              </a:defRPr>
            </a:lvl1pPr>
          </a:lstStyle>
          <a:p>
            <a:pPr lvl="0"/>
            <a:r>
              <a:rPr lang="en-US" dirty="0"/>
              <a:t>Project Short Title</a:t>
            </a:r>
          </a:p>
        </p:txBody>
      </p:sp>
      <p:pic>
        <p:nvPicPr>
          <p:cNvPr id="11" name="Picture 10">
            <a:extLst>
              <a:ext uri="{FF2B5EF4-FFF2-40B4-BE49-F238E27FC236}">
                <a16:creationId xmlns:a16="http://schemas.microsoft.com/office/drawing/2014/main" id="{BEE541BB-6AF3-B9D9-47CD-5A81AB43A1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2" name="Text Placeholder 5">
            <a:extLst>
              <a:ext uri="{FF2B5EF4-FFF2-40B4-BE49-F238E27FC236}">
                <a16:creationId xmlns:a16="http://schemas.microsoft.com/office/drawing/2014/main" id="{6F378BA7-3B9A-D87E-CF4C-E263FCE55368}"/>
              </a:ext>
            </a:extLst>
          </p:cNvPr>
          <p:cNvSpPr>
            <a:spLocks noGrp="1"/>
          </p:cNvSpPr>
          <p:nvPr>
            <p:ph type="body" sz="quarter" idx="20" hasCustomPrompt="1"/>
          </p:nvPr>
        </p:nvSpPr>
        <p:spPr>
          <a:xfrm>
            <a:off x="6243637" y="1609019"/>
            <a:ext cx="5729409" cy="4439355"/>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669145815"/>
      </p:ext>
    </p:extLst>
  </p:cSld>
  <p:clrMapOvr>
    <a:masterClrMapping/>
  </p:clrMapOvr>
  <p:extLst>
    <p:ext uri="{DCECCB84-F9BA-43D5-87BE-67443E8EF086}">
      <p15:sldGuideLst xmlns:p15="http://schemas.microsoft.com/office/powerpoint/2012/main">
        <p15:guide id="1" orient="horz" pos="3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AD38E8-4B82-5D89-7DEC-D77BB2E28368}"/>
              </a:ext>
            </a:extLst>
          </p:cNvPr>
          <p:cNvSpPr/>
          <p:nvPr userDrawn="1"/>
        </p:nvSpPr>
        <p:spPr>
          <a:xfrm>
            <a:off x="8064617" y="0"/>
            <a:ext cx="4127383" cy="6858000"/>
          </a:xfrm>
          <a:prstGeom prst="rect">
            <a:avLst/>
          </a:prstGeom>
          <a:solidFill>
            <a:srgbClr val="8A5A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9B43BDBE-CD5E-A004-21A8-4FD6AD3E3DBC}"/>
              </a:ext>
            </a:extLst>
          </p:cNvPr>
          <p:cNvSpPr>
            <a:spLocks noGrp="1"/>
          </p:cNvSpPr>
          <p:nvPr>
            <p:ph type="sldNum" sz="quarter" idx="10"/>
          </p:nvPr>
        </p:nvSpPr>
        <p:spPr>
          <a:xfrm>
            <a:off x="11473665" y="6323546"/>
            <a:ext cx="509793" cy="428409"/>
          </a:xfrm>
        </p:spPr>
        <p:txBody>
          <a:bodyPr/>
          <a:lstStyle>
            <a:lvl1pPr>
              <a:defRPr sz="1400">
                <a:solidFill>
                  <a:schemeClr val="bg1"/>
                </a:solidFill>
                <a:latin typeface="Century Gothic" panose="020B0502020202020204" pitchFamily="34" charset="0"/>
              </a:defRPr>
            </a:lvl1pPr>
          </a:lstStyle>
          <a:p>
            <a:fld id="{9C3AC94F-0BCF-4004-89AE-D672EB8CABD9}" type="slidenum">
              <a:rPr lang="en-US" smtClean="0"/>
              <a:pPr/>
              <a:t>‹#›</a:t>
            </a:fld>
            <a:endParaRPr lang="en-US" dirty="0"/>
          </a:p>
        </p:txBody>
      </p:sp>
      <p:sp>
        <p:nvSpPr>
          <p:cNvPr id="6" name="Text Placeholder 24">
            <a:extLst>
              <a:ext uri="{FF2B5EF4-FFF2-40B4-BE49-F238E27FC236}">
                <a16:creationId xmlns:a16="http://schemas.microsoft.com/office/drawing/2014/main" id="{224A3721-DAAA-2B84-E14A-4871179A8E74}"/>
              </a:ext>
            </a:extLst>
          </p:cNvPr>
          <p:cNvSpPr>
            <a:spLocks noGrp="1"/>
          </p:cNvSpPr>
          <p:nvPr>
            <p:ph type="body" sz="quarter" idx="17" hasCustomPrompt="1"/>
          </p:nvPr>
        </p:nvSpPr>
        <p:spPr>
          <a:xfrm>
            <a:off x="305640" y="264410"/>
            <a:ext cx="7540863" cy="1069439"/>
          </a:xfrm>
        </p:spPr>
        <p:txBody>
          <a:bodyPr>
            <a:noAutofit/>
          </a:bodyPr>
          <a:lstStyle>
            <a:lvl1pPr marL="0" indent="0" algn="l" defTabSz="0">
              <a:buNone/>
              <a:defRPr sz="3200" b="1">
                <a:solidFill>
                  <a:srgbClr val="8A5A9A"/>
                </a:solidFill>
              </a:defRPr>
            </a:lvl1pPr>
          </a:lstStyle>
          <a:p>
            <a:pPr lvl="0"/>
            <a:r>
              <a:rPr lang="en-US" dirty="0"/>
              <a:t>Slide Header – Two Lines</a:t>
            </a:r>
          </a:p>
        </p:txBody>
      </p:sp>
      <p:pic>
        <p:nvPicPr>
          <p:cNvPr id="9" name="Picture 8">
            <a:extLst>
              <a:ext uri="{FF2B5EF4-FFF2-40B4-BE49-F238E27FC236}">
                <a16:creationId xmlns:a16="http://schemas.microsoft.com/office/drawing/2014/main" id="{48783A70-C8C0-FB64-A66A-6C694ACCEB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1227" y="6325299"/>
            <a:ext cx="426656" cy="426656"/>
          </a:xfrm>
          <a:prstGeom prst="rect">
            <a:avLst/>
          </a:prstGeom>
        </p:spPr>
      </p:pic>
      <p:sp>
        <p:nvSpPr>
          <p:cNvPr id="10" name="Text Placeholder 24">
            <a:extLst>
              <a:ext uri="{FF2B5EF4-FFF2-40B4-BE49-F238E27FC236}">
                <a16:creationId xmlns:a16="http://schemas.microsoft.com/office/drawing/2014/main" id="{19C8FC20-3B66-B741-7424-14D359970182}"/>
              </a:ext>
            </a:extLst>
          </p:cNvPr>
          <p:cNvSpPr>
            <a:spLocks noGrp="1"/>
          </p:cNvSpPr>
          <p:nvPr>
            <p:ph type="body" sz="quarter" idx="18" hasCustomPrompt="1"/>
          </p:nvPr>
        </p:nvSpPr>
        <p:spPr>
          <a:xfrm>
            <a:off x="728109" y="6323546"/>
            <a:ext cx="7127966" cy="426656"/>
          </a:xfrm>
        </p:spPr>
        <p:txBody>
          <a:bodyPr anchor="ctr">
            <a:noAutofit/>
          </a:bodyPr>
          <a:lstStyle>
            <a:lvl1pPr marL="0" indent="0" algn="l">
              <a:buNone/>
              <a:defRPr sz="1400" b="1">
                <a:solidFill>
                  <a:srgbClr val="8A5A9A"/>
                </a:solidFill>
              </a:defRPr>
            </a:lvl1pPr>
          </a:lstStyle>
          <a:p>
            <a:pPr lvl="0"/>
            <a:r>
              <a:rPr lang="en-US" dirty="0"/>
              <a:t>Project Short Title</a:t>
            </a:r>
          </a:p>
        </p:txBody>
      </p:sp>
      <p:sp>
        <p:nvSpPr>
          <p:cNvPr id="11" name="Text Placeholder 24">
            <a:extLst>
              <a:ext uri="{FF2B5EF4-FFF2-40B4-BE49-F238E27FC236}">
                <a16:creationId xmlns:a16="http://schemas.microsoft.com/office/drawing/2014/main" id="{F0623ACB-DC3A-8AF8-E1BC-ED50F1EFCA31}"/>
              </a:ext>
            </a:extLst>
          </p:cNvPr>
          <p:cNvSpPr>
            <a:spLocks noGrp="1"/>
          </p:cNvSpPr>
          <p:nvPr>
            <p:ph type="body" sz="quarter" idx="19" hasCustomPrompt="1"/>
          </p:nvPr>
        </p:nvSpPr>
        <p:spPr>
          <a:xfrm>
            <a:off x="8369417" y="264410"/>
            <a:ext cx="3604470" cy="1069439"/>
          </a:xfrm>
        </p:spPr>
        <p:txBody>
          <a:bodyPr>
            <a:noAutofit/>
          </a:bodyPr>
          <a:lstStyle>
            <a:lvl1pPr marL="0" indent="0" algn="l" defTabSz="0">
              <a:buNone/>
              <a:defRPr sz="3200" b="1">
                <a:solidFill>
                  <a:schemeClr val="bg1"/>
                </a:solidFill>
              </a:defRPr>
            </a:lvl1pPr>
          </a:lstStyle>
          <a:p>
            <a:pPr lvl="0"/>
            <a:r>
              <a:rPr lang="en-US" dirty="0"/>
              <a:t>Callout column text</a:t>
            </a:r>
          </a:p>
        </p:txBody>
      </p:sp>
      <p:sp>
        <p:nvSpPr>
          <p:cNvPr id="2" name="Text Placeholder 5">
            <a:extLst>
              <a:ext uri="{FF2B5EF4-FFF2-40B4-BE49-F238E27FC236}">
                <a16:creationId xmlns:a16="http://schemas.microsoft.com/office/drawing/2014/main" id="{67ADA433-2925-CE55-1545-28BBABA30F73}"/>
              </a:ext>
            </a:extLst>
          </p:cNvPr>
          <p:cNvSpPr>
            <a:spLocks noGrp="1"/>
          </p:cNvSpPr>
          <p:nvPr>
            <p:ph type="body" sz="quarter" idx="20" hasCustomPrompt="1"/>
          </p:nvPr>
        </p:nvSpPr>
        <p:spPr>
          <a:xfrm>
            <a:off x="305640" y="1574800"/>
            <a:ext cx="7540864" cy="4432300"/>
          </a:xfrm>
        </p:spPr>
        <p:txBody>
          <a:bodyPr>
            <a:normAutofit/>
          </a:bodyPr>
          <a:lstStyle>
            <a:lvl1pPr marL="0" indent="0">
              <a:buNone/>
              <a:defRPr sz="2000" b="0">
                <a:solidFill>
                  <a:schemeClr val="tx1">
                    <a:lumMod val="75000"/>
                    <a:lumOff val="25000"/>
                  </a:schemeClr>
                </a:solidFill>
              </a:defRPr>
            </a:lvl1pPr>
            <a:lvl2pPr marL="457200" indent="0">
              <a:buNone/>
              <a:defRPr/>
            </a:lvl2pPr>
          </a:lstStyle>
          <a:p>
            <a:pPr lvl="0"/>
            <a:r>
              <a:rPr lang="en-US" dirty="0"/>
              <a:t>Body Text 20pts</a:t>
            </a:r>
          </a:p>
        </p:txBody>
      </p:sp>
      <p:sp>
        <p:nvSpPr>
          <p:cNvPr id="3" name="Text Placeholder 5">
            <a:extLst>
              <a:ext uri="{FF2B5EF4-FFF2-40B4-BE49-F238E27FC236}">
                <a16:creationId xmlns:a16="http://schemas.microsoft.com/office/drawing/2014/main" id="{D59E602C-3D70-F23D-6DF1-495655537EE1}"/>
              </a:ext>
            </a:extLst>
          </p:cNvPr>
          <p:cNvSpPr>
            <a:spLocks noGrp="1"/>
          </p:cNvSpPr>
          <p:nvPr>
            <p:ph type="body" sz="quarter" idx="21" hasCustomPrompt="1"/>
          </p:nvPr>
        </p:nvSpPr>
        <p:spPr>
          <a:xfrm>
            <a:off x="8369417" y="1574800"/>
            <a:ext cx="3604470" cy="4432300"/>
          </a:xfrm>
        </p:spPr>
        <p:txBody>
          <a:bodyPr>
            <a:normAutofit/>
          </a:bodyPr>
          <a:lstStyle>
            <a:lvl1pPr marL="0" indent="0">
              <a:buNone/>
              <a:defRPr sz="2000" b="0">
                <a:solidFill>
                  <a:schemeClr val="bg1"/>
                </a:solidFill>
              </a:defRPr>
            </a:lvl1pPr>
            <a:lvl2pPr marL="457200" indent="0">
              <a:buNone/>
              <a:defRPr/>
            </a:lvl2pPr>
          </a:lstStyle>
          <a:p>
            <a:pPr lvl="0"/>
            <a:r>
              <a:rPr lang="en-US" dirty="0"/>
              <a:t>Body Text 20pts</a:t>
            </a:r>
          </a:p>
        </p:txBody>
      </p:sp>
    </p:spTree>
    <p:extLst>
      <p:ext uri="{BB962C8B-B14F-4D97-AF65-F5344CB8AC3E}">
        <p14:creationId xmlns:p14="http://schemas.microsoft.com/office/powerpoint/2010/main" val="1867617120"/>
      </p:ext>
    </p:extLst>
  </p:cSld>
  <p:clrMapOvr>
    <a:masterClrMapping/>
  </p:clrMapOvr>
  <p:extLst>
    <p:ext uri="{DCECCB84-F9BA-43D5-87BE-67443E8EF086}">
      <p15:sldGuideLst xmlns:p15="http://schemas.microsoft.com/office/powerpoint/2012/main">
        <p15:guide id="1" orient="horz" pos="3792" userDrawn="1">
          <p15:clr>
            <a:srgbClr val="FBAE40"/>
          </p15:clr>
        </p15:guide>
        <p15:guide id="2" pos="3840" userDrawn="1">
          <p15:clr>
            <a:srgbClr val="FBAE40"/>
          </p15:clr>
        </p15:guide>
        <p15:guide id="3" orient="horz" pos="864" userDrawn="1">
          <p15:clr>
            <a:srgbClr val="FBAE40"/>
          </p15:clr>
        </p15:guide>
        <p15:guide id="4" orient="horz" pos="98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328BF1-DE63-F33B-BB34-4B2A140AAC0D}"/>
              </a:ext>
            </a:extLst>
          </p:cNvPr>
          <p:cNvSpPr/>
          <p:nvPr userDrawn="1"/>
        </p:nvSpPr>
        <p:spPr>
          <a:xfrm>
            <a:off x="1158240" y="6008814"/>
            <a:ext cx="9966960" cy="58477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9" name="Picture 8" descr="A picture containing text, sign, device, meter&#10;&#10;Description automatically generated">
            <a:extLst>
              <a:ext uri="{FF2B5EF4-FFF2-40B4-BE49-F238E27FC236}">
                <a16:creationId xmlns:a16="http://schemas.microsoft.com/office/drawing/2014/main" id="{B94E0A43-3D3E-2AD6-2A54-2367523062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890" y="5842431"/>
            <a:ext cx="751158" cy="759845"/>
          </a:xfrm>
          <a:prstGeom prst="rect">
            <a:avLst/>
          </a:prstGeom>
        </p:spPr>
      </p:pic>
      <p:sp>
        <p:nvSpPr>
          <p:cNvPr id="10" name="TextBox 9">
            <a:extLst>
              <a:ext uri="{FF2B5EF4-FFF2-40B4-BE49-F238E27FC236}">
                <a16:creationId xmlns:a16="http://schemas.microsoft.com/office/drawing/2014/main" id="{80AE20F2-3876-2C8C-3236-5CE5C8D3F9A0}"/>
              </a:ext>
            </a:extLst>
          </p:cNvPr>
          <p:cNvSpPr txBox="1"/>
          <p:nvPr userDrawn="1"/>
        </p:nvSpPr>
        <p:spPr>
          <a:xfrm>
            <a:off x="213808" y="271599"/>
            <a:ext cx="11759239" cy="584968"/>
          </a:xfrm>
          <a:prstGeom prst="rect">
            <a:avLst/>
          </a:prstGeom>
          <a:noFill/>
        </p:spPr>
        <p:txBody>
          <a:bodyPr wrap="square" tIns="0" rtlCol="0">
            <a:noAutofit/>
          </a:bodyPr>
          <a:lstStyle/>
          <a:p>
            <a:r>
              <a:rPr kumimoji="0" lang="en-US" sz="3800" b="1" i="0" u="none" strike="noStrike" kern="1200" cap="none" spc="0" normalizeH="0" baseline="0" noProof="0" dirty="0">
                <a:ln>
                  <a:noFill/>
                </a:ln>
                <a:solidFill>
                  <a:srgbClr val="8A5A9A"/>
                </a:solidFill>
                <a:effectLst/>
                <a:uLnTx/>
                <a:uFillTx/>
                <a:latin typeface="Century Gothic" panose="020B0502020202020204" pitchFamily="34" charset="0"/>
                <a:ea typeface="+mn-ea"/>
                <a:cs typeface="+mn-cs"/>
              </a:rPr>
              <a:t>Acknowledgements</a:t>
            </a:r>
            <a:endParaRPr lang="en-US" sz="3800" dirty="0">
              <a:solidFill>
                <a:srgbClr val="8A5A9A"/>
              </a:solidFill>
            </a:endParaRPr>
          </a:p>
        </p:txBody>
      </p:sp>
      <p:pic>
        <p:nvPicPr>
          <p:cNvPr id="11" name="Picture 10">
            <a:extLst>
              <a:ext uri="{FF2B5EF4-FFF2-40B4-BE49-F238E27FC236}">
                <a16:creationId xmlns:a16="http://schemas.microsoft.com/office/drawing/2014/main" id="{C9BEA0BB-1ACC-4F94-D6D5-72106AC721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4801" y="5842431"/>
            <a:ext cx="751158" cy="751158"/>
          </a:xfrm>
          <a:prstGeom prst="rect">
            <a:avLst/>
          </a:prstGeom>
        </p:spPr>
      </p:pic>
    </p:spTree>
    <p:extLst>
      <p:ext uri="{BB962C8B-B14F-4D97-AF65-F5344CB8AC3E}">
        <p14:creationId xmlns:p14="http://schemas.microsoft.com/office/powerpoint/2010/main" val="2468930176"/>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6CB8C9-2520-BAD6-DBDA-C4DE049C4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AD183-5A48-4F94-E3E8-26D5D0341D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288B062-088E-9CDC-676C-D19E95F3AF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02297-C4F2-49E0-A335-6D6214DE46F7}" type="slidenum">
              <a:rPr lang="en-US" smtClean="0"/>
              <a:t>‹#›</a:t>
            </a:fld>
            <a:endParaRPr lang="en-US"/>
          </a:p>
        </p:txBody>
      </p:sp>
    </p:spTree>
    <p:extLst>
      <p:ext uri="{BB962C8B-B14F-4D97-AF65-F5344CB8AC3E}">
        <p14:creationId xmlns:p14="http://schemas.microsoft.com/office/powerpoint/2010/main" val="1315049378"/>
      </p:ext>
    </p:extLst>
  </p:cSld>
  <p:clrMap bg1="lt1" tx1="dk1" bg2="lt2" tx2="dk2" accent1="accent1" accent2="accent2" accent3="accent3" accent4="accent4" accent5="accent5" accent6="accent6" hlink="hlink" folHlink="folHlink"/>
  <p:sldLayoutIdLst>
    <p:sldLayoutId id="2147483678" r:id="rId1"/>
    <p:sldLayoutId id="2147483651" r:id="rId2"/>
    <p:sldLayoutId id="2147483652" r:id="rId3"/>
    <p:sldLayoutId id="2147483676" r:id="rId4"/>
    <p:sldLayoutId id="2147483654" r:id="rId5"/>
    <p:sldLayoutId id="2147483655" r:id="rId6"/>
    <p:sldLayoutId id="2147483656"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D8B5-E5DF-68B1-DDB3-D82E25E48EFA}"/>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60FD6564-C552-4D12-BEC0-66EFA51735E6}"/>
              </a:ext>
            </a:extLst>
          </p:cNvPr>
          <p:cNvSpPr>
            <a:spLocks noGrp="1"/>
          </p:cNvSpPr>
          <p:nvPr>
            <p:ph type="body" sz="quarter" idx="17"/>
          </p:nvPr>
        </p:nvSpPr>
        <p:spPr/>
        <p:txBody>
          <a:bodyPr>
            <a:normAutofit lnSpcReduction="10000"/>
          </a:bodyPr>
          <a:lstStyle/>
          <a:p>
            <a:endParaRPr lang="en-US"/>
          </a:p>
        </p:txBody>
      </p:sp>
      <p:sp>
        <p:nvSpPr>
          <p:cNvPr id="12" name="Text Placeholder 11">
            <a:extLst>
              <a:ext uri="{FF2B5EF4-FFF2-40B4-BE49-F238E27FC236}">
                <a16:creationId xmlns:a16="http://schemas.microsoft.com/office/drawing/2014/main" id="{1A70C8FD-B41C-6734-2E25-FBAAD78013A3}"/>
              </a:ext>
            </a:extLst>
          </p:cNvPr>
          <p:cNvSpPr>
            <a:spLocks noGrp="1"/>
          </p:cNvSpPr>
          <p:nvPr>
            <p:ph type="body" sz="quarter" idx="18"/>
          </p:nvPr>
        </p:nvSpPr>
        <p:spPr/>
        <p:txBody>
          <a:bodyPr>
            <a:normAutofit lnSpcReduction="10000"/>
          </a:bodyPr>
          <a:lstStyle/>
          <a:p>
            <a:endParaRPr lang="en-US"/>
          </a:p>
        </p:txBody>
      </p:sp>
      <p:sp>
        <p:nvSpPr>
          <p:cNvPr id="14" name="Text Placeholder 13">
            <a:extLst>
              <a:ext uri="{FF2B5EF4-FFF2-40B4-BE49-F238E27FC236}">
                <a16:creationId xmlns:a16="http://schemas.microsoft.com/office/drawing/2014/main" id="{DC170659-9107-8978-1D23-4F61667637CA}"/>
              </a:ext>
            </a:extLst>
          </p:cNvPr>
          <p:cNvSpPr>
            <a:spLocks noGrp="1"/>
          </p:cNvSpPr>
          <p:nvPr>
            <p:ph type="body" sz="quarter" idx="19"/>
          </p:nvPr>
        </p:nvSpPr>
        <p:spPr/>
        <p:txBody>
          <a:bodyPr>
            <a:normAutofit lnSpcReduction="10000"/>
          </a:bodyPr>
          <a:lstStyle/>
          <a:p>
            <a:endParaRPr lang="en-US"/>
          </a:p>
        </p:txBody>
      </p:sp>
      <p:sp>
        <p:nvSpPr>
          <p:cNvPr id="16" name="Text Placeholder 15">
            <a:extLst>
              <a:ext uri="{FF2B5EF4-FFF2-40B4-BE49-F238E27FC236}">
                <a16:creationId xmlns:a16="http://schemas.microsoft.com/office/drawing/2014/main" id="{102D9DFF-4C13-DD90-5809-3CF956BB1834}"/>
              </a:ext>
            </a:extLst>
          </p:cNvPr>
          <p:cNvSpPr>
            <a:spLocks noGrp="1"/>
          </p:cNvSpPr>
          <p:nvPr>
            <p:ph type="body" sz="quarter" idx="20"/>
          </p:nvPr>
        </p:nvSpPr>
        <p:spPr/>
        <p:txBody>
          <a:bodyPr/>
          <a:lstStyle/>
          <a:p>
            <a:endParaRPr lang="en-US"/>
          </a:p>
        </p:txBody>
      </p:sp>
      <p:sp>
        <p:nvSpPr>
          <p:cNvPr id="17" name="Text Placeholder 16">
            <a:extLst>
              <a:ext uri="{FF2B5EF4-FFF2-40B4-BE49-F238E27FC236}">
                <a16:creationId xmlns:a16="http://schemas.microsoft.com/office/drawing/2014/main" id="{BA4A3550-8259-8736-519E-D0D1824B473C}"/>
              </a:ext>
            </a:extLst>
          </p:cNvPr>
          <p:cNvSpPr>
            <a:spLocks noGrp="1"/>
          </p:cNvSpPr>
          <p:nvPr>
            <p:ph type="body" sz="quarter" idx="21"/>
          </p:nvPr>
        </p:nvSpPr>
        <p:spPr/>
        <p:txBody>
          <a:bodyPr>
            <a:normAutofit lnSpcReduction="10000"/>
          </a:bodyPr>
          <a:lstStyle/>
          <a:p>
            <a:endParaRPr lang="en-US"/>
          </a:p>
        </p:txBody>
      </p:sp>
      <p:sp>
        <p:nvSpPr>
          <p:cNvPr id="18" name="Text Placeholder 17">
            <a:extLst>
              <a:ext uri="{FF2B5EF4-FFF2-40B4-BE49-F238E27FC236}">
                <a16:creationId xmlns:a16="http://schemas.microsoft.com/office/drawing/2014/main" id="{29F9EF91-6C8D-20B2-AD7D-B25440590DDE}"/>
              </a:ext>
            </a:extLst>
          </p:cNvPr>
          <p:cNvSpPr>
            <a:spLocks noGrp="1"/>
          </p:cNvSpPr>
          <p:nvPr>
            <p:ph type="body" sz="quarter" idx="22"/>
          </p:nvPr>
        </p:nvSpPr>
        <p:spPr/>
        <p:txBody>
          <a:bodyPr/>
          <a:lstStyle/>
          <a:p>
            <a:endParaRPr lang="en-US"/>
          </a:p>
        </p:txBody>
      </p:sp>
      <p:sp>
        <p:nvSpPr>
          <p:cNvPr id="19" name="Text Placeholder 18">
            <a:extLst>
              <a:ext uri="{FF2B5EF4-FFF2-40B4-BE49-F238E27FC236}">
                <a16:creationId xmlns:a16="http://schemas.microsoft.com/office/drawing/2014/main" id="{16026F2E-2D8D-B676-85F5-C49BD0E714E9}"/>
              </a:ext>
            </a:extLst>
          </p:cNvPr>
          <p:cNvSpPr>
            <a:spLocks noGrp="1"/>
          </p:cNvSpPr>
          <p:nvPr>
            <p:ph type="body" sz="quarter" idx="24"/>
          </p:nvPr>
        </p:nvSpPr>
        <p:spPr/>
        <p:txBody>
          <a:bodyPr>
            <a:normAutofit fontScale="92500" lnSpcReduction="10000"/>
          </a:bodyPr>
          <a:lstStyle/>
          <a:p>
            <a:endParaRPr lang="en-US"/>
          </a:p>
        </p:txBody>
      </p:sp>
      <p:sp>
        <p:nvSpPr>
          <p:cNvPr id="20" name="Text Placeholder 19">
            <a:extLst>
              <a:ext uri="{FF2B5EF4-FFF2-40B4-BE49-F238E27FC236}">
                <a16:creationId xmlns:a16="http://schemas.microsoft.com/office/drawing/2014/main" id="{62526A61-FC4B-E885-AEF9-C173F5D59AA2}"/>
              </a:ext>
            </a:extLst>
          </p:cNvPr>
          <p:cNvSpPr>
            <a:spLocks noGrp="1"/>
          </p:cNvSpPr>
          <p:nvPr>
            <p:ph type="body" sz="quarter" idx="25"/>
          </p:nvPr>
        </p:nvSpPr>
        <p:spPr/>
        <p:txBody>
          <a:bodyPr/>
          <a:lstStyle/>
          <a:p>
            <a:endParaRPr lang="en-US"/>
          </a:p>
        </p:txBody>
      </p:sp>
      <p:sp>
        <p:nvSpPr>
          <p:cNvPr id="168" name="TextBox 167">
            <a:extLst>
              <a:ext uri="{FF2B5EF4-FFF2-40B4-BE49-F238E27FC236}">
                <a16:creationId xmlns:a16="http://schemas.microsoft.com/office/drawing/2014/main" id="{79CCAC4D-B412-E224-048A-5240712EA43D}"/>
              </a:ext>
            </a:extLst>
          </p:cNvPr>
          <p:cNvSpPr txBox="1"/>
          <p:nvPr/>
        </p:nvSpPr>
        <p:spPr>
          <a:xfrm>
            <a:off x="430363" y="1582432"/>
            <a:ext cx="3303438" cy="172354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Body text should default to </a:t>
            </a:r>
            <a:r>
              <a:rPr lang="en-US" sz="1150" b="1" dirty="0">
                <a:solidFill>
                  <a:srgbClr val="FF0000"/>
                </a:solidFill>
                <a:latin typeface="Century Gothic" panose="020B0502020202020204" pitchFamily="34" charset="0"/>
              </a:rPr>
              <a:t>“Black, Text 1, Lighter 25%”</a:t>
            </a:r>
          </a:p>
          <a:p>
            <a:pPr marL="171450" indent="-171450">
              <a:buFont typeface="Arial" panose="020B0604020202020204" pitchFamily="34" charset="0"/>
              <a:buChar char="•"/>
            </a:pPr>
            <a:r>
              <a:rPr lang="en-US" sz="1150" dirty="0">
                <a:solidFill>
                  <a:srgbClr val="FF0000"/>
                </a:solidFill>
                <a:latin typeface="Century Gothic" panose="020B0502020202020204" pitchFamily="34" charset="0"/>
              </a:rPr>
              <a:t>The only font that should be in this presentation </a:t>
            </a:r>
            <a:r>
              <a:rPr lang="en-US" sz="1150" b="1" dirty="0">
                <a:solidFill>
                  <a:srgbClr val="FF0000"/>
                </a:solidFill>
                <a:latin typeface="Century Gothic" panose="020B0502020202020204" pitchFamily="34" charset="0"/>
              </a:rPr>
              <a:t>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4231228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10</a:t>
            </a:fld>
            <a:endParaRPr lang="en-US" dirty="0">
              <a:latin typeface="Century Gothic" panose="020B0502020202020204" pitchFamily="34" charset="0"/>
            </a:endParaRPr>
          </a:p>
        </p:txBody>
      </p:sp>
      <p:sp>
        <p:nvSpPr>
          <p:cNvPr id="10" name="Text Placeholder 9">
            <a:extLst>
              <a:ext uri="{FF2B5EF4-FFF2-40B4-BE49-F238E27FC236}">
                <a16:creationId xmlns:a16="http://schemas.microsoft.com/office/drawing/2014/main" id="{82580C0B-ABAB-EC6B-433A-68C9366E1688}"/>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7D09865-965A-CAD5-3393-E431AF45A99D}"/>
              </a:ext>
            </a:extLst>
          </p:cNvPr>
          <p:cNvSpPr txBox="1">
            <a:spLocks/>
          </p:cNvSpPr>
          <p:nvPr/>
        </p:nvSpPr>
        <p:spPr>
          <a:xfrm>
            <a:off x="6243638" y="1536876"/>
            <a:ext cx="5630862" cy="363176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The inset map is missing basemap credits.</a:t>
            </a:r>
          </a:p>
        </p:txBody>
      </p:sp>
      <p:grpSp>
        <p:nvGrpSpPr>
          <p:cNvPr id="6" name="Group 5">
            <a:extLst>
              <a:ext uri="{FF2B5EF4-FFF2-40B4-BE49-F238E27FC236}">
                <a16:creationId xmlns:a16="http://schemas.microsoft.com/office/drawing/2014/main" id="{84DA7C71-4150-FEBC-B622-C26ABBBEA551}"/>
              </a:ext>
            </a:extLst>
          </p:cNvPr>
          <p:cNvGrpSpPr/>
          <p:nvPr/>
        </p:nvGrpSpPr>
        <p:grpSpPr>
          <a:xfrm>
            <a:off x="213810" y="1080817"/>
            <a:ext cx="5910058" cy="3795983"/>
            <a:chOff x="156116" y="1326995"/>
            <a:chExt cx="7373017" cy="4735630"/>
          </a:xfrm>
        </p:grpSpPr>
        <p:pic>
          <p:nvPicPr>
            <p:cNvPr id="7" name="Picture 6">
              <a:extLst>
                <a:ext uri="{FF2B5EF4-FFF2-40B4-BE49-F238E27FC236}">
                  <a16:creationId xmlns:a16="http://schemas.microsoft.com/office/drawing/2014/main" id="{ADC595C0-6130-D8E2-B74F-6542A9D4951F}"/>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8" name="Picture 7">
              <a:extLst>
                <a:ext uri="{FF2B5EF4-FFF2-40B4-BE49-F238E27FC236}">
                  <a16:creationId xmlns:a16="http://schemas.microsoft.com/office/drawing/2014/main" id="{F1AEADD0-CC61-50E6-3F7E-9305AFA7A06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9" name="Picture 8">
              <a:extLst>
                <a:ext uri="{FF2B5EF4-FFF2-40B4-BE49-F238E27FC236}">
                  <a16:creationId xmlns:a16="http://schemas.microsoft.com/office/drawing/2014/main" id="{2B2DA0FF-EFD5-BB29-60F3-775AFD8C0705}"/>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850949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Bad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11</a:t>
            </a:fld>
            <a:endParaRPr lang="en-US" dirty="0">
              <a:latin typeface="Century Gothic" panose="020B0502020202020204" pitchFamily="34" charset="0"/>
            </a:endParaRPr>
          </a:p>
        </p:txBody>
      </p:sp>
      <p:sp>
        <p:nvSpPr>
          <p:cNvPr id="11" name="Text Placeholder 10">
            <a:extLst>
              <a:ext uri="{FF2B5EF4-FFF2-40B4-BE49-F238E27FC236}">
                <a16:creationId xmlns:a16="http://schemas.microsoft.com/office/drawing/2014/main" id="{C90B72E4-4689-D0D3-C529-4EB37C162182}"/>
              </a:ext>
            </a:extLst>
          </p:cNvPr>
          <p:cNvSpPr>
            <a:spLocks noGrp="1"/>
          </p:cNvSpPr>
          <p:nvPr>
            <p:ph type="body" sz="quarter" idx="18"/>
          </p:nvPr>
        </p:nvSpPr>
        <p:spPr/>
        <p:txBody>
          <a:bodyPr/>
          <a:lstStyle/>
          <a:p>
            <a:endParaRPr lang="en-US"/>
          </a:p>
        </p:txBody>
      </p:sp>
      <p:pic>
        <p:nvPicPr>
          <p:cNvPr id="5" name="Picture 4">
            <a:extLst>
              <a:ext uri="{FF2B5EF4-FFF2-40B4-BE49-F238E27FC236}">
                <a16:creationId xmlns:a16="http://schemas.microsoft.com/office/drawing/2014/main" id="{EA5CDE18-A324-019B-0312-607450D1D5FA}"/>
              </a:ext>
            </a:extLst>
          </p:cNvPr>
          <p:cNvPicPr>
            <a:picLocks noChangeAspect="1"/>
          </p:cNvPicPr>
          <p:nvPr/>
        </p:nvPicPr>
        <p:blipFill>
          <a:blip r:embed="rId3"/>
          <a:stretch>
            <a:fillRect/>
          </a:stretch>
        </p:blipFill>
        <p:spPr>
          <a:xfrm>
            <a:off x="608974" y="107798"/>
            <a:ext cx="5140625" cy="5943600"/>
          </a:xfrm>
          <a:prstGeom prst="rect">
            <a:avLst/>
          </a:prstGeom>
        </p:spPr>
      </p:pic>
      <p:sp>
        <p:nvSpPr>
          <p:cNvPr id="6" name="Text Placeholder 2">
            <a:extLst>
              <a:ext uri="{FF2B5EF4-FFF2-40B4-BE49-F238E27FC236}">
                <a16:creationId xmlns:a16="http://schemas.microsoft.com/office/drawing/2014/main" id="{9DF9C81F-3A2B-9FED-E8EE-DFD528579E07}"/>
              </a:ext>
            </a:extLst>
          </p:cNvPr>
          <p:cNvSpPr txBox="1">
            <a:spLocks/>
          </p:cNvSpPr>
          <p:nvPr/>
        </p:nvSpPr>
        <p:spPr>
          <a:xfrm>
            <a:off x="6243638" y="15373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No locational context for where this state is located</a:t>
            </a:r>
          </a:p>
        </p:txBody>
      </p:sp>
    </p:spTree>
    <p:extLst>
      <p:ext uri="{BB962C8B-B14F-4D97-AF65-F5344CB8AC3E}">
        <p14:creationId xmlns:p14="http://schemas.microsoft.com/office/powerpoint/2010/main" val="373749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Separate and Editable:</a:t>
            </a:r>
          </a:p>
          <a:p>
            <a:r>
              <a:rPr lang="en-US" dirty="0"/>
              <a:t>The Good</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12</a:t>
            </a:fld>
            <a:endParaRPr lang="en-US" dirty="0">
              <a:latin typeface="Century Gothic" panose="020B0502020202020204" pitchFamily="34" charset="0"/>
            </a:endParaRPr>
          </a:p>
        </p:txBody>
      </p:sp>
      <p:sp>
        <p:nvSpPr>
          <p:cNvPr id="44" name="Text Placeholder 43">
            <a:extLst>
              <a:ext uri="{FF2B5EF4-FFF2-40B4-BE49-F238E27FC236}">
                <a16:creationId xmlns:a16="http://schemas.microsoft.com/office/drawing/2014/main" id="{40B4E430-9EA8-D1B4-79A5-C424E3310EF9}"/>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62E8F654-CE40-D9F2-FB21-68871D8D1663}"/>
              </a:ext>
            </a:extLst>
          </p:cNvPr>
          <p:cNvSpPr txBox="1">
            <a:spLocks/>
          </p:cNvSpPr>
          <p:nvPr/>
        </p:nvSpPr>
        <p:spPr>
          <a:xfrm>
            <a:off x="6244361" y="1523783"/>
            <a:ext cx="5622468" cy="4736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 </a:t>
            </a:r>
            <a:r>
              <a:rPr lang="en-US" sz="2000" dirty="0">
                <a:solidFill>
                  <a:schemeClr val="tx1">
                    <a:lumMod val="75000"/>
                    <a:lumOff val="25000"/>
                  </a:schemeClr>
                </a:solidFill>
                <a:latin typeface="Century Gothic" panose="020F0302020204030204"/>
              </a:rPr>
              <a:t>down to the numbers on the scale bar</a:t>
            </a:r>
          </a:p>
          <a:p>
            <a:pPr lvl="1">
              <a:lnSpc>
                <a:spcPct val="100000"/>
              </a:lnSpc>
              <a:spcBef>
                <a:spcPts val="0"/>
              </a:spcBef>
              <a:spcAft>
                <a:spcPts val="600"/>
              </a:spcAft>
              <a:buClr>
                <a:srgbClr val="8A5A9A"/>
              </a:buClr>
              <a:defRPr/>
            </a:pPr>
            <a:r>
              <a:rPr kumimoji="0" lang="en-US" sz="1600" b="1"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rPr>
              <a:t>Click on the text in the example map to get a better understanding</a:t>
            </a:r>
            <a:endParaRPr lang="en-US" sz="1600" b="1" dirty="0">
              <a:solidFill>
                <a:schemeClr val="accent6">
                  <a:lumMod val="75000"/>
                </a:schemeClr>
              </a:solidFill>
              <a:latin typeface="Century Gothic" panose="020F0302020204030204"/>
            </a:endParaRP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a:p>
            <a:pPr>
              <a:lnSpc>
                <a:spcPct val="100000"/>
              </a:lnSpc>
              <a:spcBef>
                <a:spcPts val="0"/>
              </a:spcBef>
              <a:spcAft>
                <a:spcPts val="600"/>
              </a:spcAft>
              <a:buClr>
                <a:srgbClr val="8A5A9A"/>
              </a:buClr>
            </a:pPr>
            <a:r>
              <a:rPr lang="en-US" sz="2000" dirty="0" err="1">
                <a:solidFill>
                  <a:schemeClr val="tx1">
                    <a:lumMod val="75000"/>
                    <a:lumOff val="25000"/>
                  </a:schemeClr>
                </a:solidFill>
                <a:latin typeface="Century Gothic" panose="020F0302020204030204"/>
              </a:rPr>
              <a:t>Basemap</a:t>
            </a:r>
            <a:r>
              <a:rPr lang="en-US" sz="2000" dirty="0">
                <a:solidFill>
                  <a:schemeClr val="tx1">
                    <a:lumMod val="75000"/>
                    <a:lumOff val="25000"/>
                  </a:schemeClr>
                </a:solidFill>
                <a:latin typeface="Century Gothic" panose="020F0302020204030204"/>
              </a:rPr>
              <a:t> credits are included and all text is removed from the </a:t>
            </a:r>
            <a:r>
              <a:rPr lang="en-US" sz="2000" dirty="0" err="1">
                <a:solidFill>
                  <a:schemeClr val="tx1">
                    <a:lumMod val="75000"/>
                    <a:lumOff val="25000"/>
                  </a:schemeClr>
                </a:solidFill>
                <a:latin typeface="Century Gothic" panose="020F0302020204030204"/>
              </a:rPr>
              <a:t>basemap</a:t>
            </a:r>
            <a:endParaRPr lang="en-US" sz="2000" dirty="0">
              <a:solidFill>
                <a:schemeClr val="tx1">
                  <a:lumMod val="75000"/>
                  <a:lumOff val="25000"/>
                </a:schemeClr>
              </a:solidFill>
              <a:latin typeface="Century Gothic" panose="020F0302020204030204"/>
            </a:endParaRPr>
          </a:p>
        </p:txBody>
      </p:sp>
      <p:grpSp>
        <p:nvGrpSpPr>
          <p:cNvPr id="6" name="Group 5">
            <a:extLst>
              <a:ext uri="{FF2B5EF4-FFF2-40B4-BE49-F238E27FC236}">
                <a16:creationId xmlns:a16="http://schemas.microsoft.com/office/drawing/2014/main" id="{2980D61B-2FED-5A37-C504-C6B2B61B79A3}"/>
              </a:ext>
            </a:extLst>
          </p:cNvPr>
          <p:cNvGrpSpPr/>
          <p:nvPr/>
        </p:nvGrpSpPr>
        <p:grpSpPr>
          <a:xfrm>
            <a:off x="325895" y="435126"/>
            <a:ext cx="5622468" cy="5007731"/>
            <a:chOff x="7116133" y="1539918"/>
            <a:chExt cx="4853370" cy="4671095"/>
          </a:xfrm>
        </p:grpSpPr>
        <p:pic>
          <p:nvPicPr>
            <p:cNvPr id="7" name="Picture 6">
              <a:extLst>
                <a:ext uri="{FF2B5EF4-FFF2-40B4-BE49-F238E27FC236}">
                  <a16:creationId xmlns:a16="http://schemas.microsoft.com/office/drawing/2014/main" id="{041436C7-C539-A2F9-6D48-AAE483839517}"/>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2639" r="5050" b="29249"/>
            <a:stretch/>
          </p:blipFill>
          <p:spPr>
            <a:xfrm>
              <a:off x="7116133" y="1539918"/>
              <a:ext cx="4853370" cy="4671095"/>
            </a:xfrm>
            <a:prstGeom prst="rect">
              <a:avLst/>
            </a:prstGeom>
            <a:effectLst>
              <a:outerShdw blurRad="63500" sx="102000" sy="102000" algn="ctr" rotWithShape="0">
                <a:prstClr val="black">
                  <a:alpha val="40000"/>
                </a:prstClr>
              </a:outerShdw>
            </a:effectLst>
          </p:spPr>
        </p:pic>
        <p:sp>
          <p:nvSpPr>
            <p:cNvPr id="8" name="Rectangle 7">
              <a:extLst>
                <a:ext uri="{FF2B5EF4-FFF2-40B4-BE49-F238E27FC236}">
                  <a16:creationId xmlns:a16="http://schemas.microsoft.com/office/drawing/2014/main" id="{8768C77A-932E-775A-382D-4456A8BF28BD}"/>
                </a:ext>
              </a:extLst>
            </p:cNvPr>
            <p:cNvSpPr/>
            <p:nvPr/>
          </p:nvSpPr>
          <p:spPr>
            <a:xfrm>
              <a:off x="7369228" y="4325921"/>
              <a:ext cx="1031044" cy="538777"/>
            </a:xfrm>
            <a:prstGeom prst="rect">
              <a:avLst/>
            </a:prstGeom>
            <a:solidFill>
              <a:srgbClr val="CADCE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9" name="TextBox 8">
            <a:extLst>
              <a:ext uri="{FF2B5EF4-FFF2-40B4-BE49-F238E27FC236}">
                <a16:creationId xmlns:a16="http://schemas.microsoft.com/office/drawing/2014/main" id="{A1C3CE27-78D6-DE5A-BA50-D07E0886DEBE}"/>
              </a:ext>
            </a:extLst>
          </p:cNvPr>
          <p:cNvSpPr txBox="1"/>
          <p:nvPr/>
        </p:nvSpPr>
        <p:spPr>
          <a:xfrm>
            <a:off x="801472" y="1024159"/>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Longboat Key</a:t>
            </a:r>
          </a:p>
        </p:txBody>
      </p:sp>
      <p:sp>
        <p:nvSpPr>
          <p:cNvPr id="10" name="TextBox 9">
            <a:extLst>
              <a:ext uri="{FF2B5EF4-FFF2-40B4-BE49-F238E27FC236}">
                <a16:creationId xmlns:a16="http://schemas.microsoft.com/office/drawing/2014/main" id="{155B6D7D-0584-3B58-1FA5-C81453EEF9B8}"/>
              </a:ext>
            </a:extLst>
          </p:cNvPr>
          <p:cNvSpPr txBox="1"/>
          <p:nvPr/>
        </p:nvSpPr>
        <p:spPr>
          <a:xfrm>
            <a:off x="1497876" y="1316470"/>
            <a:ext cx="713097"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Sarasota</a:t>
            </a:r>
          </a:p>
        </p:txBody>
      </p:sp>
      <p:sp>
        <p:nvSpPr>
          <p:cNvPr id="11" name="TextBox 10">
            <a:extLst>
              <a:ext uri="{FF2B5EF4-FFF2-40B4-BE49-F238E27FC236}">
                <a16:creationId xmlns:a16="http://schemas.microsoft.com/office/drawing/2014/main" id="{53087BFC-6239-3462-3532-7A00E0163FF6}"/>
              </a:ext>
            </a:extLst>
          </p:cNvPr>
          <p:cNvSpPr txBox="1"/>
          <p:nvPr/>
        </p:nvSpPr>
        <p:spPr>
          <a:xfrm>
            <a:off x="2369311" y="3387252"/>
            <a:ext cx="621750"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Venice</a:t>
            </a:r>
          </a:p>
        </p:txBody>
      </p:sp>
      <p:sp>
        <p:nvSpPr>
          <p:cNvPr id="12" name="TextBox 11">
            <a:extLst>
              <a:ext uri="{FF2B5EF4-FFF2-40B4-BE49-F238E27FC236}">
                <a16:creationId xmlns:a16="http://schemas.microsoft.com/office/drawing/2014/main" id="{E715CF3E-20C7-266C-F74F-E34D652B703A}"/>
              </a:ext>
            </a:extLst>
          </p:cNvPr>
          <p:cNvSpPr txBox="1"/>
          <p:nvPr/>
        </p:nvSpPr>
        <p:spPr>
          <a:xfrm>
            <a:off x="4056756" y="3874666"/>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North Port</a:t>
            </a:r>
          </a:p>
        </p:txBody>
      </p:sp>
      <p:sp>
        <p:nvSpPr>
          <p:cNvPr id="13" name="TextBox 12">
            <a:extLst>
              <a:ext uri="{FF2B5EF4-FFF2-40B4-BE49-F238E27FC236}">
                <a16:creationId xmlns:a16="http://schemas.microsoft.com/office/drawing/2014/main" id="{7DE630B4-B35C-15A8-87EC-79903B8E2787}"/>
              </a:ext>
            </a:extLst>
          </p:cNvPr>
          <p:cNvSpPr txBox="1"/>
          <p:nvPr/>
        </p:nvSpPr>
        <p:spPr>
          <a:xfrm>
            <a:off x="3039048" y="4606453"/>
            <a:ext cx="1017708" cy="230832"/>
          </a:xfrm>
          <a:prstGeom prst="rect">
            <a:avLst/>
          </a:prstGeom>
          <a:noFill/>
        </p:spPr>
        <p:txBody>
          <a:bodyPr wrap="square" rtlCol="0">
            <a:spAutoFit/>
          </a:bodyPr>
          <a:lstStyle/>
          <a:p>
            <a:r>
              <a:rPr lang="en-US" sz="900" b="1" dirty="0">
                <a:ln w="3175">
                  <a:noFill/>
                </a:ln>
                <a:solidFill>
                  <a:prstClr val="black"/>
                </a:solidFill>
                <a:effectLst>
                  <a:outerShdw blurRad="50800" dist="38100" dir="5400000" algn="t" rotWithShape="0">
                    <a:prstClr val="black">
                      <a:alpha val="40000"/>
                    </a:prstClr>
                  </a:outerShdw>
                </a:effectLst>
                <a:latin typeface="Century Gothic"/>
              </a:rPr>
              <a:t>Englewood</a:t>
            </a:r>
          </a:p>
        </p:txBody>
      </p:sp>
      <p:sp>
        <p:nvSpPr>
          <p:cNvPr id="14" name="TextBox 13">
            <a:extLst>
              <a:ext uri="{FF2B5EF4-FFF2-40B4-BE49-F238E27FC236}">
                <a16:creationId xmlns:a16="http://schemas.microsoft.com/office/drawing/2014/main" id="{BD9BC20A-0E54-9EC1-572F-F360E11481FB}"/>
              </a:ext>
            </a:extLst>
          </p:cNvPr>
          <p:cNvSpPr txBox="1"/>
          <p:nvPr/>
        </p:nvSpPr>
        <p:spPr>
          <a:xfrm>
            <a:off x="5074464" y="1382943"/>
            <a:ext cx="646673" cy="230832"/>
          </a:xfrm>
          <a:prstGeom prst="rect">
            <a:avLst/>
          </a:prstGeom>
          <a:noFill/>
        </p:spPr>
        <p:txBody>
          <a:bodyPr wrap="square" rtlCol="0">
            <a:spAutoFit/>
          </a:bodyPr>
          <a:lstStyle/>
          <a:p>
            <a:r>
              <a:rPr lang="en-US" sz="900" b="1" dirty="0">
                <a:solidFill>
                  <a:prstClr val="black">
                    <a:lumMod val="75000"/>
                    <a:lumOff val="25000"/>
                  </a:prstClr>
                </a:solidFill>
                <a:latin typeface="Century Gothic"/>
              </a:rPr>
              <a:t>Florida</a:t>
            </a:r>
          </a:p>
        </p:txBody>
      </p:sp>
      <p:sp>
        <p:nvSpPr>
          <p:cNvPr id="15" name="TextBox 14">
            <a:extLst>
              <a:ext uri="{FF2B5EF4-FFF2-40B4-BE49-F238E27FC236}">
                <a16:creationId xmlns:a16="http://schemas.microsoft.com/office/drawing/2014/main" id="{8A700567-486C-0CDE-D892-B0FD63BD4D12}"/>
              </a:ext>
            </a:extLst>
          </p:cNvPr>
          <p:cNvSpPr txBox="1"/>
          <p:nvPr/>
        </p:nvSpPr>
        <p:spPr>
          <a:xfrm>
            <a:off x="4338166" y="1489517"/>
            <a:ext cx="876853" cy="461665"/>
          </a:xfrm>
          <a:prstGeom prst="rect">
            <a:avLst/>
          </a:prstGeom>
          <a:noFill/>
        </p:spPr>
        <p:txBody>
          <a:bodyPr wrap="square" rtlCol="0">
            <a:spAutoFit/>
          </a:bodyPr>
          <a:lstStyle/>
          <a:p>
            <a:pPr algn="ctr"/>
            <a:r>
              <a:rPr lang="en-US" sz="1200" i="1" dirty="0">
                <a:solidFill>
                  <a:srgbClr val="4472C4">
                    <a:lumMod val="75000"/>
                  </a:srgbClr>
                </a:solidFill>
                <a:latin typeface="Centaur" panose="02030504050205020304" pitchFamily="18" charset="0"/>
                <a:ea typeface="Tahoma" panose="020B0604030504040204" pitchFamily="34" charset="0"/>
                <a:cs typeface="Tahoma" panose="020B0604030504040204" pitchFamily="34" charset="0"/>
              </a:rPr>
              <a:t>Gulf of Mexico</a:t>
            </a:r>
          </a:p>
        </p:txBody>
      </p:sp>
      <p:sp>
        <p:nvSpPr>
          <p:cNvPr id="16" name="Rectangle 15">
            <a:extLst>
              <a:ext uri="{FF2B5EF4-FFF2-40B4-BE49-F238E27FC236}">
                <a16:creationId xmlns:a16="http://schemas.microsoft.com/office/drawing/2014/main" id="{6E580A19-DA6E-2BB9-DC04-44569134643C}"/>
              </a:ext>
            </a:extLst>
          </p:cNvPr>
          <p:cNvSpPr/>
          <p:nvPr/>
        </p:nvSpPr>
        <p:spPr>
          <a:xfrm>
            <a:off x="422907" y="4063372"/>
            <a:ext cx="1946404" cy="598748"/>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7" name="Rectangle 16">
            <a:extLst>
              <a:ext uri="{FF2B5EF4-FFF2-40B4-BE49-F238E27FC236}">
                <a16:creationId xmlns:a16="http://schemas.microsoft.com/office/drawing/2014/main" id="{EEC5D39B-05B5-7A89-7AB0-7A935D7DC07F}"/>
              </a:ext>
            </a:extLst>
          </p:cNvPr>
          <p:cNvSpPr/>
          <p:nvPr/>
        </p:nvSpPr>
        <p:spPr>
          <a:xfrm>
            <a:off x="483896" y="4184132"/>
            <a:ext cx="270401" cy="154973"/>
          </a:xfrm>
          <a:prstGeom prst="rect">
            <a:avLst/>
          </a:prstGeom>
          <a:solidFill>
            <a:srgbClr val="FCC0DA"/>
          </a:solidFill>
          <a:ln w="12700" cap="flat" cmpd="sng" algn="ctr">
            <a:solidFill>
              <a:srgbClr val="A51E2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18" name="TextBox 17">
            <a:extLst>
              <a:ext uri="{FF2B5EF4-FFF2-40B4-BE49-F238E27FC236}">
                <a16:creationId xmlns:a16="http://schemas.microsoft.com/office/drawing/2014/main" id="{8F09AD74-3626-AFDD-9971-9CFC15DB9619}"/>
              </a:ext>
            </a:extLst>
          </p:cNvPr>
          <p:cNvSpPr txBox="1"/>
          <p:nvPr/>
        </p:nvSpPr>
        <p:spPr>
          <a:xfrm>
            <a:off x="753302" y="4155192"/>
            <a:ext cx="1891521" cy="230832"/>
          </a:xfrm>
          <a:prstGeom prst="rect">
            <a:avLst/>
          </a:prstGeom>
          <a:noFill/>
        </p:spPr>
        <p:txBody>
          <a:bodyPr wrap="square" rtlCol="0">
            <a:spAutoFit/>
          </a:bodyPr>
          <a:lstStyle/>
          <a:p>
            <a:r>
              <a:rPr lang="en-US" sz="900" b="1" dirty="0">
                <a:solidFill>
                  <a:prstClr val="black"/>
                </a:solidFill>
                <a:latin typeface="Century Gothic"/>
              </a:rPr>
              <a:t>Sarasota County Boundary</a:t>
            </a:r>
          </a:p>
        </p:txBody>
      </p:sp>
      <p:sp>
        <p:nvSpPr>
          <p:cNvPr id="19" name="TextBox 18">
            <a:extLst>
              <a:ext uri="{FF2B5EF4-FFF2-40B4-BE49-F238E27FC236}">
                <a16:creationId xmlns:a16="http://schemas.microsoft.com/office/drawing/2014/main" id="{E5BC1EF7-6B51-377E-3633-04538DD5A99B}"/>
              </a:ext>
            </a:extLst>
          </p:cNvPr>
          <p:cNvSpPr txBox="1"/>
          <p:nvPr/>
        </p:nvSpPr>
        <p:spPr>
          <a:xfrm>
            <a:off x="749526" y="4399801"/>
            <a:ext cx="1606973" cy="230832"/>
          </a:xfrm>
          <a:prstGeom prst="rect">
            <a:avLst/>
          </a:prstGeom>
          <a:noFill/>
        </p:spPr>
        <p:txBody>
          <a:bodyPr wrap="square" rtlCol="0">
            <a:spAutoFit/>
          </a:bodyPr>
          <a:lstStyle/>
          <a:p>
            <a:r>
              <a:rPr lang="en-US" sz="900" b="1" dirty="0">
                <a:solidFill>
                  <a:prstClr val="black"/>
                </a:solidFill>
                <a:latin typeface="Century Gothic"/>
              </a:rPr>
              <a:t>Major Cities</a:t>
            </a:r>
          </a:p>
        </p:txBody>
      </p:sp>
      <p:grpSp>
        <p:nvGrpSpPr>
          <p:cNvPr id="20" name="Group 19">
            <a:extLst>
              <a:ext uri="{FF2B5EF4-FFF2-40B4-BE49-F238E27FC236}">
                <a16:creationId xmlns:a16="http://schemas.microsoft.com/office/drawing/2014/main" id="{BD066243-C668-D802-246A-5D69D878B245}"/>
              </a:ext>
            </a:extLst>
          </p:cNvPr>
          <p:cNvGrpSpPr/>
          <p:nvPr/>
        </p:nvGrpSpPr>
        <p:grpSpPr>
          <a:xfrm>
            <a:off x="553606" y="4459499"/>
            <a:ext cx="132363" cy="117684"/>
            <a:chOff x="7976513" y="6490952"/>
            <a:chExt cx="114258" cy="109773"/>
          </a:xfrm>
        </p:grpSpPr>
        <p:sp>
          <p:nvSpPr>
            <p:cNvPr id="21" name="Oval 20">
              <a:extLst>
                <a:ext uri="{FF2B5EF4-FFF2-40B4-BE49-F238E27FC236}">
                  <a16:creationId xmlns:a16="http://schemas.microsoft.com/office/drawing/2014/main" id="{BD99CCA0-1302-39FE-8315-D374D882E454}"/>
                </a:ext>
              </a:extLst>
            </p:cNvPr>
            <p:cNvSpPr/>
            <p:nvPr/>
          </p:nvSpPr>
          <p:spPr>
            <a:xfrm>
              <a:off x="7976513" y="6490952"/>
              <a:ext cx="114258" cy="109773"/>
            </a:xfrm>
            <a:prstGeom prst="ellipse">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2" name="Oval 21">
              <a:extLst>
                <a:ext uri="{FF2B5EF4-FFF2-40B4-BE49-F238E27FC236}">
                  <a16:creationId xmlns:a16="http://schemas.microsoft.com/office/drawing/2014/main" id="{6CACCC85-1FC0-EC76-C25C-6C9D6941B043}"/>
                </a:ext>
              </a:extLst>
            </p:cNvPr>
            <p:cNvSpPr/>
            <p:nvPr/>
          </p:nvSpPr>
          <p:spPr>
            <a:xfrm>
              <a:off x="8008432" y="6521617"/>
              <a:ext cx="50420" cy="48441"/>
            </a:xfrm>
            <a:prstGeom prst="ellipse">
              <a:avLst/>
            </a:pr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3" name="TextBox 22">
            <a:extLst>
              <a:ext uri="{FF2B5EF4-FFF2-40B4-BE49-F238E27FC236}">
                <a16:creationId xmlns:a16="http://schemas.microsoft.com/office/drawing/2014/main" id="{4018A2D5-2DCE-A46C-3598-DE47AF13FEE8}"/>
              </a:ext>
            </a:extLst>
          </p:cNvPr>
          <p:cNvSpPr txBox="1"/>
          <p:nvPr/>
        </p:nvSpPr>
        <p:spPr>
          <a:xfrm>
            <a:off x="2492435" y="2694112"/>
            <a:ext cx="3093248" cy="461665"/>
          </a:xfrm>
          <a:prstGeom prst="rect">
            <a:avLst/>
          </a:prstGeom>
          <a:noFill/>
        </p:spPr>
        <p:txBody>
          <a:bodyPr wrap="square" rtlCol="0">
            <a:spAutoFit/>
          </a:bodyPr>
          <a:lstStyle/>
          <a:p>
            <a:pPr algn="ctr"/>
            <a:r>
              <a:rPr lang="en-US" sz="2400" b="1" dirty="0">
                <a:solidFill>
                  <a:prstClr val="white"/>
                </a:solidFill>
                <a:effectLst>
                  <a:outerShdw blurRad="38100" dist="38100" dir="2700000" algn="tl">
                    <a:srgbClr val="000000">
                      <a:alpha val="43137"/>
                    </a:srgbClr>
                  </a:outerShdw>
                </a:effectLst>
                <a:latin typeface="Century Gothic"/>
              </a:rPr>
              <a:t>Sarasota County</a:t>
            </a:r>
          </a:p>
        </p:txBody>
      </p:sp>
      <p:grpSp>
        <p:nvGrpSpPr>
          <p:cNvPr id="24" name="Group 23">
            <a:extLst>
              <a:ext uri="{FF2B5EF4-FFF2-40B4-BE49-F238E27FC236}">
                <a16:creationId xmlns:a16="http://schemas.microsoft.com/office/drawing/2014/main" id="{AF8C88D0-A672-006A-9561-BC27307CA724}"/>
              </a:ext>
            </a:extLst>
          </p:cNvPr>
          <p:cNvGrpSpPr/>
          <p:nvPr/>
        </p:nvGrpSpPr>
        <p:grpSpPr>
          <a:xfrm>
            <a:off x="772120" y="2385816"/>
            <a:ext cx="298480" cy="411723"/>
            <a:chOff x="1056715" y="3100486"/>
            <a:chExt cx="257650" cy="384048"/>
          </a:xfrm>
        </p:grpSpPr>
        <p:sp>
          <p:nvSpPr>
            <p:cNvPr id="25" name="Freeform 24">
              <a:extLst>
                <a:ext uri="{FF2B5EF4-FFF2-40B4-BE49-F238E27FC236}">
                  <a16:creationId xmlns:a16="http://schemas.microsoft.com/office/drawing/2014/main" id="{A70E98D9-62C3-288A-8A41-725BE58CADF6}"/>
                </a:ext>
              </a:extLst>
            </p:cNvPr>
            <p:cNvSpPr/>
            <p:nvPr/>
          </p:nvSpPr>
          <p:spPr>
            <a:xfrm>
              <a:off x="1145204" y="3352602"/>
              <a:ext cx="88183" cy="131932"/>
            </a:xfrm>
            <a:custGeom>
              <a:avLst/>
              <a:gdLst>
                <a:gd name="connsiteX0" fmla="*/ 0 w 504092"/>
                <a:gd name="connsiteY0" fmla="*/ 750277 h 754184"/>
                <a:gd name="connsiteX1" fmla="*/ 246185 w 504092"/>
                <a:gd name="connsiteY1" fmla="*/ 0 h 754184"/>
                <a:gd name="connsiteX2" fmla="*/ 504092 w 504092"/>
                <a:gd name="connsiteY2" fmla="*/ 754184 h 754184"/>
                <a:gd name="connsiteX3" fmla="*/ 257908 w 504092"/>
                <a:gd name="connsiteY3" fmla="*/ 590061 h 754184"/>
                <a:gd name="connsiteX4" fmla="*/ 0 w 504092"/>
                <a:gd name="connsiteY4" fmla="*/ 750277 h 75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092" h="754184">
                  <a:moveTo>
                    <a:pt x="0" y="750277"/>
                  </a:moveTo>
                  <a:lnTo>
                    <a:pt x="246185" y="0"/>
                  </a:lnTo>
                  <a:lnTo>
                    <a:pt x="504092" y="754184"/>
                  </a:lnTo>
                  <a:lnTo>
                    <a:pt x="257908" y="590061"/>
                  </a:lnTo>
                  <a:lnTo>
                    <a:pt x="0" y="750277"/>
                  </a:lnTo>
                  <a:close/>
                </a:path>
              </a:pathLst>
            </a:custGeom>
            <a:solidFill>
              <a:sysClr val="windowText" lastClr="0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26" name="TextBox 25">
              <a:extLst>
                <a:ext uri="{FF2B5EF4-FFF2-40B4-BE49-F238E27FC236}">
                  <a16:creationId xmlns:a16="http://schemas.microsoft.com/office/drawing/2014/main" id="{1AB022AD-3EBE-5227-5D10-DBA30C19361A}"/>
                </a:ext>
              </a:extLst>
            </p:cNvPr>
            <p:cNvSpPr txBox="1"/>
            <p:nvPr/>
          </p:nvSpPr>
          <p:spPr>
            <a:xfrm>
              <a:off x="1056715" y="3100486"/>
              <a:ext cx="257650" cy="25837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entury Gothic"/>
                </a:rPr>
                <a:t>N</a:t>
              </a:r>
            </a:p>
          </p:txBody>
        </p:sp>
      </p:grpSp>
      <p:grpSp>
        <p:nvGrpSpPr>
          <p:cNvPr id="27" name="Group 26">
            <a:extLst>
              <a:ext uri="{FF2B5EF4-FFF2-40B4-BE49-F238E27FC236}">
                <a16:creationId xmlns:a16="http://schemas.microsoft.com/office/drawing/2014/main" id="{35CF0F7A-D8F0-14D3-0887-1E036B4BE07F}"/>
              </a:ext>
            </a:extLst>
          </p:cNvPr>
          <p:cNvGrpSpPr/>
          <p:nvPr/>
        </p:nvGrpSpPr>
        <p:grpSpPr>
          <a:xfrm>
            <a:off x="454340" y="3266548"/>
            <a:ext cx="1823109" cy="311325"/>
            <a:chOff x="7263830" y="4951760"/>
            <a:chExt cx="1573726" cy="290395"/>
          </a:xfrm>
        </p:grpSpPr>
        <p:grpSp>
          <p:nvGrpSpPr>
            <p:cNvPr id="28" name="Group 27">
              <a:extLst>
                <a:ext uri="{FF2B5EF4-FFF2-40B4-BE49-F238E27FC236}">
                  <a16:creationId xmlns:a16="http://schemas.microsoft.com/office/drawing/2014/main" id="{3B23B6A0-B977-A23F-E96E-E782F18CF949}"/>
                </a:ext>
              </a:extLst>
            </p:cNvPr>
            <p:cNvGrpSpPr>
              <a:grpSpLocks noChangeAspect="1"/>
            </p:cNvGrpSpPr>
            <p:nvPr/>
          </p:nvGrpSpPr>
          <p:grpSpPr>
            <a:xfrm>
              <a:off x="7320852" y="5130046"/>
              <a:ext cx="1067055" cy="54912"/>
              <a:chOff x="7185908" y="6911390"/>
              <a:chExt cx="1067055" cy="54912"/>
            </a:xfrm>
          </p:grpSpPr>
          <p:sp>
            <p:nvSpPr>
              <p:cNvPr id="36" name="Rectangle 35">
                <a:extLst>
                  <a:ext uri="{FF2B5EF4-FFF2-40B4-BE49-F238E27FC236}">
                    <a16:creationId xmlns:a16="http://schemas.microsoft.com/office/drawing/2014/main" id="{AA16E1D8-306E-2251-403C-0DC664DFB445}"/>
                  </a:ext>
                </a:extLst>
              </p:cNvPr>
              <p:cNvSpPr/>
              <p:nvPr/>
            </p:nvSpPr>
            <p:spPr>
              <a:xfrm>
                <a:off x="7185908" y="6911438"/>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7" name="Rectangle 36">
                <a:extLst>
                  <a:ext uri="{FF2B5EF4-FFF2-40B4-BE49-F238E27FC236}">
                    <a16:creationId xmlns:a16="http://schemas.microsoft.com/office/drawing/2014/main" id="{8F6D71DF-ED1E-EBEC-A8F7-3F81C4C3D802}"/>
                  </a:ext>
                </a:extLst>
              </p:cNvPr>
              <p:cNvSpPr/>
              <p:nvPr/>
            </p:nvSpPr>
            <p:spPr>
              <a:xfrm>
                <a:off x="7250171"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8" name="Rectangle 37">
                <a:extLst>
                  <a:ext uri="{FF2B5EF4-FFF2-40B4-BE49-F238E27FC236}">
                    <a16:creationId xmlns:a16="http://schemas.microsoft.com/office/drawing/2014/main" id="{3509DA29-A7C1-85D2-35B3-8727DCBF48D4}"/>
                  </a:ext>
                </a:extLst>
              </p:cNvPr>
              <p:cNvSpPr/>
              <p:nvPr/>
            </p:nvSpPr>
            <p:spPr>
              <a:xfrm>
                <a:off x="7383693" y="6911438"/>
                <a:ext cx="58949"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39" name="Rectangle 38">
                <a:extLst>
                  <a:ext uri="{FF2B5EF4-FFF2-40B4-BE49-F238E27FC236}">
                    <a16:creationId xmlns:a16="http://schemas.microsoft.com/office/drawing/2014/main" id="{A8DA08C1-2519-D181-8600-1208F1245696}"/>
                  </a:ext>
                </a:extLst>
              </p:cNvPr>
              <p:cNvSpPr/>
              <p:nvPr/>
            </p:nvSpPr>
            <p:spPr>
              <a:xfrm>
                <a:off x="7442536" y="6911438"/>
                <a:ext cx="273900"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0" name="Rectangle 39">
                <a:extLst>
                  <a:ext uri="{FF2B5EF4-FFF2-40B4-BE49-F238E27FC236}">
                    <a16:creationId xmlns:a16="http://schemas.microsoft.com/office/drawing/2014/main" id="{902F1E99-115C-87F6-CA21-027965975AC2}"/>
                  </a:ext>
                </a:extLst>
              </p:cNvPr>
              <p:cNvSpPr/>
              <p:nvPr/>
            </p:nvSpPr>
            <p:spPr>
              <a:xfrm>
                <a:off x="7716436" y="6911438"/>
                <a:ext cx="265514" cy="54864"/>
              </a:xfrm>
              <a:prstGeom prst="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1" name="Rectangle 40">
                <a:extLst>
                  <a:ext uri="{FF2B5EF4-FFF2-40B4-BE49-F238E27FC236}">
                    <a16:creationId xmlns:a16="http://schemas.microsoft.com/office/drawing/2014/main" id="{CB73422B-855F-4565-0FAB-46FBD2C9EBF1}"/>
                  </a:ext>
                </a:extLst>
              </p:cNvPr>
              <p:cNvSpPr/>
              <p:nvPr/>
            </p:nvSpPr>
            <p:spPr>
              <a:xfrm>
                <a:off x="7981950" y="6911438"/>
                <a:ext cx="271013"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sp>
            <p:nvSpPr>
              <p:cNvPr id="42" name="Rectangle 41">
                <a:extLst>
                  <a:ext uri="{FF2B5EF4-FFF2-40B4-BE49-F238E27FC236}">
                    <a16:creationId xmlns:a16="http://schemas.microsoft.com/office/drawing/2014/main" id="{9821C657-97BD-B5B8-51CF-406994569C6C}"/>
                  </a:ext>
                </a:extLst>
              </p:cNvPr>
              <p:cNvSpPr/>
              <p:nvPr/>
            </p:nvSpPr>
            <p:spPr>
              <a:xfrm>
                <a:off x="7319857" y="6911390"/>
                <a:ext cx="58949" cy="54864"/>
              </a:xfrm>
              <a:prstGeom prst="rect">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aramond"/>
                  <a:ea typeface="+mn-ea"/>
                  <a:cs typeface="+mn-cs"/>
                </a:endParaRPr>
              </a:p>
            </p:txBody>
          </p:sp>
        </p:grpSp>
        <p:sp>
          <p:nvSpPr>
            <p:cNvPr id="29" name="TextBox 28">
              <a:extLst>
                <a:ext uri="{FF2B5EF4-FFF2-40B4-BE49-F238E27FC236}">
                  <a16:creationId xmlns:a16="http://schemas.microsoft.com/office/drawing/2014/main" id="{13A7F3F4-E3BE-2F18-149C-EB08942E485E}"/>
                </a:ext>
              </a:extLst>
            </p:cNvPr>
            <p:cNvSpPr txBox="1"/>
            <p:nvPr/>
          </p:nvSpPr>
          <p:spPr>
            <a:xfrm>
              <a:off x="7263830" y="4955538"/>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0</a:t>
              </a:r>
            </a:p>
          </p:txBody>
        </p:sp>
        <p:sp>
          <p:nvSpPr>
            <p:cNvPr id="30" name="TextBox 29">
              <a:extLst>
                <a:ext uri="{FF2B5EF4-FFF2-40B4-BE49-F238E27FC236}">
                  <a16:creationId xmlns:a16="http://schemas.microsoft.com/office/drawing/2014/main" id="{986D6010-9D3E-4AD6-B79E-38E72F7811D7}"/>
                </a:ext>
              </a:extLst>
            </p:cNvPr>
            <p:cNvSpPr txBox="1"/>
            <p:nvPr/>
          </p:nvSpPr>
          <p:spPr>
            <a:xfrm>
              <a:off x="7360714" y="4954571"/>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1</a:t>
              </a:r>
            </a:p>
          </p:txBody>
        </p:sp>
        <p:sp>
          <p:nvSpPr>
            <p:cNvPr id="31" name="TextBox 30">
              <a:extLst>
                <a:ext uri="{FF2B5EF4-FFF2-40B4-BE49-F238E27FC236}">
                  <a16:creationId xmlns:a16="http://schemas.microsoft.com/office/drawing/2014/main" id="{A84ACBBB-135F-ED69-0E31-F7536D5B8A79}"/>
                </a:ext>
              </a:extLst>
            </p:cNvPr>
            <p:cNvSpPr txBox="1"/>
            <p:nvPr/>
          </p:nvSpPr>
          <p:spPr>
            <a:xfrm>
              <a:off x="7483524"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2</a:t>
              </a:r>
            </a:p>
          </p:txBody>
        </p:sp>
        <p:sp>
          <p:nvSpPr>
            <p:cNvPr id="32" name="TextBox 31">
              <a:extLst>
                <a:ext uri="{FF2B5EF4-FFF2-40B4-BE49-F238E27FC236}">
                  <a16:creationId xmlns:a16="http://schemas.microsoft.com/office/drawing/2014/main" id="{B084578D-C1E5-5B6F-33E6-15FE7EC70FDB}"/>
                </a:ext>
              </a:extLst>
            </p:cNvPr>
            <p:cNvSpPr txBox="1"/>
            <p:nvPr/>
          </p:nvSpPr>
          <p:spPr>
            <a:xfrm>
              <a:off x="7761634" y="4954893"/>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4</a:t>
              </a:r>
            </a:p>
          </p:txBody>
        </p:sp>
        <p:sp>
          <p:nvSpPr>
            <p:cNvPr id="33" name="TextBox 32">
              <a:extLst>
                <a:ext uri="{FF2B5EF4-FFF2-40B4-BE49-F238E27FC236}">
                  <a16:creationId xmlns:a16="http://schemas.microsoft.com/office/drawing/2014/main" id="{6E572D61-647F-1060-657A-3B0DCE674EFA}"/>
                </a:ext>
              </a:extLst>
            </p:cNvPr>
            <p:cNvSpPr txBox="1"/>
            <p:nvPr/>
          </p:nvSpPr>
          <p:spPr>
            <a:xfrm>
              <a:off x="8017889" y="495212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6</a:t>
              </a:r>
            </a:p>
          </p:txBody>
        </p:sp>
        <p:sp>
          <p:nvSpPr>
            <p:cNvPr id="34" name="TextBox 33">
              <a:extLst>
                <a:ext uri="{FF2B5EF4-FFF2-40B4-BE49-F238E27FC236}">
                  <a16:creationId xmlns:a16="http://schemas.microsoft.com/office/drawing/2014/main" id="{D0EE86E3-3BEA-9D92-0A3A-72DD73D77DA7}"/>
                </a:ext>
              </a:extLst>
            </p:cNvPr>
            <p:cNvSpPr txBox="1"/>
            <p:nvPr/>
          </p:nvSpPr>
          <p:spPr>
            <a:xfrm>
              <a:off x="8293989" y="4951760"/>
              <a:ext cx="143105" cy="2308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a:rPr>
                <a:t>8</a:t>
              </a:r>
            </a:p>
          </p:txBody>
        </p:sp>
        <p:sp>
          <p:nvSpPr>
            <p:cNvPr id="35" name="TextBox 34">
              <a:extLst>
                <a:ext uri="{FF2B5EF4-FFF2-40B4-BE49-F238E27FC236}">
                  <a16:creationId xmlns:a16="http://schemas.microsoft.com/office/drawing/2014/main" id="{07764210-3DC9-1129-3930-26AEA8294EBE}"/>
                </a:ext>
              </a:extLst>
            </p:cNvPr>
            <p:cNvSpPr txBox="1"/>
            <p:nvPr/>
          </p:nvSpPr>
          <p:spPr>
            <a:xfrm>
              <a:off x="8270312" y="5029858"/>
              <a:ext cx="567244" cy="2122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entury Gothic"/>
                </a:rPr>
                <a:t>Miles</a:t>
              </a:r>
            </a:p>
          </p:txBody>
        </p:sp>
      </p:grpSp>
      <p:sp>
        <p:nvSpPr>
          <p:cNvPr id="43" name="TextBox 42">
            <a:extLst>
              <a:ext uri="{FF2B5EF4-FFF2-40B4-BE49-F238E27FC236}">
                <a16:creationId xmlns:a16="http://schemas.microsoft.com/office/drawing/2014/main" id="{C364F28A-613E-245A-6A33-2321E8F5AE78}"/>
              </a:ext>
            </a:extLst>
          </p:cNvPr>
          <p:cNvSpPr txBox="1"/>
          <p:nvPr/>
        </p:nvSpPr>
        <p:spPr>
          <a:xfrm>
            <a:off x="325895" y="5110507"/>
            <a:ext cx="4551287" cy="215444"/>
          </a:xfrm>
          <a:prstGeom prst="rect">
            <a:avLst/>
          </a:prstGeom>
          <a:noFill/>
        </p:spPr>
        <p:txBody>
          <a:bodyPr wrap="square" rtlCol="0">
            <a:spAutoFit/>
          </a:bodyPr>
          <a:lstStyle/>
          <a:p>
            <a:r>
              <a:rPr lang="en-US" sz="800" dirty="0" err="1">
                <a:solidFill>
                  <a:prstClr val="black"/>
                </a:solidFill>
                <a:latin typeface="Century Gothic"/>
              </a:rPr>
              <a:t>Basemap</a:t>
            </a:r>
            <a:r>
              <a:rPr lang="en-US" sz="800" dirty="0">
                <a:solidFill>
                  <a:prstClr val="black"/>
                </a:solidFill>
                <a:latin typeface="Century Gothic"/>
              </a:rPr>
              <a:t> credits: Esri, GEBCO, NOAA, National Geographic, Garmin, Geonames.org </a:t>
            </a:r>
          </a:p>
        </p:txBody>
      </p:sp>
    </p:spTree>
    <p:extLst>
      <p:ext uri="{BB962C8B-B14F-4D97-AF65-F5344CB8AC3E}">
        <p14:creationId xmlns:p14="http://schemas.microsoft.com/office/powerpoint/2010/main" val="2147898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2C2FC86-E4F7-3755-AC5F-C7A159E6F969}"/>
              </a:ext>
            </a:extLst>
          </p:cNvPr>
          <p:cNvSpPr txBox="1">
            <a:spLocks/>
          </p:cNvSpPr>
          <p:nvPr/>
        </p:nvSpPr>
        <p:spPr>
          <a:xfrm>
            <a:off x="506896" y="1161143"/>
            <a:ext cx="10189679" cy="41531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8A5A9A"/>
              </a:buClr>
              <a:buFont typeface="Arial" panose="020B0604020202020204" pitchFamily="34" charset="0"/>
              <a:buChar char="•"/>
            </a:pPr>
            <a:r>
              <a:rPr lang="en-US" dirty="0">
                <a:latin typeface="Century Gothic"/>
              </a:rPr>
              <a:t>List advisors, partners, and others who have contributed in any way to the project.</a:t>
            </a:r>
          </a:p>
          <a:p>
            <a:pPr marL="457200" indent="-457200">
              <a:buClr>
                <a:srgbClr val="8A5A9A"/>
              </a:buClr>
              <a:buFont typeface="Arial" panose="020B0604020202020204" pitchFamily="34" charset="0"/>
              <a:buChar char="•"/>
            </a:pPr>
            <a:r>
              <a:rPr lang="en-US" dirty="0">
                <a:latin typeface="Century Gothic"/>
              </a:rPr>
              <a:t>If your project is a multi-term one, acknowledge past contributors.</a:t>
            </a:r>
          </a:p>
          <a:p>
            <a:pPr marL="457200" indent="-457200">
              <a:buClr>
                <a:srgbClr val="8A5A9A"/>
              </a:buClr>
              <a:buFont typeface="Arial" panose="020B0604020202020204" pitchFamily="34" charset="0"/>
              <a:buChar char="•"/>
            </a:pPr>
            <a:r>
              <a:rPr lang="en-US" dirty="0">
                <a:latin typeface="Century Gothic"/>
              </a:rPr>
              <a:t>If you used ESA data, you need to include the following disclaimer: </a:t>
            </a:r>
            <a:r>
              <a:rPr lang="en-US" sz="2000" dirty="0">
                <a:latin typeface="Century Gothic"/>
              </a:rPr>
              <a:t>“</a:t>
            </a:r>
            <a:r>
              <a:rPr lang="en-US" sz="2000" i="1" dirty="0">
                <a:latin typeface="Century Gothic"/>
              </a:rPr>
              <a:t>This material contains modified Copernicus Sentinel data (insert year), processed by ESA.” </a:t>
            </a:r>
          </a:p>
          <a:p>
            <a:pPr marL="457200" indent="-457200">
              <a:buClr>
                <a:srgbClr val="8A5A9A"/>
              </a:buClr>
              <a:buFont typeface="Arial" panose="020B0604020202020204" pitchFamily="34" charset="0"/>
              <a:buChar char="•"/>
            </a:pPr>
            <a:r>
              <a:rPr lang="en-US" dirty="0">
                <a:latin typeface="Century Gothic"/>
              </a:rPr>
              <a:t>If you used Planet/Maxar data, you need to include the following disclaimer: </a:t>
            </a:r>
            <a:r>
              <a:rPr lang="en-US" sz="2000" dirty="0">
                <a:latin typeface="Century Gothic"/>
              </a:rPr>
              <a:t>“</a:t>
            </a:r>
            <a:r>
              <a:rPr lang="en-US" sz="2000" i="1" dirty="0">
                <a:latin typeface="Century Gothic"/>
              </a:rPr>
              <a:t>This work utilized data made available through the NASA Commercial </a:t>
            </a:r>
            <a:r>
              <a:rPr lang="en-US" sz="2000" i="1" dirty="0" err="1">
                <a:latin typeface="Century Gothic"/>
              </a:rPr>
              <a:t>Smallsat</a:t>
            </a:r>
            <a:r>
              <a:rPr lang="en-US" sz="2000" i="1" dirty="0">
                <a:latin typeface="Century Gothic"/>
              </a:rPr>
              <a:t> Data Acquisition (CSDA) Program.” </a:t>
            </a:r>
          </a:p>
        </p:txBody>
      </p:sp>
      <p:sp>
        <p:nvSpPr>
          <p:cNvPr id="6" name="TextBox 5">
            <a:extLst>
              <a:ext uri="{FF2B5EF4-FFF2-40B4-BE49-F238E27FC236}">
                <a16:creationId xmlns:a16="http://schemas.microsoft.com/office/drawing/2014/main" id="{F3622D64-37F0-7F5A-001F-B22015CE56EF}"/>
              </a:ext>
            </a:extLst>
          </p:cNvPr>
          <p:cNvSpPr txBox="1"/>
          <p:nvPr/>
        </p:nvSpPr>
        <p:spPr>
          <a:xfrm>
            <a:off x="2396384" y="5527580"/>
            <a:ext cx="7399232" cy="338554"/>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2940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264A5C2-2327-8D88-ED42-95C0F542FE38}"/>
              </a:ext>
            </a:extLst>
          </p:cNvPr>
          <p:cNvSpPr>
            <a:spLocks noGrp="1"/>
          </p:cNvSpPr>
          <p:nvPr>
            <p:ph type="body" sz="quarter" idx="17"/>
          </p:nvPr>
        </p:nvSpPr>
        <p:spPr/>
        <p:txBody>
          <a:bodyPr/>
          <a:lstStyle/>
          <a:p>
            <a:r>
              <a:rPr lang="en-US" dirty="0"/>
              <a:t>Required Content</a:t>
            </a:r>
          </a:p>
        </p:txBody>
      </p:sp>
      <p:sp>
        <p:nvSpPr>
          <p:cNvPr id="6" name="Slide Number Placeholder 5">
            <a:extLst>
              <a:ext uri="{FF2B5EF4-FFF2-40B4-BE49-F238E27FC236}">
                <a16:creationId xmlns:a16="http://schemas.microsoft.com/office/drawing/2014/main" id="{099A2136-E8A6-47FF-3DFF-816560E27CEC}"/>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2</a:t>
            </a:fld>
            <a:endParaRPr lang="en-US" dirty="0">
              <a:latin typeface="Century Gothic" panose="020B0502020202020204" pitchFamily="34" charset="0"/>
            </a:endParaRPr>
          </a:p>
        </p:txBody>
      </p:sp>
      <p:sp>
        <p:nvSpPr>
          <p:cNvPr id="7" name="Text Placeholder 6">
            <a:extLst>
              <a:ext uri="{FF2B5EF4-FFF2-40B4-BE49-F238E27FC236}">
                <a16:creationId xmlns:a16="http://schemas.microsoft.com/office/drawing/2014/main" id="{372496B1-4CF8-2366-E872-1B9FA62EDA34}"/>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601CA873-9D9D-3212-C8FA-364A01DDD1A6}"/>
              </a:ext>
            </a:extLst>
          </p:cNvPr>
          <p:cNvSpPr txBox="1">
            <a:spLocks/>
          </p:cNvSpPr>
          <p:nvPr/>
        </p:nvSpPr>
        <p:spPr>
          <a:xfrm>
            <a:off x="6314955" y="1008768"/>
            <a:ext cx="5108575" cy="48404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8A5A9A"/>
              </a:buClr>
              <a:buFont typeface="Arial" panose="020B0604020202020204" pitchFamily="34" charset="0"/>
              <a:buChar char="•"/>
            </a:pPr>
            <a:r>
              <a:rPr lang="en-US" sz="2000" dirty="0">
                <a:latin typeface="Century Gothic"/>
              </a:rPr>
              <a:t>Study Area</a:t>
            </a:r>
          </a:p>
          <a:p>
            <a:pPr marL="457200" indent="-457200">
              <a:buClr>
                <a:srgbClr val="8A5A9A"/>
              </a:buClr>
              <a:buFont typeface="Arial" panose="020B0604020202020204" pitchFamily="34" charset="0"/>
              <a:buChar char="•"/>
            </a:pPr>
            <a:r>
              <a:rPr lang="en-US" sz="2000" dirty="0">
                <a:latin typeface="Century Gothic"/>
              </a:rPr>
              <a:t>Study Period</a:t>
            </a:r>
          </a:p>
          <a:p>
            <a:pPr marL="457200" indent="-457200">
              <a:buClr>
                <a:srgbClr val="8A5A9A"/>
              </a:buClr>
              <a:buFont typeface="Arial" panose="020B0604020202020204" pitchFamily="34" charset="0"/>
              <a:buChar char="•"/>
            </a:pPr>
            <a:r>
              <a:rPr lang="en-US" sz="2000" dirty="0">
                <a:latin typeface="Century Gothic"/>
              </a:rPr>
              <a:t>Objectives</a:t>
            </a:r>
          </a:p>
          <a:p>
            <a:pPr marL="457200" indent="-457200">
              <a:buClr>
                <a:srgbClr val="8A5A9A"/>
              </a:buClr>
              <a:buFont typeface="Arial" panose="020B0604020202020204" pitchFamily="34" charset="0"/>
              <a:buChar char="•"/>
            </a:pPr>
            <a:r>
              <a:rPr lang="en-US" sz="2000" dirty="0">
                <a:latin typeface="Century Gothic"/>
              </a:rPr>
              <a:t>Partners</a:t>
            </a:r>
          </a:p>
          <a:p>
            <a:pPr marL="457200" indent="-457200">
              <a:buClr>
                <a:srgbClr val="8A5A9A"/>
              </a:buClr>
              <a:buFont typeface="Arial" panose="020B0604020202020204" pitchFamily="34" charset="0"/>
              <a:buChar char="•"/>
            </a:pPr>
            <a:r>
              <a:rPr lang="en-US" sz="2000" dirty="0">
                <a:latin typeface="Century Gothic"/>
              </a:rPr>
              <a:t>Community Concerns</a:t>
            </a:r>
          </a:p>
          <a:p>
            <a:pPr marL="457200" indent="-457200">
              <a:buClr>
                <a:srgbClr val="8A5A9A"/>
              </a:buClr>
              <a:buFont typeface="Arial" panose="020B0604020202020204" pitchFamily="34" charset="0"/>
              <a:buChar char="•"/>
            </a:pPr>
            <a:r>
              <a:rPr lang="en-US" sz="2000" dirty="0">
                <a:latin typeface="Century Gothic"/>
              </a:rPr>
              <a:t>Earth Observations</a:t>
            </a:r>
          </a:p>
          <a:p>
            <a:pPr marL="457200" indent="-457200">
              <a:buClr>
                <a:srgbClr val="8A5A9A"/>
              </a:buClr>
              <a:buFont typeface="Arial" panose="020B0604020202020204" pitchFamily="34" charset="0"/>
              <a:buChar char="•"/>
            </a:pPr>
            <a:r>
              <a:rPr lang="en-US" sz="2000" dirty="0">
                <a:latin typeface="Century Gothic"/>
              </a:rPr>
              <a:t>Methodology</a:t>
            </a:r>
          </a:p>
          <a:p>
            <a:pPr marL="457200" indent="-457200">
              <a:buClr>
                <a:srgbClr val="8A5A9A"/>
              </a:buClr>
              <a:buFont typeface="Arial" panose="020B0604020202020204" pitchFamily="34" charset="0"/>
              <a:buChar char="•"/>
            </a:pPr>
            <a:r>
              <a:rPr lang="en-US" sz="2000" dirty="0">
                <a:latin typeface="Century Gothic"/>
              </a:rPr>
              <a:t>Results</a:t>
            </a:r>
          </a:p>
          <a:p>
            <a:pPr marL="457200" indent="-457200">
              <a:buClr>
                <a:srgbClr val="8A5A9A"/>
              </a:buClr>
              <a:buFont typeface="Arial" panose="020B0604020202020204" pitchFamily="34" charset="0"/>
              <a:buChar char="•"/>
            </a:pPr>
            <a:r>
              <a:rPr lang="en-US" sz="2000" dirty="0">
                <a:latin typeface="Century Gothic"/>
              </a:rPr>
              <a:t>Errors &amp; Uncertainties</a:t>
            </a:r>
          </a:p>
          <a:p>
            <a:pPr marL="457200" indent="-457200">
              <a:buClr>
                <a:srgbClr val="8A5A9A"/>
              </a:buClr>
              <a:buFont typeface="Arial" panose="020B0604020202020204" pitchFamily="34" charset="0"/>
              <a:buChar char="•"/>
            </a:pPr>
            <a:r>
              <a:rPr lang="en-US" sz="2000" dirty="0">
                <a:latin typeface="Century Gothic"/>
              </a:rPr>
              <a:t>Feasibility &amp; Partner Implementation</a:t>
            </a:r>
            <a:endParaRPr lang="en-US" sz="2000" dirty="0">
              <a:highlight>
                <a:srgbClr val="00FFFF"/>
              </a:highlight>
              <a:latin typeface="Century Gothic"/>
            </a:endParaRPr>
          </a:p>
          <a:p>
            <a:pPr marL="457200" indent="-457200">
              <a:buClr>
                <a:srgbClr val="8A5A9A"/>
              </a:buClr>
              <a:buFont typeface="Arial" panose="020B0604020202020204" pitchFamily="34" charset="0"/>
              <a:buChar char="•"/>
            </a:pPr>
            <a:r>
              <a:rPr lang="en-US" sz="2000" dirty="0">
                <a:latin typeface="Century Gothic"/>
              </a:rPr>
              <a:t>Conclusions</a:t>
            </a:r>
            <a:endParaRPr lang="en-US" sz="2000" dirty="0">
              <a:highlight>
                <a:srgbClr val="00FFFF"/>
              </a:highlight>
              <a:latin typeface="Century Gothic"/>
            </a:endParaRPr>
          </a:p>
          <a:p>
            <a:pPr marL="457200" indent="-457200">
              <a:buClr>
                <a:srgbClr val="8A5A9A"/>
              </a:buClr>
              <a:buFont typeface="Arial" panose="020B0604020202020204" pitchFamily="34" charset="0"/>
              <a:buChar char="•"/>
            </a:pPr>
            <a:r>
              <a:rPr lang="en-US" sz="2000" dirty="0">
                <a:latin typeface="Century Gothic"/>
              </a:rPr>
              <a:t>Acknowledgements</a:t>
            </a:r>
          </a:p>
        </p:txBody>
      </p:sp>
      <p:pic>
        <p:nvPicPr>
          <p:cNvPr id="12" name="Picture Placeholder 7">
            <a:extLst>
              <a:ext uri="{FF2B5EF4-FFF2-40B4-BE49-F238E27FC236}">
                <a16:creationId xmlns:a16="http://schemas.microsoft.com/office/drawing/2014/main" id="{B200DFC1-9FEA-D0D8-6686-2FD6D484403F}"/>
              </a:ext>
            </a:extLst>
          </p:cNvPr>
          <p:cNvPicPr>
            <a:picLocks noGrp="1" noChangeAspect="1"/>
          </p:cNvPicPr>
          <p:nvPr>
            <p:ph type="pic" sz="quarter" idx="19"/>
          </p:nvPr>
        </p:nvPicPr>
        <p:blipFill rotWithShape="1">
          <a:blip r:embed="rId3" cstate="print">
            <a:extLst>
              <a:ext uri="{28A0092B-C50C-407E-A947-70E740481C1C}">
                <a14:useLocalDpi xmlns:a14="http://schemas.microsoft.com/office/drawing/2010/main" val="0"/>
              </a:ext>
            </a:extLst>
          </a:blip>
          <a:srcRect l="16056" r="16056"/>
          <a:stretch/>
        </p:blipFill>
        <p:spPr>
          <a:xfrm>
            <a:off x="0" y="0"/>
            <a:ext cx="6096000" cy="6048375"/>
          </a:xfrm>
          <a:prstGeom prst="rect">
            <a:avLst/>
          </a:prstGeom>
        </p:spPr>
      </p:pic>
      <p:sp>
        <p:nvSpPr>
          <p:cNvPr id="4" name="TextBox 3">
            <a:extLst>
              <a:ext uri="{FF2B5EF4-FFF2-40B4-BE49-F238E27FC236}">
                <a16:creationId xmlns:a16="http://schemas.microsoft.com/office/drawing/2014/main" id="{758A8213-3572-253E-0101-F373FD31BA27}"/>
              </a:ext>
            </a:extLst>
          </p:cNvPr>
          <p:cNvSpPr txBox="1"/>
          <p:nvPr/>
        </p:nvSpPr>
        <p:spPr>
          <a:xfrm>
            <a:off x="218955" y="264410"/>
            <a:ext cx="5661146" cy="830997"/>
          </a:xfrm>
          <a:prstGeom prst="rect">
            <a:avLst/>
          </a:prstGeom>
          <a:solidFill>
            <a:srgbClr val="FFFFFF"/>
          </a:solidFill>
          <a:ln w="19050">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0000"/>
                </a:solidFill>
                <a:effectLst/>
                <a:uLnTx/>
                <a:uFillTx/>
              </a:rPr>
              <a:t>Feel free to expand upon these topics, alter the headings, and change the order of the slides to fit your needs. We prefer descriptive headings over general headings like ‘Results’</a:t>
            </a:r>
          </a:p>
        </p:txBody>
      </p:sp>
      <p:sp>
        <p:nvSpPr>
          <p:cNvPr id="3" name="Text Placeholder 4">
            <a:extLst>
              <a:ext uri="{FF2B5EF4-FFF2-40B4-BE49-F238E27FC236}">
                <a16:creationId xmlns:a16="http://schemas.microsoft.com/office/drawing/2014/main" id="{AFB67646-CAD7-DB38-A462-A19A015D818B}"/>
              </a:ext>
            </a:extLst>
          </p:cNvPr>
          <p:cNvSpPr txBox="1">
            <a:spLocks/>
          </p:cNvSpPr>
          <p:nvPr/>
        </p:nvSpPr>
        <p:spPr>
          <a:xfrm>
            <a:off x="3961053" y="5619735"/>
            <a:ext cx="1979253" cy="229496"/>
          </a:xfrm>
          <a:prstGeom prst="rect">
            <a:avLst/>
          </a:prstGeom>
          <a:solidFill>
            <a:sysClr val="window" lastClr="FFFFFF"/>
          </a:solidFill>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161703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7D205C-F6A4-79EB-50BC-14C64567A4ED}"/>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3</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E09CEDCD-CB0B-694F-B59B-AE47A280343E}"/>
              </a:ext>
            </a:extLst>
          </p:cNvPr>
          <p:cNvSpPr>
            <a:spLocks noGrp="1"/>
          </p:cNvSpPr>
          <p:nvPr>
            <p:ph type="body" sz="quarter" idx="17"/>
          </p:nvPr>
        </p:nvSpPr>
        <p:spPr/>
        <p:txBody>
          <a:bodyPr/>
          <a:lstStyle/>
          <a:p>
            <a:r>
              <a:rPr lang="en-US" dirty="0"/>
              <a:t>Templates Available</a:t>
            </a:r>
          </a:p>
        </p:txBody>
      </p:sp>
      <p:sp>
        <p:nvSpPr>
          <p:cNvPr id="4" name="Text Placeholder 3">
            <a:extLst>
              <a:ext uri="{FF2B5EF4-FFF2-40B4-BE49-F238E27FC236}">
                <a16:creationId xmlns:a16="http://schemas.microsoft.com/office/drawing/2014/main" id="{AB8344F2-69F4-4E4B-8DFE-90E5C38F6D5A}"/>
              </a:ext>
            </a:extLst>
          </p:cNvPr>
          <p:cNvSpPr>
            <a:spLocks noGrp="1"/>
          </p:cNvSpPr>
          <p:nvPr>
            <p:ph type="body" sz="quarter" idx="18"/>
          </p:nvPr>
        </p:nvSpPr>
        <p:spPr/>
        <p:txBody>
          <a:bodyPr/>
          <a:lstStyle/>
          <a:p>
            <a:endParaRPr lang="en-US"/>
          </a:p>
        </p:txBody>
      </p:sp>
      <p:pic>
        <p:nvPicPr>
          <p:cNvPr id="7" name="Picture 6">
            <a:extLst>
              <a:ext uri="{FF2B5EF4-FFF2-40B4-BE49-F238E27FC236}">
                <a16:creationId xmlns:a16="http://schemas.microsoft.com/office/drawing/2014/main" id="{45D63FAC-C2C8-2F06-6BE5-83B699B466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953" y="1252039"/>
            <a:ext cx="3173953" cy="1795961"/>
          </a:xfrm>
          <a:prstGeom prst="rect">
            <a:avLst/>
          </a:prstGeom>
          <a:ln>
            <a:solidFill>
              <a:schemeClr val="tx1"/>
            </a:solidFill>
          </a:ln>
        </p:spPr>
      </p:pic>
      <p:pic>
        <p:nvPicPr>
          <p:cNvPr id="8" name="Picture 7">
            <a:extLst>
              <a:ext uri="{FF2B5EF4-FFF2-40B4-BE49-F238E27FC236}">
                <a16:creationId xmlns:a16="http://schemas.microsoft.com/office/drawing/2014/main" id="{421011C3-2B0F-7BE7-8F66-2B8E23B538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7665" y="1252964"/>
            <a:ext cx="3155945" cy="1794111"/>
          </a:xfrm>
          <a:prstGeom prst="rect">
            <a:avLst/>
          </a:prstGeom>
          <a:ln>
            <a:solidFill>
              <a:schemeClr val="tx1"/>
            </a:solidFill>
          </a:ln>
        </p:spPr>
      </p:pic>
      <p:pic>
        <p:nvPicPr>
          <p:cNvPr id="9" name="Picture 8">
            <a:extLst>
              <a:ext uri="{FF2B5EF4-FFF2-40B4-BE49-F238E27FC236}">
                <a16:creationId xmlns:a16="http://schemas.microsoft.com/office/drawing/2014/main" id="{0F6FDCA8-5630-A880-3294-302AA56231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5457" y="1252039"/>
            <a:ext cx="3159199" cy="1795961"/>
          </a:xfrm>
          <a:prstGeom prst="rect">
            <a:avLst/>
          </a:prstGeom>
          <a:ln>
            <a:solidFill>
              <a:schemeClr val="tx1"/>
            </a:solidFill>
          </a:ln>
        </p:spPr>
      </p:pic>
      <p:pic>
        <p:nvPicPr>
          <p:cNvPr id="10" name="Picture 9">
            <a:extLst>
              <a:ext uri="{FF2B5EF4-FFF2-40B4-BE49-F238E27FC236}">
                <a16:creationId xmlns:a16="http://schemas.microsoft.com/office/drawing/2014/main" id="{C590550A-7B11-E855-9248-53060B28DD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9186" y="3794499"/>
            <a:ext cx="3153486" cy="1782545"/>
          </a:xfrm>
          <a:prstGeom prst="rect">
            <a:avLst/>
          </a:prstGeom>
          <a:ln>
            <a:solidFill>
              <a:schemeClr val="tx1"/>
            </a:solidFill>
          </a:ln>
        </p:spPr>
      </p:pic>
      <p:pic>
        <p:nvPicPr>
          <p:cNvPr id="11" name="Picture 10">
            <a:extLst>
              <a:ext uri="{FF2B5EF4-FFF2-40B4-BE49-F238E27FC236}">
                <a16:creationId xmlns:a16="http://schemas.microsoft.com/office/drawing/2014/main" id="{503F5307-DBBC-0E7D-14B3-6BB5CE2A3B0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14411" y="3787792"/>
            <a:ext cx="3162452" cy="1795961"/>
          </a:xfrm>
          <a:prstGeom prst="rect">
            <a:avLst/>
          </a:prstGeom>
          <a:ln>
            <a:solidFill>
              <a:schemeClr val="tx1"/>
            </a:solidFill>
          </a:ln>
        </p:spPr>
      </p:pic>
      <p:pic>
        <p:nvPicPr>
          <p:cNvPr id="12" name="Picture 11">
            <a:extLst>
              <a:ext uri="{FF2B5EF4-FFF2-40B4-BE49-F238E27FC236}">
                <a16:creationId xmlns:a16="http://schemas.microsoft.com/office/drawing/2014/main" id="{022A5E87-CCB0-4459-A4F5-C02BF6C6736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301842" y="3787792"/>
            <a:ext cx="3168192" cy="1795961"/>
          </a:xfrm>
          <a:prstGeom prst="rect">
            <a:avLst/>
          </a:prstGeom>
          <a:ln>
            <a:solidFill>
              <a:schemeClr val="tx1"/>
            </a:solidFill>
          </a:ln>
        </p:spPr>
      </p:pic>
      <p:sp>
        <p:nvSpPr>
          <p:cNvPr id="14" name="TextBox 13">
            <a:extLst>
              <a:ext uri="{FF2B5EF4-FFF2-40B4-BE49-F238E27FC236}">
                <a16:creationId xmlns:a16="http://schemas.microsoft.com/office/drawing/2014/main" id="{54B1CBC0-E693-9458-F22E-87F131BC36AC}"/>
              </a:ext>
            </a:extLst>
          </p:cNvPr>
          <p:cNvSpPr txBox="1"/>
          <p:nvPr/>
        </p:nvSpPr>
        <p:spPr>
          <a:xfrm>
            <a:off x="8295565"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Acknowledgements</a:t>
            </a:r>
          </a:p>
        </p:txBody>
      </p:sp>
      <p:sp>
        <p:nvSpPr>
          <p:cNvPr id="15" name="TextBox 14">
            <a:extLst>
              <a:ext uri="{FF2B5EF4-FFF2-40B4-BE49-F238E27FC236}">
                <a16:creationId xmlns:a16="http://schemas.microsoft.com/office/drawing/2014/main" id="{F519525C-1021-B0ED-D743-586FB63E3CA9}"/>
              </a:ext>
            </a:extLst>
          </p:cNvPr>
          <p:cNvSpPr txBox="1"/>
          <p:nvPr/>
        </p:nvSpPr>
        <p:spPr>
          <a:xfrm>
            <a:off x="4294628"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5</a:t>
            </a:r>
          </a:p>
        </p:txBody>
      </p:sp>
      <p:sp>
        <p:nvSpPr>
          <p:cNvPr id="16" name="TextBox 15">
            <a:extLst>
              <a:ext uri="{FF2B5EF4-FFF2-40B4-BE49-F238E27FC236}">
                <a16:creationId xmlns:a16="http://schemas.microsoft.com/office/drawing/2014/main" id="{3B1A0B1A-60D0-FADD-010D-0D768953A0B5}"/>
              </a:ext>
            </a:extLst>
          </p:cNvPr>
          <p:cNvSpPr txBox="1"/>
          <p:nvPr/>
        </p:nvSpPr>
        <p:spPr>
          <a:xfrm>
            <a:off x="319186" y="5605961"/>
            <a:ext cx="3178982"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4</a:t>
            </a:r>
          </a:p>
        </p:txBody>
      </p:sp>
      <p:sp>
        <p:nvSpPr>
          <p:cNvPr id="17" name="TextBox 16">
            <a:extLst>
              <a:ext uri="{FF2B5EF4-FFF2-40B4-BE49-F238E27FC236}">
                <a16:creationId xmlns:a16="http://schemas.microsoft.com/office/drawing/2014/main" id="{B78A5D07-DE9A-31D1-1CA1-8D434D454812}"/>
              </a:ext>
            </a:extLst>
          </p:cNvPr>
          <p:cNvSpPr txBox="1"/>
          <p:nvPr/>
        </p:nvSpPr>
        <p:spPr>
          <a:xfrm>
            <a:off x="304800"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1</a:t>
            </a:r>
          </a:p>
        </p:txBody>
      </p:sp>
      <p:sp>
        <p:nvSpPr>
          <p:cNvPr id="18" name="TextBox 17">
            <a:extLst>
              <a:ext uri="{FF2B5EF4-FFF2-40B4-BE49-F238E27FC236}">
                <a16:creationId xmlns:a16="http://schemas.microsoft.com/office/drawing/2014/main" id="{929ED611-08C0-9E51-7121-FC77DB12940B}"/>
              </a:ext>
            </a:extLst>
          </p:cNvPr>
          <p:cNvSpPr txBox="1"/>
          <p:nvPr/>
        </p:nvSpPr>
        <p:spPr>
          <a:xfrm>
            <a:off x="4294628"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2</a:t>
            </a:r>
          </a:p>
        </p:txBody>
      </p:sp>
      <p:sp>
        <p:nvSpPr>
          <p:cNvPr id="19" name="TextBox 18">
            <a:extLst>
              <a:ext uri="{FF2B5EF4-FFF2-40B4-BE49-F238E27FC236}">
                <a16:creationId xmlns:a16="http://schemas.microsoft.com/office/drawing/2014/main" id="{E0AD7A04-F58B-F27C-E94D-A9FC69EC149C}"/>
              </a:ext>
            </a:extLst>
          </p:cNvPr>
          <p:cNvSpPr txBox="1"/>
          <p:nvPr/>
        </p:nvSpPr>
        <p:spPr>
          <a:xfrm>
            <a:off x="8280297" y="3038008"/>
            <a:ext cx="3193368" cy="369332"/>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3</a:t>
            </a:r>
          </a:p>
        </p:txBody>
      </p:sp>
      <p:sp>
        <p:nvSpPr>
          <p:cNvPr id="20" name="TextBox 19">
            <a:extLst>
              <a:ext uri="{FF2B5EF4-FFF2-40B4-BE49-F238E27FC236}">
                <a16:creationId xmlns:a16="http://schemas.microsoft.com/office/drawing/2014/main" id="{B559CAE6-A5E0-50F3-D9B9-0E1D20F7750D}"/>
              </a:ext>
            </a:extLst>
          </p:cNvPr>
          <p:cNvSpPr txBox="1"/>
          <p:nvPr/>
        </p:nvSpPr>
        <p:spPr>
          <a:xfrm>
            <a:off x="5359400" y="264412"/>
            <a:ext cx="6515100" cy="628287"/>
          </a:xfrm>
          <a:prstGeom prst="rect">
            <a:avLst/>
          </a:prstGeom>
          <a:noFill/>
          <a:ln w="19050">
            <a:solidFill>
              <a:schemeClr val="tx1"/>
            </a:solidFill>
          </a:ln>
        </p:spPr>
        <p:txBody>
          <a:bodyPr wrap="square" rtlCol="0">
            <a:noAutofit/>
          </a:bodyPr>
          <a:lstStyle/>
          <a:p>
            <a:r>
              <a:rPr lang="en-US" sz="1500" dirty="0">
                <a:solidFill>
                  <a:schemeClr val="tx1">
                    <a:lumMod val="75000"/>
                    <a:lumOff val="25000"/>
                  </a:schemeClr>
                </a:solidFill>
                <a:latin typeface="Century Gothic" panose="020F0302020204030204"/>
              </a:rPr>
              <a:t>Use these templates as a guide. You may rearrange your content however you like! In the Tools bar, go to </a:t>
            </a:r>
            <a:r>
              <a:rPr lang="en-US" sz="1500" b="1" dirty="0">
                <a:solidFill>
                  <a:schemeClr val="tx1">
                    <a:lumMod val="75000"/>
                    <a:lumOff val="25000"/>
                  </a:schemeClr>
                </a:solidFill>
                <a:latin typeface="Century Gothic" panose="020F0302020204030204"/>
              </a:rPr>
              <a:t>Home – Slides – New Slides</a:t>
            </a:r>
          </a:p>
        </p:txBody>
      </p:sp>
    </p:spTree>
    <p:extLst>
      <p:ext uri="{BB962C8B-B14F-4D97-AF65-F5344CB8AC3E}">
        <p14:creationId xmlns:p14="http://schemas.microsoft.com/office/powerpoint/2010/main" val="3927190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2F935-60A9-DE11-E64A-23DA576501DA}"/>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4</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11461BCF-3C2B-851B-8A56-63664F82C203}"/>
              </a:ext>
            </a:extLst>
          </p:cNvPr>
          <p:cNvSpPr>
            <a:spLocks noGrp="1"/>
          </p:cNvSpPr>
          <p:nvPr>
            <p:ph type="body" sz="quarter" idx="17"/>
          </p:nvPr>
        </p:nvSpPr>
        <p:spPr/>
        <p:txBody>
          <a:bodyPr/>
          <a:lstStyle/>
          <a:p>
            <a:r>
              <a:rPr lang="en-US" dirty="0"/>
              <a:t>Presentation Guidelines: Fonts</a:t>
            </a:r>
          </a:p>
        </p:txBody>
      </p:sp>
      <p:sp>
        <p:nvSpPr>
          <p:cNvPr id="4" name="Text Placeholder 3">
            <a:extLst>
              <a:ext uri="{FF2B5EF4-FFF2-40B4-BE49-F238E27FC236}">
                <a16:creationId xmlns:a16="http://schemas.microsoft.com/office/drawing/2014/main" id="{06F8B11A-A36C-FE7A-5F4D-606D9FC8E759}"/>
              </a:ext>
            </a:extLst>
          </p:cNvPr>
          <p:cNvSpPr>
            <a:spLocks noGrp="1"/>
          </p:cNvSpPr>
          <p:nvPr>
            <p:ph type="body" sz="quarter" idx="18"/>
          </p:nvPr>
        </p:nvSpPr>
        <p:spPr/>
        <p:txBody>
          <a:bodyPr/>
          <a:lstStyle/>
          <a:p>
            <a:endParaRPr lang="en-US"/>
          </a:p>
        </p:txBody>
      </p:sp>
      <p:sp>
        <p:nvSpPr>
          <p:cNvPr id="5" name="Text Placeholder 7">
            <a:extLst>
              <a:ext uri="{FF2B5EF4-FFF2-40B4-BE49-F238E27FC236}">
                <a16:creationId xmlns:a16="http://schemas.microsoft.com/office/drawing/2014/main" id="{CB63C0AF-E96A-D56E-6542-22276BE6C976}"/>
              </a:ext>
            </a:extLst>
          </p:cNvPr>
          <p:cNvSpPr txBox="1">
            <a:spLocks/>
          </p:cNvSpPr>
          <p:nvPr/>
        </p:nvSpPr>
        <p:spPr>
          <a:xfrm>
            <a:off x="304800" y="1056467"/>
            <a:ext cx="6667317" cy="52670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500"/>
              </a:spcAft>
              <a:buClr>
                <a:srgbClr val="8A5A9A"/>
              </a:buClr>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Font is always Century Gothic, </a:t>
            </a:r>
            <a:r>
              <a:rPr kumimoji="0" lang="en-US" sz="2000" b="0" i="0" u="none" strike="noStrike" kern="1200" cap="none" spc="0" normalizeH="0" baseline="0" noProof="0" dirty="0">
                <a:ln>
                  <a:noFill/>
                </a:ln>
                <a:effectLst/>
                <a:uLnTx/>
                <a:uFillTx/>
                <a:latin typeface="Century Gothic"/>
                <a:ea typeface="+mn-ea"/>
                <a:cs typeface="+mn-cs"/>
              </a:rPr>
              <a:t>including on figures and image captions</a:t>
            </a:r>
          </a:p>
          <a:p>
            <a:pPr marL="342900" marR="0" lvl="0" indent="-342900" algn="l" defTabSz="914400" rtl="0" eaLnBrk="1" fontAlgn="auto" latinLnBrk="0" hangingPunct="1">
              <a:lnSpc>
                <a:spcPct val="90000"/>
              </a:lnSpc>
              <a:spcBef>
                <a:spcPts val="1000"/>
              </a:spcBef>
              <a:spcAft>
                <a:spcPts val="500"/>
              </a:spcAft>
              <a:buClr>
                <a:srgbClr val="8A5A9A"/>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color is </a:t>
            </a:r>
            <a:r>
              <a:rPr kumimoji="0" lang="en-US" sz="2000" b="1" i="0" u="none" strike="noStrike" kern="1200" cap="none" spc="0" normalizeH="0" baseline="0" noProof="0" dirty="0">
                <a:ln>
                  <a:noFill/>
                </a:ln>
                <a:effectLst/>
                <a:uLnTx/>
                <a:uFillTx/>
                <a:latin typeface="Century Gothic"/>
                <a:ea typeface="+mn-ea"/>
                <a:cs typeface="+mn-cs"/>
              </a:rPr>
              <a:t>Black, Text 1, Lighter 25%, </a:t>
            </a:r>
            <a:r>
              <a:rPr kumimoji="0" lang="en-US" sz="2000" b="0" i="0" u="none" strike="noStrike" kern="1200" cap="none" spc="0" normalizeH="0" baseline="0" noProof="0" dirty="0">
                <a:ln>
                  <a:noFill/>
                </a:ln>
                <a:effectLst/>
                <a:uLnTx/>
                <a:uFillTx/>
                <a:latin typeface="Century Gothic"/>
                <a:ea typeface="+mn-ea"/>
                <a:cs typeface="+mn-cs"/>
              </a:rPr>
              <a:t>NOT Black</a:t>
            </a:r>
          </a:p>
          <a:p>
            <a:pPr marL="342900" marR="0" lvl="0" indent="-342900" algn="l" defTabSz="914400" rtl="0" eaLnBrk="1" fontAlgn="auto" latinLnBrk="0" hangingPunct="1">
              <a:lnSpc>
                <a:spcPct val="90000"/>
              </a:lnSpc>
              <a:spcBef>
                <a:spcPts val="1000"/>
              </a:spcBef>
              <a:spcAft>
                <a:spcPts val="500"/>
              </a:spcAft>
              <a:buClr>
                <a:srgbClr val="8A5A9A"/>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Font sizing:</a:t>
            </a:r>
          </a:p>
          <a:p>
            <a:pPr marL="685800" marR="0" lvl="1" indent="-228600" algn="l" defTabSz="914400" rtl="0" eaLnBrk="1" fontAlgn="auto" latinLnBrk="0" hangingPunct="1">
              <a:lnSpc>
                <a:spcPct val="100000"/>
              </a:lnSpc>
              <a:spcBef>
                <a:spcPts val="1200"/>
              </a:spcBef>
              <a:spcAft>
                <a:spcPts val="500"/>
              </a:spcAft>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Header text </a:t>
            </a:r>
            <a:r>
              <a:rPr kumimoji="0" lang="en-US" sz="1800" b="0" i="0" u="none" strike="noStrike" kern="1200" cap="none" spc="0" normalizeH="0" baseline="0" noProof="0" dirty="0">
                <a:ln>
                  <a:noFill/>
                </a:ln>
                <a:effectLst/>
                <a:uLnTx/>
                <a:uFillTx/>
                <a:latin typeface="Century Gothic"/>
                <a:ea typeface="+mn-ea"/>
                <a:cs typeface="+mn-cs"/>
              </a:rPr>
              <a:t>point size should be between </a:t>
            </a:r>
            <a:r>
              <a:rPr kumimoji="0" lang="en-US" sz="1800" b="1" i="0" u="none" strike="noStrike" kern="1200" cap="none" spc="0" normalizeH="0" baseline="0" noProof="0" dirty="0">
                <a:ln>
                  <a:noFill/>
                </a:ln>
                <a:effectLst/>
                <a:uLnTx/>
                <a:uFillTx/>
                <a:latin typeface="Century Gothic"/>
                <a:ea typeface="+mn-ea"/>
                <a:cs typeface="+mn-cs"/>
              </a:rPr>
              <a:t>32 and 44 </a:t>
            </a:r>
            <a:r>
              <a:rPr kumimoji="0" lang="en-US" sz="1800" b="0" i="0" u="none" strike="noStrike" kern="1200" cap="none" spc="0" normalizeH="0" baseline="0" noProof="0" dirty="0">
                <a:ln>
                  <a:noFill/>
                </a:ln>
                <a:effectLst/>
                <a:uLnTx/>
                <a:uFillTx/>
                <a:latin typeface="Century Gothic"/>
                <a:ea typeface="+mn-ea"/>
                <a:cs typeface="+mn-cs"/>
              </a:rPr>
              <a:t>on most slides.</a:t>
            </a:r>
          </a:p>
          <a:p>
            <a:pPr marL="685800" marR="0" lvl="1" indent="-228600" algn="l" defTabSz="914400" rtl="0" eaLnBrk="1" fontAlgn="auto" latinLnBrk="0" hangingPunct="1">
              <a:lnSpc>
                <a:spcPct val="100000"/>
              </a:lnSpc>
              <a:spcBef>
                <a:spcPts val="1200"/>
              </a:spcBef>
              <a:spcAft>
                <a:spcPts val="500"/>
              </a:spcAft>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Body text </a:t>
            </a:r>
            <a:r>
              <a:rPr kumimoji="0" lang="en-US" sz="1800" b="0" i="0" u="none" strike="noStrike" kern="1200" cap="none" spc="0" normalizeH="0" baseline="0" noProof="0" dirty="0">
                <a:ln>
                  <a:noFill/>
                </a:ln>
                <a:effectLst/>
                <a:uLnTx/>
                <a:uFillTx/>
                <a:latin typeface="Century Gothic"/>
                <a:ea typeface="+mn-ea"/>
                <a:cs typeface="+mn-cs"/>
              </a:rPr>
              <a:t>point size should be at least </a:t>
            </a:r>
            <a:r>
              <a:rPr kumimoji="0" lang="en-US" sz="1800" b="1" i="0" u="none" strike="noStrike" kern="1200" cap="none" spc="0" normalizeH="0" baseline="0" noProof="0" dirty="0">
                <a:ln>
                  <a:noFill/>
                </a:ln>
                <a:effectLst/>
                <a:uLnTx/>
                <a:uFillTx/>
                <a:latin typeface="Century Gothic"/>
                <a:ea typeface="+mn-ea"/>
                <a:cs typeface="+mn-cs"/>
              </a:rPr>
              <a:t>20</a:t>
            </a:r>
            <a:r>
              <a:rPr kumimoji="0" lang="en-US" sz="1800" b="0" i="0" u="none" strike="noStrike" kern="1200" cap="none" spc="0" normalizeH="0" baseline="0" noProof="0" dirty="0">
                <a:ln>
                  <a:noFill/>
                </a:ln>
                <a:effectLst/>
                <a:uLnTx/>
                <a:uFillTx/>
                <a:latin typeface="Century Gothic"/>
                <a:ea typeface="+mn-ea"/>
                <a:cs typeface="+mn-cs"/>
              </a:rPr>
              <a:t>.</a:t>
            </a:r>
          </a:p>
          <a:p>
            <a:pPr marL="685800" marR="0" lvl="1" indent="-228600" algn="l" defTabSz="914400" rtl="0" eaLnBrk="1" fontAlgn="auto" latinLnBrk="0" hangingPunct="1">
              <a:lnSpc>
                <a:spcPct val="100000"/>
              </a:lnSpc>
              <a:spcBef>
                <a:spcPts val="1200"/>
              </a:spcBef>
              <a:spcAft>
                <a:spcPts val="500"/>
              </a:spcAft>
              <a:buSzTx/>
              <a:buFont typeface="Arial" panose="020B0604020202020204" pitchFamily="34" charset="0"/>
              <a:buChar char="•"/>
              <a:tabLst/>
              <a:defRPr/>
            </a:pPr>
            <a:r>
              <a:rPr kumimoji="0" lang="en-US" sz="1800" b="1" i="0" u="none" strike="noStrike" kern="1200" cap="none" spc="0" normalizeH="0" baseline="0" noProof="0" dirty="0">
                <a:ln>
                  <a:noFill/>
                </a:ln>
                <a:effectLst/>
                <a:uLnTx/>
                <a:uFillTx/>
                <a:latin typeface="Century Gothic"/>
                <a:ea typeface="+mn-ea"/>
                <a:cs typeface="+mn-cs"/>
              </a:rPr>
              <a:t>All other text </a:t>
            </a:r>
            <a:r>
              <a:rPr kumimoji="0" lang="en-US" sz="1800" b="0" i="0" u="none" strike="noStrike" kern="1200" cap="none" spc="0" normalizeH="0" baseline="0" noProof="0" dirty="0">
                <a:ln>
                  <a:noFill/>
                </a:ln>
                <a:effectLst/>
                <a:uLnTx/>
                <a:uFillTx/>
                <a:latin typeface="Century Gothic"/>
                <a:ea typeface="+mn-ea"/>
                <a:cs typeface="+mn-cs"/>
              </a:rPr>
              <a:t>(captions, legend items, image credits) should be no smaller than </a:t>
            </a:r>
            <a:r>
              <a:rPr kumimoji="0" lang="en-US" sz="1800" b="1" i="0" u="none" strike="noStrike" kern="1200" cap="none" spc="0" normalizeH="0" baseline="0" noProof="0" dirty="0">
                <a:ln>
                  <a:noFill/>
                </a:ln>
                <a:effectLst/>
                <a:uLnTx/>
                <a:uFillTx/>
                <a:latin typeface="Century Gothic"/>
                <a:ea typeface="+mn-ea"/>
                <a:cs typeface="+mn-cs"/>
              </a:rPr>
              <a:t>10 point type</a:t>
            </a:r>
            <a:r>
              <a:rPr kumimoji="0" lang="en-US" sz="1800" b="0" i="0" u="none" strike="noStrike" kern="1200" cap="none" spc="0" normalizeH="0" baseline="0" noProof="0" dirty="0">
                <a:ln>
                  <a:noFill/>
                </a:ln>
                <a:effectLst/>
                <a:uLnTx/>
                <a:uFillTx/>
                <a:latin typeface="Century Gothic"/>
                <a:ea typeface="+mn-ea"/>
                <a:cs typeface="+mn-cs"/>
              </a:rPr>
              <a:t>.</a:t>
            </a:r>
          </a:p>
          <a:p>
            <a:pPr marL="285750" marR="0" lvl="0" indent="-285750" algn="l" defTabSz="914400" rtl="0" eaLnBrk="1" fontAlgn="auto" latinLnBrk="0" hangingPunct="1">
              <a:lnSpc>
                <a:spcPct val="90000"/>
              </a:lnSpc>
              <a:spcBef>
                <a:spcPts val="1000"/>
              </a:spcBef>
              <a:spcAft>
                <a:spcPts val="500"/>
              </a:spcAft>
              <a:buClr>
                <a:srgbClr val="8A5A9A"/>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Try to use a consistent font size between slides.</a:t>
            </a:r>
          </a:p>
          <a:p>
            <a:pPr marL="285750" marR="0" lvl="0" indent="-285750" algn="l" defTabSz="914400" rtl="0" eaLnBrk="1" fontAlgn="auto" latinLnBrk="0" hangingPunct="1">
              <a:lnSpc>
                <a:spcPct val="90000"/>
              </a:lnSpc>
              <a:spcBef>
                <a:spcPts val="1000"/>
              </a:spcBef>
              <a:spcAft>
                <a:spcPts val="500"/>
              </a:spcAft>
              <a:buClr>
                <a:srgbClr val="8A5A9A"/>
              </a:buClr>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entury Gothic"/>
                <a:ea typeface="+mn-ea"/>
                <a:cs typeface="+mn-cs"/>
              </a:rPr>
              <a:t>The standard DEVELOP bullet style is </a:t>
            </a:r>
            <a:r>
              <a:rPr kumimoji="0" lang="en-US" sz="1800" b="1" i="0" u="none" strike="noStrike" kern="1200" cap="none" spc="0" normalizeH="0" baseline="0" noProof="0" dirty="0">
                <a:ln>
                  <a:noFill/>
                </a:ln>
                <a:effectLst/>
                <a:uLnTx/>
                <a:uFillTx/>
                <a:latin typeface="Century Gothic"/>
                <a:ea typeface="+mn-ea"/>
                <a:cs typeface="+mn-cs"/>
              </a:rPr>
              <a:t>symbol #52 </a:t>
            </a:r>
            <a:r>
              <a:rPr kumimoji="0" lang="en-US" sz="1800" b="0" i="0" u="none" strike="noStrike" kern="1200" cap="none" spc="0" normalizeH="0" baseline="0" noProof="0" dirty="0">
                <a:ln>
                  <a:noFill/>
                </a:ln>
                <a:effectLst/>
                <a:uLnTx/>
                <a:uFillTx/>
                <a:latin typeface="Century Gothic"/>
                <a:ea typeface="+mn-ea"/>
                <a:cs typeface="+mn-cs"/>
              </a:rPr>
              <a:t>in the </a:t>
            </a:r>
            <a:r>
              <a:rPr kumimoji="0" lang="en-US" sz="1800" b="1" i="0" u="none" strike="noStrike" kern="1200" cap="none" spc="0" normalizeH="0" baseline="0" noProof="0" dirty="0">
                <a:ln>
                  <a:noFill/>
                </a:ln>
                <a:effectLst/>
                <a:uLnTx/>
                <a:uFillTx/>
                <a:latin typeface="Century Gothic"/>
                <a:ea typeface="+mn-ea"/>
                <a:cs typeface="+mn-cs"/>
              </a:rPr>
              <a:t>Webdings</a:t>
            </a:r>
            <a:r>
              <a:rPr kumimoji="0" lang="en-US" sz="1800" b="0" i="0" u="none" strike="noStrike" kern="1200" cap="none" spc="0" normalizeH="0" baseline="0" noProof="0" dirty="0">
                <a:ln>
                  <a:noFill/>
                </a:ln>
                <a:effectLst/>
                <a:uLnTx/>
                <a:uFillTx/>
                <a:latin typeface="Century Gothic"/>
                <a:ea typeface="+mn-ea"/>
                <a:cs typeface="+mn-cs"/>
              </a:rPr>
              <a:t> font. For the browser version of PowerPoint, use the Filled Round Bullets style.</a:t>
            </a:r>
          </a:p>
        </p:txBody>
      </p:sp>
      <p:pic>
        <p:nvPicPr>
          <p:cNvPr id="6" name="Picture 5">
            <a:extLst>
              <a:ext uri="{FF2B5EF4-FFF2-40B4-BE49-F238E27FC236}">
                <a16:creationId xmlns:a16="http://schemas.microsoft.com/office/drawing/2014/main" id="{134001DC-63EA-6775-3ED0-C0EE39DAB281}"/>
              </a:ext>
            </a:extLst>
          </p:cNvPr>
          <p:cNvPicPr>
            <a:picLocks noChangeAspect="1"/>
          </p:cNvPicPr>
          <p:nvPr/>
        </p:nvPicPr>
        <p:blipFill rotWithShape="1">
          <a:blip r:embed="rId3"/>
          <a:srcRect l="72635" t="10957" r="22096" b="74918"/>
          <a:stretch/>
        </p:blipFill>
        <p:spPr>
          <a:xfrm>
            <a:off x="10077204" y="1116213"/>
            <a:ext cx="1737883" cy="1572213"/>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E67F23D9-107C-FA05-6793-5B851119C65A}"/>
              </a:ext>
            </a:extLst>
          </p:cNvPr>
          <p:cNvPicPr>
            <a:picLocks noChangeAspect="1"/>
          </p:cNvPicPr>
          <p:nvPr/>
        </p:nvPicPr>
        <p:blipFill rotWithShape="1">
          <a:blip r:embed="rId4">
            <a:extLst>
              <a:ext uri="{28A0092B-C50C-407E-A947-70E740481C1C}">
                <a14:useLocalDpi xmlns:a14="http://schemas.microsoft.com/office/drawing/2010/main" val="0"/>
              </a:ext>
            </a:extLst>
          </a:blip>
          <a:srcRect r="33775"/>
          <a:stretch/>
        </p:blipFill>
        <p:spPr>
          <a:xfrm>
            <a:off x="7747018" y="1460880"/>
            <a:ext cx="1856736" cy="1227546"/>
          </a:xfrm>
          <a:prstGeom prst="rect">
            <a:avLst/>
          </a:prstGeom>
          <a:ln w="38100">
            <a:solidFill>
              <a:sysClr val="windowText" lastClr="000000"/>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9D69D6D-E253-DCA8-A04E-889CB8DB9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018" y="2861755"/>
            <a:ext cx="4068069" cy="3174187"/>
          </a:xfrm>
          <a:prstGeom prst="rect">
            <a:avLst/>
          </a:prstGeom>
          <a:ln w="28575">
            <a:solidFill>
              <a:sysClr val="windowText" lastClr="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8133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EDD59-0557-0B2C-F19D-39802AB14BB5}"/>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5</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ACBC97DA-F730-A86C-95C3-800378A327FD}"/>
              </a:ext>
            </a:extLst>
          </p:cNvPr>
          <p:cNvSpPr>
            <a:spLocks noGrp="1"/>
          </p:cNvSpPr>
          <p:nvPr>
            <p:ph type="body" sz="quarter" idx="17"/>
          </p:nvPr>
        </p:nvSpPr>
        <p:spPr/>
        <p:txBody>
          <a:bodyPr/>
          <a:lstStyle/>
          <a:p>
            <a:r>
              <a:rPr lang="en-US" dirty="0"/>
              <a:t>Presentation Guidelines: Tips</a:t>
            </a:r>
          </a:p>
        </p:txBody>
      </p:sp>
      <p:sp>
        <p:nvSpPr>
          <p:cNvPr id="4" name="Text Placeholder 3">
            <a:extLst>
              <a:ext uri="{FF2B5EF4-FFF2-40B4-BE49-F238E27FC236}">
                <a16:creationId xmlns:a16="http://schemas.microsoft.com/office/drawing/2014/main" id="{C0B11C2E-69F5-BE63-B68F-8C24B8E76420}"/>
              </a:ext>
            </a:extLst>
          </p:cNvPr>
          <p:cNvSpPr>
            <a:spLocks noGrp="1"/>
          </p:cNvSpPr>
          <p:nvPr>
            <p:ph type="body" sz="quarter" idx="18"/>
          </p:nvPr>
        </p:nvSpPr>
        <p:spPr/>
        <p:txBody>
          <a:bodyPr/>
          <a:lstStyle/>
          <a:p>
            <a:endParaRPr lang="en-US"/>
          </a:p>
        </p:txBody>
      </p:sp>
      <p:sp>
        <p:nvSpPr>
          <p:cNvPr id="5" name="Text Placeholder 3">
            <a:extLst>
              <a:ext uri="{FF2B5EF4-FFF2-40B4-BE49-F238E27FC236}">
                <a16:creationId xmlns:a16="http://schemas.microsoft.com/office/drawing/2014/main" id="{91AB138A-B790-82CE-0AEE-A4DEBC6AF143}"/>
              </a:ext>
            </a:extLst>
          </p:cNvPr>
          <p:cNvSpPr txBox="1">
            <a:spLocks/>
          </p:cNvSpPr>
          <p:nvPr/>
        </p:nvSpPr>
        <p:spPr>
          <a:xfrm>
            <a:off x="304800" y="1133311"/>
            <a:ext cx="6818252" cy="490630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8A5A9A"/>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Overall, keep text to a </a:t>
            </a:r>
            <a:r>
              <a:rPr kumimoji="0" lang="en-US" sz="2400" b="1" i="0" u="none" strike="noStrike" kern="1200" cap="none" spc="0" normalizeH="0" baseline="0" noProof="0" dirty="0">
                <a:ln>
                  <a:noFill/>
                </a:ln>
                <a:effectLst/>
                <a:uLnTx/>
                <a:uFillTx/>
                <a:latin typeface="Century Gothic"/>
                <a:ea typeface="+mn-ea"/>
                <a:cs typeface="+mn-cs"/>
              </a:rPr>
              <a:t>minimum</a:t>
            </a:r>
            <a:r>
              <a:rPr kumimoji="0" lang="en-US" sz="2400" b="0" i="0" u="none" strike="noStrike" kern="1200" cap="none" spc="0" normalizeH="0" baseline="0" noProof="0" dirty="0">
                <a:ln>
                  <a:noFill/>
                </a:ln>
                <a:effectLst/>
                <a:uLnTx/>
                <a:uFillTx/>
                <a:latin typeface="Century Gothic"/>
                <a:ea typeface="+mn-ea"/>
                <a:cs typeface="+mn-cs"/>
              </a:rPr>
              <a:t>. </a:t>
            </a:r>
          </a:p>
          <a:p>
            <a:pPr marL="342900" marR="0" lvl="0" indent="-342900" algn="l" defTabSz="914400" rtl="0" eaLnBrk="1" fontAlgn="auto" latinLnBrk="0" hangingPunct="1">
              <a:lnSpc>
                <a:spcPct val="100000"/>
              </a:lnSpc>
              <a:spcBef>
                <a:spcPts val="1000"/>
              </a:spcBef>
              <a:spcAft>
                <a:spcPts val="0"/>
              </a:spcAft>
              <a:buClr>
                <a:srgbClr val="8A5A9A"/>
              </a:buClr>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entury Gothic"/>
                <a:ea typeface="+mn-ea"/>
                <a:cs typeface="+mn-cs"/>
              </a:rPr>
              <a:t>Include a visual</a:t>
            </a:r>
            <a:r>
              <a:rPr kumimoji="0" lang="en-US" sz="2400" b="0" i="0" u="none" strike="noStrike" kern="1200" cap="none" spc="0" normalizeH="0" baseline="0" noProof="0" dirty="0">
                <a:ln>
                  <a:noFill/>
                </a:ln>
                <a:effectLst/>
                <a:uLnTx/>
                <a:uFillTx/>
                <a:latin typeface="Century Gothic"/>
                <a:ea typeface="+mn-ea"/>
                <a:cs typeface="+mn-cs"/>
              </a:rPr>
              <a:t> on each slide, if possible.</a:t>
            </a:r>
          </a:p>
          <a:p>
            <a:pPr marL="685800" marR="0" lvl="1" indent="-228600" algn="l" defTabSz="914400" rtl="0" eaLnBrk="1" fontAlgn="auto" latinLnBrk="0" hangingPunct="1">
              <a:lnSpc>
                <a:spcPct val="100000"/>
              </a:lnSpc>
              <a:spcBef>
                <a:spcPts val="500"/>
              </a:spcBef>
              <a:spcAft>
                <a:spcPts val="0"/>
              </a:spcAft>
              <a:buSzTx/>
              <a:buFont typeface="Arial" panose="020B0604020202020204" pitchFamily="34" charset="0"/>
              <a:buChar char="•"/>
              <a:tabLst/>
              <a:defRPr/>
            </a:pPr>
            <a:r>
              <a:rPr kumimoji="0" lang="en-US" sz="2000" b="1" i="0" u="none" strike="noStrike" kern="1200" cap="none" spc="0" normalizeH="0" baseline="0" noProof="0" dirty="0">
                <a:ln>
                  <a:noFill/>
                </a:ln>
                <a:effectLst/>
                <a:uLnTx/>
                <a:uFillTx/>
                <a:latin typeface="Century Gothic"/>
                <a:ea typeface="+mn-ea"/>
                <a:cs typeface="+mn-cs"/>
              </a:rPr>
              <a:t>Maximize</a:t>
            </a:r>
            <a:r>
              <a:rPr kumimoji="0" lang="en-US" sz="2000" b="0" i="0" u="none" strike="noStrike" kern="1200" cap="none" spc="0" normalizeH="0" baseline="0" noProof="0" dirty="0">
                <a:ln>
                  <a:noFill/>
                </a:ln>
                <a:effectLst/>
                <a:uLnTx/>
                <a:uFillTx/>
                <a:latin typeface="Century Gothic"/>
                <a:ea typeface="+mn-ea"/>
                <a:cs typeface="+mn-cs"/>
              </a:rPr>
              <a:t> the size of any images, figures, and graphs to fill up the slide</a:t>
            </a:r>
          </a:p>
          <a:p>
            <a:pPr marL="685800" marR="0" lvl="1" indent="-228600" algn="l" defTabSz="914400" rtl="0" eaLnBrk="1" fontAlgn="auto" latinLnBrk="0" hangingPunct="1">
              <a:lnSpc>
                <a:spcPct val="100000"/>
              </a:lnSpc>
              <a:spcBef>
                <a:spcPts val="500"/>
              </a:spcBef>
              <a:spcAft>
                <a:spcPts val="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If you have image borders, which are usually a good idea, make sure they are consistent</a:t>
            </a:r>
          </a:p>
          <a:p>
            <a:pPr marL="342900" marR="0" lvl="0" indent="-342900" algn="l" defTabSz="914400" rtl="0" eaLnBrk="1" fontAlgn="auto" latinLnBrk="0" hangingPunct="1">
              <a:lnSpc>
                <a:spcPct val="100000"/>
              </a:lnSpc>
              <a:spcBef>
                <a:spcPts val="1000"/>
              </a:spcBef>
              <a:spcAft>
                <a:spcPts val="0"/>
              </a:spcAft>
              <a:buClr>
                <a:srgbClr val="8A5A9A"/>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Arrange content to </a:t>
            </a:r>
            <a:r>
              <a:rPr kumimoji="0" lang="en-US" sz="2400" b="1" i="0" u="none" strike="noStrike" kern="1200" cap="none" spc="0" normalizeH="0" baseline="0" noProof="0" dirty="0">
                <a:ln>
                  <a:noFill/>
                </a:ln>
                <a:effectLst/>
                <a:uLnTx/>
                <a:uFillTx/>
                <a:latin typeface="Century Gothic"/>
                <a:ea typeface="+mn-ea"/>
                <a:cs typeface="+mn-cs"/>
              </a:rPr>
              <a:t>minimize white space.</a:t>
            </a:r>
          </a:p>
          <a:p>
            <a:pPr marL="342900" marR="0" lvl="0" indent="-342900" algn="l" defTabSz="914400" rtl="0" eaLnBrk="1" fontAlgn="auto" latinLnBrk="0" hangingPunct="1">
              <a:lnSpc>
                <a:spcPct val="100000"/>
              </a:lnSpc>
              <a:spcBef>
                <a:spcPts val="1000"/>
              </a:spcBef>
              <a:spcAft>
                <a:spcPts val="0"/>
              </a:spcAft>
              <a:buClr>
                <a:srgbClr val="8A5A9A"/>
              </a:buClr>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entury Gothic"/>
                <a:ea typeface="+mn-ea"/>
                <a:cs typeface="+mn-cs"/>
              </a:rPr>
              <a:t>Include </a:t>
            </a:r>
            <a:r>
              <a:rPr kumimoji="0" lang="en-US" sz="2400" b="1" i="0" u="none" strike="noStrike" kern="1200" cap="none" spc="0" normalizeH="0" baseline="0" noProof="0" dirty="0">
                <a:ln>
                  <a:noFill/>
                </a:ln>
                <a:effectLst/>
                <a:uLnTx/>
                <a:uFillTx/>
                <a:latin typeface="Century Gothic"/>
                <a:ea typeface="+mn-ea"/>
                <a:cs typeface="+mn-cs"/>
              </a:rPr>
              <a:t>full speaker notes </a:t>
            </a:r>
            <a:r>
              <a:rPr kumimoji="0" lang="en-US" sz="2400" b="0" i="0" u="none" strike="noStrike" kern="1200" cap="none" spc="0" normalizeH="0" baseline="0" noProof="0" dirty="0">
                <a:ln>
                  <a:noFill/>
                </a:ln>
                <a:effectLst/>
                <a:uLnTx/>
                <a:uFillTx/>
                <a:latin typeface="Century Gothic"/>
                <a:ea typeface="+mn-ea"/>
                <a:cs typeface="+mn-cs"/>
              </a:rPr>
              <a:t>for each slide (see below).</a:t>
            </a:r>
          </a:p>
          <a:p>
            <a:pPr marL="685800" marR="0" lvl="1" indent="-228600" algn="l" defTabSz="914400" rtl="0" eaLnBrk="1" fontAlgn="auto" latinLnBrk="0" hangingPunct="1">
              <a:lnSpc>
                <a:spcPct val="100000"/>
              </a:lnSpc>
              <a:spcBef>
                <a:spcPts val="500"/>
              </a:spcBef>
              <a:spcAft>
                <a:spcPts val="0"/>
              </a:spcAft>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You need to include image information in your speakers notes as well. </a:t>
            </a:r>
          </a:p>
          <a:p>
            <a:pPr marL="457200" marR="0" lvl="0" indent="-457200" algn="l" defTabSz="914400" rtl="0" eaLnBrk="1" fontAlgn="auto" latinLnBrk="0" hangingPunct="1">
              <a:lnSpc>
                <a:spcPct val="90000"/>
              </a:lnSpc>
              <a:spcBef>
                <a:spcPts val="1000"/>
              </a:spcBef>
              <a:spcAft>
                <a:spcPts val="0"/>
              </a:spcAft>
              <a:buClr>
                <a:srgbClr val="8A5A9A"/>
              </a:buClr>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D1CAE94C-2205-943C-F476-4F8DB46451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7833" y="1133311"/>
            <a:ext cx="3779768"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20004BB-773A-AC5F-B5A6-465695D958B4}"/>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307832" y="3728428"/>
            <a:ext cx="3783092" cy="2124750"/>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8715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6</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Presentation Guidelines: Tools</a:t>
            </a:r>
          </a:p>
        </p:txBody>
      </p:sp>
      <p:sp>
        <p:nvSpPr>
          <p:cNvPr id="5" name="Text Placeholder 3">
            <a:extLst>
              <a:ext uri="{FF2B5EF4-FFF2-40B4-BE49-F238E27FC236}">
                <a16:creationId xmlns:a16="http://schemas.microsoft.com/office/drawing/2014/main" id="{AB4D637C-3D7A-78E6-F422-D0B23E2E33C6}"/>
              </a:ext>
            </a:extLst>
          </p:cNvPr>
          <p:cNvSpPr txBox="1">
            <a:spLocks/>
          </p:cNvSpPr>
          <p:nvPr/>
        </p:nvSpPr>
        <p:spPr>
          <a:xfrm>
            <a:off x="213809" y="1155216"/>
            <a:ext cx="3853696" cy="447136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8A5A9A"/>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8A5A9A"/>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8A5A9A"/>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8A5A9A"/>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The Align Tool</a:t>
            </a:r>
          </a:p>
          <a:p>
            <a:pPr marL="342900" marR="0" lvl="0" indent="-342900" algn="l" defTabSz="914400" rtl="0" eaLnBrk="1" fontAlgn="auto" latinLnBrk="0" hangingPunct="1">
              <a:lnSpc>
                <a:spcPct val="90000"/>
              </a:lnSpc>
              <a:spcBef>
                <a:spcPts val="1000"/>
              </a:spcBef>
              <a:spcAft>
                <a:spcPts val="0"/>
              </a:spcAft>
              <a:buClr>
                <a:srgbClr val="8A5A9A"/>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Don’t forget about the distribute spacing tool as well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Text Box Formatting (1)</a:t>
            </a:r>
          </a:p>
          <a:p>
            <a:pPr marL="342900" marR="0" lvl="0" indent="-342900" algn="l" defTabSz="914400" rtl="0" eaLnBrk="1" fontAlgn="auto" latinLnBrk="0" hangingPunct="1">
              <a:lnSpc>
                <a:spcPct val="90000"/>
              </a:lnSpc>
              <a:spcBef>
                <a:spcPts val="1000"/>
              </a:spcBef>
              <a:spcAft>
                <a:spcPts val="0"/>
              </a:spcAft>
              <a:buClr>
                <a:srgbClr val="8A5A9A"/>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Shrinking text boxes to fit your text can make it easy to align elements</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Century Gothic"/>
                <a:ea typeface="+mn-ea"/>
                <a:cs typeface="+mn-cs"/>
              </a:rPr>
              <a:t>Line Spacing Formatting (2)</a:t>
            </a:r>
          </a:p>
          <a:p>
            <a:pPr marL="342900" marR="0" lvl="0" indent="-342900" algn="l" defTabSz="914400" rtl="0" eaLnBrk="1" fontAlgn="auto" latinLnBrk="0" hangingPunct="1">
              <a:lnSpc>
                <a:spcPct val="90000"/>
              </a:lnSpc>
              <a:spcBef>
                <a:spcPts val="1000"/>
              </a:spcBef>
              <a:spcAft>
                <a:spcPts val="0"/>
              </a:spcAft>
              <a:buClr>
                <a:srgbClr val="8A5A9A"/>
              </a:buClr>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entury Gothic"/>
                <a:ea typeface="+mn-ea"/>
                <a:cs typeface="+mn-cs"/>
              </a:rPr>
              <a:t>Consistent line spacing can make your presentation look more professional</a:t>
            </a:r>
          </a:p>
          <a:p>
            <a:pPr marL="0" marR="0" lvl="0" indent="0" algn="l" defTabSz="914400" rtl="0" eaLnBrk="1" fontAlgn="auto" latinLnBrk="0" hangingPunct="1">
              <a:lnSpc>
                <a:spcPct val="90000"/>
              </a:lnSpc>
              <a:spcBef>
                <a:spcPts val="1000"/>
              </a:spcBef>
              <a:spcAft>
                <a:spcPts val="0"/>
              </a:spcAft>
              <a:buClr>
                <a:srgbClr val="5372B3"/>
              </a:buClr>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lumMod val="75000"/>
                  <a:lumOff val="25000"/>
                </a:sysClr>
              </a:solidFill>
              <a:effectLst/>
              <a:uLnTx/>
              <a:uFillTx/>
              <a:latin typeface="Century Gothic"/>
              <a:ea typeface="+mn-ea"/>
              <a:cs typeface="+mn-cs"/>
            </a:endParaRPr>
          </a:p>
        </p:txBody>
      </p:sp>
      <p:grpSp>
        <p:nvGrpSpPr>
          <p:cNvPr id="6" name="Group 5">
            <a:extLst>
              <a:ext uri="{FF2B5EF4-FFF2-40B4-BE49-F238E27FC236}">
                <a16:creationId xmlns:a16="http://schemas.microsoft.com/office/drawing/2014/main" id="{AD5C1D26-C3D9-5BCB-5B92-7164229BC306}"/>
              </a:ext>
            </a:extLst>
          </p:cNvPr>
          <p:cNvGrpSpPr/>
          <p:nvPr/>
        </p:nvGrpSpPr>
        <p:grpSpPr>
          <a:xfrm>
            <a:off x="4466295" y="1155216"/>
            <a:ext cx="3445876" cy="4012179"/>
            <a:chOff x="4625786" y="1172532"/>
            <a:chExt cx="3615347" cy="4209501"/>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D3F24CC-1498-EEC6-738D-7F5C95188EF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8" name="TextBox 7">
              <a:extLst>
                <a:ext uri="{FF2B5EF4-FFF2-40B4-BE49-F238E27FC236}">
                  <a16:creationId xmlns:a16="http://schemas.microsoft.com/office/drawing/2014/main" id="{20CA514B-F039-5464-B549-9F4B02D41993}"/>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E8E4919C-E543-72C0-3D4B-F75D4E90B929}"/>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0828DED3-9D2E-8FCF-15B0-5088CAD7F2D9}"/>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1" name="Text Placeholder 3">
              <a:extLst>
                <a:ext uri="{FF2B5EF4-FFF2-40B4-BE49-F238E27FC236}">
                  <a16:creationId xmlns:a16="http://schemas.microsoft.com/office/drawing/2014/main" id="{F19A9059-5D27-D095-EE02-B2E46E278153}"/>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2" name="Group 11">
            <a:extLst>
              <a:ext uri="{FF2B5EF4-FFF2-40B4-BE49-F238E27FC236}">
                <a16:creationId xmlns:a16="http://schemas.microsoft.com/office/drawing/2014/main" id="{6B165B24-BE98-005D-8C5B-52B5DA499287}"/>
              </a:ext>
            </a:extLst>
          </p:cNvPr>
          <p:cNvGrpSpPr/>
          <p:nvPr/>
        </p:nvGrpSpPr>
        <p:grpSpPr>
          <a:xfrm>
            <a:off x="8130532" y="1155216"/>
            <a:ext cx="3443427" cy="4009071"/>
            <a:chOff x="8438358" y="2466360"/>
            <a:chExt cx="3612777" cy="4206240"/>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81371386-C4D5-4B88-C812-5E8929AA998C}"/>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4" name="TextBox 13">
              <a:extLst>
                <a:ext uri="{FF2B5EF4-FFF2-40B4-BE49-F238E27FC236}">
                  <a16:creationId xmlns:a16="http://schemas.microsoft.com/office/drawing/2014/main" id="{2D9B544F-DAE8-36D1-01ED-FBC84BDF8178}"/>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5" name="Text Placeholder 3">
              <a:extLst>
                <a:ext uri="{FF2B5EF4-FFF2-40B4-BE49-F238E27FC236}">
                  <a16:creationId xmlns:a16="http://schemas.microsoft.com/office/drawing/2014/main" id="{D18AC7EE-A67C-7FAE-3347-BA9770ECF523}"/>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1203374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7</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Images, Photos, and Logos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sp>
        <p:nvSpPr>
          <p:cNvPr id="5" name="Text Placeholder 2">
            <a:extLst>
              <a:ext uri="{FF2B5EF4-FFF2-40B4-BE49-F238E27FC236}">
                <a16:creationId xmlns:a16="http://schemas.microsoft.com/office/drawing/2014/main" id="{D835F19F-59CD-F66A-66CE-772F8AB2B8E1}"/>
              </a:ext>
            </a:extLst>
          </p:cNvPr>
          <p:cNvSpPr txBox="1">
            <a:spLocks/>
          </p:cNvSpPr>
          <p:nvPr/>
        </p:nvSpPr>
        <p:spPr>
          <a:xfrm>
            <a:off x="505777" y="5490308"/>
            <a:ext cx="11179327" cy="646331"/>
          </a:xfrm>
          <a:prstGeom prst="rect">
            <a:avLst/>
          </a:prstGeom>
          <a:ln w="12700">
            <a:solidFill>
              <a:srgbClr val="FF000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prstClr val="black">
                    <a:lumMod val="75000"/>
                    <a:lumOff val="25000"/>
                  </a:prstClr>
                </a:solidFill>
                <a:latin typeface="Century Gothic" panose="020F0302020204030204"/>
              </a:rPr>
              <a:t>Only</a:t>
            </a:r>
            <a:r>
              <a:rPr lang="en-US" sz="1800" i="1" dirty="0">
                <a:solidFill>
                  <a:prstClr val="black">
                    <a:lumMod val="75000"/>
                    <a:lumOff val="25000"/>
                  </a:prstClr>
                </a:solidFill>
                <a:latin typeface="Century Gothic" panose="020F0302020204030204"/>
              </a:rPr>
              <a:t> use images taken by your team, provided by your partners (as long as you have permission from them), from a Federal Agency or Creative Commons images.</a:t>
            </a:r>
          </a:p>
        </p:txBody>
      </p:sp>
      <p:sp>
        <p:nvSpPr>
          <p:cNvPr id="6" name="Text Placeholder 3">
            <a:extLst>
              <a:ext uri="{FF2B5EF4-FFF2-40B4-BE49-F238E27FC236}">
                <a16:creationId xmlns:a16="http://schemas.microsoft.com/office/drawing/2014/main" id="{E32C318D-A55B-0660-29E1-B90CAAE08DE4}"/>
              </a:ext>
            </a:extLst>
          </p:cNvPr>
          <p:cNvSpPr txBox="1">
            <a:spLocks/>
          </p:cNvSpPr>
          <p:nvPr/>
        </p:nvSpPr>
        <p:spPr>
          <a:xfrm>
            <a:off x="294512" y="1159466"/>
            <a:ext cx="5477215" cy="4020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4DAEB3"/>
              </a:buClr>
              <a:buFont typeface="Webdings" panose="05030102010509060703" pitchFamily="18" charset="2"/>
              <a:buChar char=""/>
              <a:defRPr sz="2400" kern="1200">
                <a:solidFill>
                  <a:schemeClr val="tx1">
                    <a:lumMod val="75000"/>
                    <a:lumOff val="25000"/>
                  </a:schemeClr>
                </a:solidFill>
                <a:latin typeface="+mj-lt"/>
                <a:ea typeface="+mn-ea"/>
                <a:cs typeface="+mn-cs"/>
              </a:defRPr>
            </a:lvl2pPr>
            <a:lvl3pPr marL="1143000" indent="-228600" algn="l" defTabSz="914400" rtl="0" eaLnBrk="1" latinLnBrk="0" hangingPunct="1">
              <a:lnSpc>
                <a:spcPct val="90000"/>
              </a:lnSpc>
              <a:spcBef>
                <a:spcPts val="500"/>
              </a:spcBef>
              <a:buClr>
                <a:srgbClr val="4DAEB3"/>
              </a:buClr>
              <a:buFont typeface="Webdings" panose="05030102010509060703" pitchFamily="18" charset="2"/>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4DAEB3"/>
              </a:buClr>
              <a:buFont typeface="Webdings" panose="05030102010509060703" pitchFamily="18" charset="2"/>
              <a:buChar char=""/>
              <a:defRPr sz="1800" kern="1200">
                <a:solidFill>
                  <a:schemeClr val="tx1">
                    <a:lumMod val="75000"/>
                    <a:lumOff val="25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8A5A9A"/>
              </a:buClr>
              <a:buFont typeface="Arial" panose="020B0604020202020204" pitchFamily="34" charset="0"/>
              <a:buChar char="•"/>
            </a:pPr>
            <a:r>
              <a:rPr lang="en-US" sz="2000" dirty="0">
                <a:latin typeface="Century Gothic"/>
              </a:rPr>
              <a:t>Please </a:t>
            </a:r>
            <a:r>
              <a:rPr lang="en-US" sz="2000" b="1" dirty="0">
                <a:latin typeface="Century Gothic"/>
              </a:rPr>
              <a:t>do not </a:t>
            </a:r>
            <a:r>
              <a:rPr lang="en-US" sz="2000" dirty="0">
                <a:latin typeface="Century Gothic"/>
              </a:rPr>
              <a:t>include the image URL in the source text box but rather place it in the </a:t>
            </a:r>
            <a:r>
              <a:rPr lang="en-US" sz="2000" b="1" dirty="0">
                <a:latin typeface="Century Gothic"/>
              </a:rPr>
              <a:t>notes section </a:t>
            </a:r>
            <a:r>
              <a:rPr lang="en-US" sz="2000" dirty="0">
                <a:latin typeface="Century Gothic"/>
              </a:rPr>
              <a:t>below.</a:t>
            </a:r>
          </a:p>
          <a:p>
            <a:pPr marL="342900" indent="-342900">
              <a:buClr>
                <a:srgbClr val="8A5A9A"/>
              </a:buClr>
              <a:buFont typeface="Arial" panose="020B0604020202020204" pitchFamily="34" charset="0"/>
              <a:buChar char="•"/>
            </a:pPr>
            <a:r>
              <a:rPr lang="en-US" sz="2000" dirty="0">
                <a:latin typeface="Century Gothic"/>
              </a:rPr>
              <a:t>If you use a border for your images include it on all photographs to keep your presentation </a:t>
            </a:r>
            <a:r>
              <a:rPr lang="en-US" sz="2000" b="1" dirty="0">
                <a:latin typeface="Century Gothic"/>
              </a:rPr>
              <a:t>consistent</a:t>
            </a:r>
            <a:r>
              <a:rPr lang="en-US" sz="2000" dirty="0">
                <a:latin typeface="Century Gothic"/>
              </a:rPr>
              <a:t>.</a:t>
            </a:r>
          </a:p>
          <a:p>
            <a:pPr marL="342900" indent="-342900">
              <a:buClr>
                <a:srgbClr val="8A5A9A"/>
              </a:buClr>
              <a:buFont typeface="Arial" panose="020B0604020202020204" pitchFamily="34" charset="0"/>
              <a:buChar char="•"/>
            </a:pPr>
            <a:r>
              <a:rPr lang="en-US" sz="2000" dirty="0">
                <a:latin typeface="Century Gothic"/>
              </a:rPr>
              <a:t>Background images are </a:t>
            </a:r>
            <a:r>
              <a:rPr lang="en-US" sz="2000" b="1" dirty="0">
                <a:latin typeface="Century Gothic"/>
              </a:rPr>
              <a:t>not recommended</a:t>
            </a:r>
            <a:r>
              <a:rPr lang="en-US" sz="2000" dirty="0">
                <a:latin typeface="Century Gothic"/>
              </a:rPr>
              <a:t>. If you use one, make sure that your text remains </a:t>
            </a:r>
            <a:r>
              <a:rPr lang="en-US" sz="2000" b="1" dirty="0">
                <a:latin typeface="Century Gothic"/>
              </a:rPr>
              <a:t>clear</a:t>
            </a:r>
            <a:r>
              <a:rPr lang="en-US" sz="2000" dirty="0">
                <a:latin typeface="Century Gothic"/>
              </a:rPr>
              <a:t> and </a:t>
            </a:r>
            <a:r>
              <a:rPr lang="en-US" sz="2000" b="1" dirty="0">
                <a:latin typeface="Century Gothic"/>
              </a:rPr>
              <a:t>legible</a:t>
            </a:r>
            <a:r>
              <a:rPr lang="en-US" sz="2000" dirty="0">
                <a:latin typeface="Century Gothic"/>
              </a:rPr>
              <a:t>.</a:t>
            </a:r>
          </a:p>
          <a:p>
            <a:pPr marL="342900" indent="-342900">
              <a:buClr>
                <a:srgbClr val="8A5A9A"/>
              </a:buClr>
              <a:buFont typeface="Arial" panose="020B0604020202020204" pitchFamily="34" charset="0"/>
              <a:buChar char="•"/>
            </a:pPr>
            <a:r>
              <a:rPr lang="en-US" sz="2000" dirty="0">
                <a:latin typeface="Century Gothic"/>
              </a:rPr>
              <a:t>For images, use the </a:t>
            </a:r>
            <a:r>
              <a:rPr lang="en-US" sz="2000" b="1" dirty="0">
                <a:latin typeface="Century Gothic"/>
              </a:rPr>
              <a:t>Shadow (Outer) Shape Effect </a:t>
            </a:r>
            <a:r>
              <a:rPr lang="en-US" sz="2000" dirty="0">
                <a:latin typeface="Century Gothic"/>
              </a:rPr>
              <a:t>located in the </a:t>
            </a:r>
            <a:r>
              <a:rPr lang="en-US" sz="2000" b="1" dirty="0">
                <a:latin typeface="Century Gothic"/>
              </a:rPr>
              <a:t>Format Tab</a:t>
            </a:r>
            <a:r>
              <a:rPr lang="en-US" sz="2000" dirty="0">
                <a:latin typeface="Century Gothic"/>
              </a:rPr>
              <a:t> in the </a:t>
            </a:r>
            <a:r>
              <a:rPr lang="en-US" sz="2000" b="1" dirty="0">
                <a:latin typeface="Century Gothic"/>
              </a:rPr>
              <a:t>Drawing Section</a:t>
            </a:r>
            <a:r>
              <a:rPr lang="en-US" sz="2000" dirty="0">
                <a:latin typeface="Century Gothic"/>
              </a:rPr>
              <a:t>. </a:t>
            </a:r>
          </a:p>
          <a:p>
            <a:pPr marL="457200" indent="-457200">
              <a:buClr>
                <a:srgbClr val="8A5A9A"/>
              </a:buClr>
              <a:buFont typeface="Arial" panose="020B0604020202020204" pitchFamily="34" charset="0"/>
              <a:buChar char="•"/>
            </a:pPr>
            <a:endParaRPr lang="en-US" dirty="0">
              <a:solidFill>
                <a:prstClr val="black">
                  <a:lumMod val="75000"/>
                  <a:lumOff val="25000"/>
                </a:prstClr>
              </a:solidFill>
              <a:latin typeface="Century Gothic"/>
            </a:endParaRPr>
          </a:p>
        </p:txBody>
      </p:sp>
      <p:sp>
        <p:nvSpPr>
          <p:cNvPr id="7" name="Text Placeholder 3">
            <a:extLst>
              <a:ext uri="{FF2B5EF4-FFF2-40B4-BE49-F238E27FC236}">
                <a16:creationId xmlns:a16="http://schemas.microsoft.com/office/drawing/2014/main" id="{6C26A27C-9C20-F7FD-6579-EEF4FE283F91}"/>
              </a:ext>
            </a:extLst>
          </p:cNvPr>
          <p:cNvSpPr txBox="1">
            <a:spLocks/>
          </p:cNvSpPr>
          <p:nvPr/>
        </p:nvSpPr>
        <p:spPr>
          <a:xfrm>
            <a:off x="6093428" y="1159466"/>
            <a:ext cx="5477215" cy="31493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4DAEB3"/>
              </a:buClr>
              <a:buFont typeface="Webdings" panose="05030102010509060703" pitchFamily="18" charset="2"/>
              <a:buNone/>
              <a:defRPr sz="2000" kern="1200">
                <a:solidFill>
                  <a:schemeClr val="tx1">
                    <a:lumMod val="75000"/>
                    <a:lumOff val="25000"/>
                  </a:schemeClr>
                </a:solidFill>
                <a:latin typeface="+mj-lt"/>
                <a:ea typeface="+mn-ea"/>
                <a:cs typeface="+mn-cs"/>
              </a:defRPr>
            </a:lvl1pPr>
            <a:lvl2pPr marL="457200" indent="0" algn="l" defTabSz="914400" rtl="0" eaLnBrk="1" latinLnBrk="0" hangingPunct="1">
              <a:lnSpc>
                <a:spcPct val="90000"/>
              </a:lnSpc>
              <a:spcBef>
                <a:spcPts val="500"/>
              </a:spcBef>
              <a:buClr>
                <a:srgbClr val="4DAEB3"/>
              </a:buClr>
              <a:buFont typeface="Webdings" panose="05030102010509060703" pitchFamily="18" charset="2"/>
              <a:buNone/>
              <a:defRPr sz="1400" kern="1200">
                <a:solidFill>
                  <a:schemeClr val="tx1">
                    <a:lumMod val="75000"/>
                    <a:lumOff val="25000"/>
                  </a:schemeClr>
                </a:solidFill>
                <a:latin typeface="+mj-lt"/>
                <a:ea typeface="+mn-ea"/>
                <a:cs typeface="+mn-cs"/>
              </a:defRPr>
            </a:lvl2pPr>
            <a:lvl3pPr marL="914400" indent="0" algn="l" defTabSz="914400" rtl="0" eaLnBrk="1" latinLnBrk="0" hangingPunct="1">
              <a:lnSpc>
                <a:spcPct val="90000"/>
              </a:lnSpc>
              <a:spcBef>
                <a:spcPts val="500"/>
              </a:spcBef>
              <a:buClr>
                <a:srgbClr val="4DAEB3"/>
              </a:buClr>
              <a:buFont typeface="Webdings" panose="05030102010509060703" pitchFamily="18" charset="2"/>
              <a:buNone/>
              <a:defRPr sz="1200" kern="1200">
                <a:solidFill>
                  <a:schemeClr val="tx1">
                    <a:lumMod val="75000"/>
                    <a:lumOff val="25000"/>
                  </a:schemeClr>
                </a:solidFill>
                <a:latin typeface="+mj-lt"/>
                <a:ea typeface="+mn-ea"/>
                <a:cs typeface="+mn-cs"/>
              </a:defRPr>
            </a:lvl3pPr>
            <a:lvl4pPr marL="13716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4pPr>
            <a:lvl5pPr marL="1828800" indent="0" algn="l" defTabSz="914400" rtl="0" eaLnBrk="1" latinLnBrk="0" hangingPunct="1">
              <a:lnSpc>
                <a:spcPct val="90000"/>
              </a:lnSpc>
              <a:spcBef>
                <a:spcPts val="500"/>
              </a:spcBef>
              <a:buClr>
                <a:srgbClr val="4DAEB3"/>
              </a:buClr>
              <a:buFont typeface="Webdings" panose="05030102010509060703" pitchFamily="18" charset="2"/>
              <a:buNone/>
              <a:defRPr sz="10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Clr>
                <a:srgbClr val="8A5A9A"/>
              </a:buClr>
              <a:buFont typeface="Arial" panose="020B0604020202020204" pitchFamily="34" charset="0"/>
              <a:buChar char="•"/>
            </a:pPr>
            <a:r>
              <a:rPr lang="en-US" dirty="0">
                <a:latin typeface="Century Gothic"/>
              </a:rPr>
              <a:t>Obtain a </a:t>
            </a:r>
            <a:r>
              <a:rPr lang="en-US" b="1" dirty="0">
                <a:latin typeface="Century Gothic"/>
              </a:rPr>
              <a:t>media release form </a:t>
            </a:r>
            <a:r>
              <a:rPr lang="en-US" dirty="0">
                <a:latin typeface="Century Gothic"/>
              </a:rPr>
              <a:t>from all people in photos that your team has taken!</a:t>
            </a:r>
          </a:p>
          <a:p>
            <a:pPr marL="342900" indent="-342900">
              <a:buClr>
                <a:srgbClr val="8A5A9A"/>
              </a:buClr>
              <a:buFont typeface="Arial" panose="020B0604020202020204" pitchFamily="34" charset="0"/>
              <a:buChar char="•"/>
            </a:pPr>
            <a:r>
              <a:rPr lang="en-US" dirty="0">
                <a:latin typeface="Century Gothic"/>
              </a:rPr>
              <a:t>All image sources should be </a:t>
            </a:r>
            <a:r>
              <a:rPr lang="en-US" b="1" dirty="0">
                <a:latin typeface="Century Gothic"/>
              </a:rPr>
              <a:t>cited using a consistent format </a:t>
            </a:r>
            <a:r>
              <a:rPr lang="en-US" dirty="0">
                <a:latin typeface="Century Gothic"/>
              </a:rPr>
              <a:t>and should be visible on the slide.</a:t>
            </a:r>
          </a:p>
          <a:p>
            <a:pPr marL="342900" indent="-342900">
              <a:buClr>
                <a:srgbClr val="8A5A9A"/>
              </a:buClr>
              <a:buFont typeface="Arial" panose="020B0604020202020204" pitchFamily="34" charset="0"/>
              <a:buChar char="•"/>
            </a:pPr>
            <a:r>
              <a:rPr lang="en-US" dirty="0">
                <a:latin typeface="Century Gothic"/>
              </a:rPr>
              <a:t>On your partner slide, </a:t>
            </a:r>
            <a:r>
              <a:rPr lang="en-US" b="1" dirty="0">
                <a:latin typeface="Century Gothic"/>
              </a:rPr>
              <a:t>use US Federal logos only. No</a:t>
            </a:r>
            <a:r>
              <a:rPr lang="en-US" dirty="0">
                <a:latin typeface="Century Gothic"/>
              </a:rPr>
              <a:t> state, NGO, local and or international government logos, or software logos.</a:t>
            </a:r>
            <a:r>
              <a:rPr lang="en-US" dirty="0">
                <a:solidFill>
                  <a:prstClr val="black">
                    <a:lumMod val="75000"/>
                    <a:lumOff val="25000"/>
                  </a:prstClr>
                </a:solidFill>
                <a:latin typeface="Century Gothic"/>
              </a:rPr>
              <a:t> </a:t>
            </a:r>
          </a:p>
          <a:p>
            <a:pPr marL="342900" indent="-342900">
              <a:buClr>
                <a:srgbClr val="8A5A9A"/>
              </a:buClr>
              <a:buFont typeface="Arial" panose="020B0604020202020204" pitchFamily="34" charset="0"/>
              <a:buChar char="•"/>
            </a:pPr>
            <a:endParaRPr lang="en-US" dirty="0">
              <a:solidFill>
                <a:prstClr val="black">
                  <a:lumMod val="75000"/>
                  <a:lumOff val="25000"/>
                </a:prstClr>
              </a:solidFill>
              <a:latin typeface="Century Gothic"/>
            </a:endParaRPr>
          </a:p>
        </p:txBody>
      </p:sp>
    </p:spTree>
    <p:extLst>
      <p:ext uri="{BB962C8B-B14F-4D97-AF65-F5344CB8AC3E}">
        <p14:creationId xmlns:p14="http://schemas.microsoft.com/office/powerpoint/2010/main" val="10279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8</a:t>
            </a:fld>
            <a:endParaRPr lang="en-US" dirty="0">
              <a:latin typeface="Century Gothic" panose="020B0502020202020204" pitchFamily="34" charset="0"/>
            </a:endParaRPr>
          </a:p>
        </p:txBody>
      </p:sp>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Figures and Graphs</a:t>
            </a:r>
          </a:p>
        </p:txBody>
      </p:sp>
      <p:sp>
        <p:nvSpPr>
          <p:cNvPr id="4" name="Text Placeholder 3">
            <a:extLst>
              <a:ext uri="{FF2B5EF4-FFF2-40B4-BE49-F238E27FC236}">
                <a16:creationId xmlns:a16="http://schemas.microsoft.com/office/drawing/2014/main" id="{96846262-A4A8-7AF4-A611-95F0E2C220A3}"/>
              </a:ext>
            </a:extLst>
          </p:cNvPr>
          <p:cNvSpPr>
            <a:spLocks noGrp="1"/>
          </p:cNvSpPr>
          <p:nvPr>
            <p:ph type="body" sz="quarter" idx="18"/>
          </p:nvPr>
        </p:nvSpPr>
        <p:spPr/>
        <p:txBody>
          <a:bodyPr/>
          <a:lstStyle/>
          <a:p>
            <a:endParaRPr lang="en-US"/>
          </a:p>
        </p:txBody>
      </p:sp>
      <p:grpSp>
        <p:nvGrpSpPr>
          <p:cNvPr id="5" name="Group 4">
            <a:extLst>
              <a:ext uri="{FF2B5EF4-FFF2-40B4-BE49-F238E27FC236}">
                <a16:creationId xmlns:a16="http://schemas.microsoft.com/office/drawing/2014/main" id="{CB0BA72B-47BA-4ACC-A3F0-281BD6FCC070}"/>
              </a:ext>
            </a:extLst>
          </p:cNvPr>
          <p:cNvGrpSpPr/>
          <p:nvPr/>
        </p:nvGrpSpPr>
        <p:grpSpPr>
          <a:xfrm>
            <a:off x="4324125" y="1490641"/>
            <a:ext cx="7513017" cy="3876717"/>
            <a:chOff x="411243" y="824798"/>
            <a:chExt cx="10500409" cy="5975072"/>
          </a:xfrm>
        </p:grpSpPr>
        <p:sp>
          <p:nvSpPr>
            <p:cNvPr id="6" name="TextBox 5">
              <a:extLst>
                <a:ext uri="{FF2B5EF4-FFF2-40B4-BE49-F238E27FC236}">
                  <a16:creationId xmlns:a16="http://schemas.microsoft.com/office/drawing/2014/main" id="{2C87E872-BA7B-7A4D-8DC9-29EC5209BFD1}"/>
                </a:ext>
              </a:extLst>
            </p:cNvPr>
            <p:cNvSpPr txBox="1"/>
            <p:nvPr/>
          </p:nvSpPr>
          <p:spPr>
            <a:xfrm rot="16200000">
              <a:off x="-653093" y="3472248"/>
              <a:ext cx="2518018" cy="389346"/>
            </a:xfrm>
            <a:prstGeom prst="rect">
              <a:avLst/>
            </a:prstGeom>
            <a:solidFill>
              <a:sysClr val="window" lastClr="FFFFFF"/>
            </a:solidFill>
          </p:spPr>
          <p:txBody>
            <a:bodyPr wrap="square" rtlCol="0">
              <a:spAutoFit/>
            </a:bodyPr>
            <a:lstStyle/>
            <a:p>
              <a:pPr algn="ctr">
                <a:defRPr/>
              </a:pPr>
              <a:r>
                <a:rPr lang="en-US" sz="1200" kern="0" dirty="0">
                  <a:solidFill>
                    <a:prstClr val="black">
                      <a:lumMod val="75000"/>
                      <a:lumOff val="25000"/>
                    </a:prstClr>
                  </a:solidFill>
                  <a:latin typeface="Century Gothic" panose="020F0302020204030204"/>
                </a:rPr>
                <a:t>Landings (</a:t>
              </a:r>
              <a:r>
                <a:rPr lang="en-US" sz="1200" kern="0" dirty="0" err="1">
                  <a:solidFill>
                    <a:prstClr val="black">
                      <a:lumMod val="75000"/>
                      <a:lumOff val="25000"/>
                    </a:prstClr>
                  </a:solidFill>
                  <a:latin typeface="Century Gothic" panose="020F0302020204030204"/>
                </a:rPr>
                <a:t>Lbs</a:t>
              </a:r>
              <a:r>
                <a:rPr lang="en-US" sz="1200" kern="0" dirty="0">
                  <a:solidFill>
                    <a:prstClr val="black">
                      <a:lumMod val="75000"/>
                      <a:lumOff val="25000"/>
                    </a:prstClr>
                  </a:solidFill>
                  <a:latin typeface="Century Gothic" panose="020F0302020204030204"/>
                </a:rPr>
                <a:t>)</a:t>
              </a:r>
            </a:p>
          </p:txBody>
        </p:sp>
        <p:grpSp>
          <p:nvGrpSpPr>
            <p:cNvPr id="7" name="Shape 208">
              <a:extLst>
                <a:ext uri="{FF2B5EF4-FFF2-40B4-BE49-F238E27FC236}">
                  <a16:creationId xmlns:a16="http://schemas.microsoft.com/office/drawing/2014/main" id="{73692775-63C8-6B92-9519-B0BB83DE9F95}"/>
                </a:ext>
              </a:extLst>
            </p:cNvPr>
            <p:cNvGrpSpPr/>
            <p:nvPr/>
          </p:nvGrpSpPr>
          <p:grpSpPr>
            <a:xfrm>
              <a:off x="1763488" y="1390884"/>
              <a:ext cx="9148164" cy="5218115"/>
              <a:chOff x="662848" y="1583058"/>
              <a:chExt cx="5394425" cy="3102607"/>
            </a:xfrm>
          </p:grpSpPr>
          <p:pic>
            <p:nvPicPr>
              <p:cNvPr id="25" name="Shape 209">
                <a:extLst>
                  <a:ext uri="{FF2B5EF4-FFF2-40B4-BE49-F238E27FC236}">
                    <a16:creationId xmlns:a16="http://schemas.microsoft.com/office/drawing/2014/main" id="{19693186-0C19-D200-2049-CAFF4829DD29}"/>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6" name="Shape 210">
                <a:extLst>
                  <a:ext uri="{FF2B5EF4-FFF2-40B4-BE49-F238E27FC236}">
                    <a16:creationId xmlns:a16="http://schemas.microsoft.com/office/drawing/2014/main" id="{08FA8652-343B-BF5C-206C-36CAE267E2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algn="r">
                  <a:defRPr/>
                </a:pPr>
                <a:r>
                  <a:rPr lang="en-US" sz="1000" kern="0" dirty="0">
                    <a:solidFill>
                      <a:prstClr val="black">
                        <a:lumMod val="75000"/>
                        <a:lumOff val="25000"/>
                      </a:prstClr>
                    </a:solidFill>
                    <a:latin typeface="Century Gothic"/>
                    <a:ea typeface="Century Gothic"/>
                    <a:cs typeface="Century Gothic"/>
                    <a:sym typeface="Century Gothic"/>
                  </a:rPr>
                  <a:t>Hurricane Katrina</a:t>
                </a:r>
              </a:p>
            </p:txBody>
          </p:sp>
        </p:grpSp>
        <p:sp>
          <p:nvSpPr>
            <p:cNvPr id="8" name="Shape 214">
              <a:extLst>
                <a:ext uri="{FF2B5EF4-FFF2-40B4-BE49-F238E27FC236}">
                  <a16:creationId xmlns:a16="http://schemas.microsoft.com/office/drawing/2014/main" id="{61B12650-409A-0B02-C0ED-2298C7DB7552}"/>
                </a:ext>
              </a:extLst>
            </p:cNvPr>
            <p:cNvSpPr txBox="1"/>
            <p:nvPr/>
          </p:nvSpPr>
          <p:spPr>
            <a:xfrm>
              <a:off x="2156605" y="824798"/>
              <a:ext cx="7965025" cy="321548"/>
            </a:xfrm>
            <a:prstGeom prst="rect">
              <a:avLst/>
            </a:prstGeom>
            <a:solidFill>
              <a:srgbClr val="FFFFFF"/>
            </a:solidFill>
            <a:ln>
              <a:noFill/>
            </a:ln>
          </p:spPr>
          <p:txBody>
            <a:bodyPr lIns="91425" tIns="91425" rIns="91425" bIns="91425" anchor="t" anchorCtr="0">
              <a:noAutofit/>
            </a:bodyPr>
            <a:lstStyle/>
            <a:p>
              <a:pPr algn="ctr">
                <a:defRPr/>
              </a:pPr>
              <a:r>
                <a:rPr lang="en-US" sz="1500" b="1" kern="0" dirty="0">
                  <a:solidFill>
                    <a:schemeClr val="tx1">
                      <a:lumMod val="75000"/>
                      <a:lumOff val="25000"/>
                    </a:schemeClr>
                  </a:solidFill>
                  <a:latin typeface="Century Gothic"/>
                  <a:ea typeface="Century Gothic"/>
                  <a:cs typeface="Century Gothic"/>
                  <a:sym typeface="Century Gothic"/>
                </a:rPr>
                <a:t>Average Annual Mississippi Oyster Landings 2002 – 2015 </a:t>
              </a:r>
            </a:p>
          </p:txBody>
        </p:sp>
        <p:sp>
          <p:nvSpPr>
            <p:cNvPr id="9" name="Shape 210">
              <a:extLst>
                <a:ext uri="{FF2B5EF4-FFF2-40B4-BE49-F238E27FC236}">
                  <a16:creationId xmlns:a16="http://schemas.microsoft.com/office/drawing/2014/main" id="{A60E159E-AC06-9963-7603-02AE51D2658E}"/>
                </a:ext>
              </a:extLst>
            </p:cNvPr>
            <p:cNvSpPr txBox="1"/>
            <p:nvPr/>
          </p:nvSpPr>
          <p:spPr>
            <a:xfrm>
              <a:off x="7649859" y="5852387"/>
              <a:ext cx="167899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Bonnet </a:t>
              </a:r>
              <a:r>
                <a:rPr lang="en-US" sz="1000" kern="0" dirty="0" err="1">
                  <a:solidFill>
                    <a:prstClr val="black">
                      <a:lumMod val="75000"/>
                      <a:lumOff val="25000"/>
                    </a:prstClr>
                  </a:solidFill>
                  <a:latin typeface="Century Gothic"/>
                  <a:ea typeface="Century Gothic"/>
                  <a:cs typeface="Century Gothic"/>
                  <a:sym typeface="Century Gothic"/>
                </a:rPr>
                <a:t>Carré</a:t>
              </a:r>
              <a:endParaRPr lang="en-US" sz="1000" kern="0" dirty="0">
                <a:solidFill>
                  <a:prstClr val="black">
                    <a:lumMod val="75000"/>
                    <a:lumOff val="25000"/>
                  </a:prstClr>
                </a:solidFill>
                <a:latin typeface="Century Gothic"/>
                <a:ea typeface="Century Gothic"/>
                <a:cs typeface="Century Gothic"/>
                <a:sym typeface="Century Gothic"/>
              </a:endParaRPr>
            </a:p>
          </p:txBody>
        </p:sp>
        <p:sp>
          <p:nvSpPr>
            <p:cNvPr id="10" name="Shape 210">
              <a:extLst>
                <a:ext uri="{FF2B5EF4-FFF2-40B4-BE49-F238E27FC236}">
                  <a16:creationId xmlns:a16="http://schemas.microsoft.com/office/drawing/2014/main" id="{523081D3-1F70-6D26-1570-C7B915B8575D}"/>
                </a:ext>
              </a:extLst>
            </p:cNvPr>
            <p:cNvSpPr txBox="1"/>
            <p:nvPr/>
          </p:nvSpPr>
          <p:spPr>
            <a:xfrm>
              <a:off x="6544283" y="5823026"/>
              <a:ext cx="1097283" cy="406700"/>
            </a:xfrm>
            <a:prstGeom prst="rect">
              <a:avLst/>
            </a:prstGeom>
            <a:noFill/>
            <a:ln>
              <a:noFill/>
            </a:ln>
          </p:spPr>
          <p:txBody>
            <a:bodyPr lIns="91425" tIns="91425" rIns="91425" bIns="91425" anchor="t" anchorCtr="0">
              <a:noAutofit/>
            </a:bodyPr>
            <a:lstStyle/>
            <a:p>
              <a:pPr>
                <a:defRPr/>
              </a:pPr>
              <a:r>
                <a:rPr lang="en-US" sz="1000" kern="0" dirty="0">
                  <a:solidFill>
                    <a:prstClr val="black">
                      <a:lumMod val="75000"/>
                      <a:lumOff val="25000"/>
                    </a:prstClr>
                  </a:solidFill>
                  <a:latin typeface="Century Gothic"/>
                  <a:ea typeface="Century Gothic"/>
                  <a:cs typeface="Century Gothic"/>
                  <a:sym typeface="Century Gothic"/>
                </a:rPr>
                <a:t>DWH Spill</a:t>
              </a:r>
            </a:p>
          </p:txBody>
        </p:sp>
        <p:sp>
          <p:nvSpPr>
            <p:cNvPr id="11" name="TextBox 10">
              <a:extLst>
                <a:ext uri="{FF2B5EF4-FFF2-40B4-BE49-F238E27FC236}">
                  <a16:creationId xmlns:a16="http://schemas.microsoft.com/office/drawing/2014/main" id="{3567DAA8-CAEC-389E-1266-472F6592923D}"/>
                </a:ext>
              </a:extLst>
            </p:cNvPr>
            <p:cNvSpPr txBox="1"/>
            <p:nvPr/>
          </p:nvSpPr>
          <p:spPr>
            <a:xfrm>
              <a:off x="1843828" y="6396658"/>
              <a:ext cx="9067823" cy="403212"/>
            </a:xfrm>
            <a:prstGeom prst="rect">
              <a:avLst/>
            </a:prstGeom>
            <a:solidFill>
              <a:sysClr val="window" lastClr="FFFFFF"/>
            </a:solidFill>
          </p:spPr>
          <p:txBody>
            <a:bodyPr wrap="square" rtlCol="0">
              <a:spAutoFit/>
            </a:bodyPr>
            <a:lstStyle/>
            <a:p>
              <a:pPr>
                <a:defRPr/>
              </a:pPr>
              <a:r>
                <a:rPr lang="en-US" sz="1100" kern="0" dirty="0">
                  <a:solidFill>
                    <a:prstClr val="black">
                      <a:lumMod val="75000"/>
                      <a:lumOff val="25000"/>
                    </a:prstClr>
                  </a:solidFill>
                  <a:latin typeface="Century Gothic" panose="020F0302020204030204"/>
                </a:rPr>
                <a:t>2002   2003    2004    2005   2006    2007    2008    2009    2010    2011   2012    2013    2014    2015</a:t>
              </a:r>
            </a:p>
          </p:txBody>
        </p:sp>
        <p:sp>
          <p:nvSpPr>
            <p:cNvPr id="12" name="TextBox 11">
              <a:extLst>
                <a:ext uri="{FF2B5EF4-FFF2-40B4-BE49-F238E27FC236}">
                  <a16:creationId xmlns:a16="http://schemas.microsoft.com/office/drawing/2014/main" id="{90DABA81-B43E-6FEB-5435-89BCC22F7924}"/>
                </a:ext>
              </a:extLst>
            </p:cNvPr>
            <p:cNvSpPr txBox="1"/>
            <p:nvPr/>
          </p:nvSpPr>
          <p:spPr>
            <a:xfrm>
              <a:off x="734639" y="3443203"/>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2,500,000</a:t>
              </a:r>
            </a:p>
          </p:txBody>
        </p:sp>
        <p:sp>
          <p:nvSpPr>
            <p:cNvPr id="13" name="TextBox 12">
              <a:extLst>
                <a:ext uri="{FF2B5EF4-FFF2-40B4-BE49-F238E27FC236}">
                  <a16:creationId xmlns:a16="http://schemas.microsoft.com/office/drawing/2014/main" id="{CAC31967-7DDF-08CF-21D3-6C0C0F1A35E1}"/>
                </a:ext>
              </a:extLst>
            </p:cNvPr>
            <p:cNvSpPr txBox="1"/>
            <p:nvPr/>
          </p:nvSpPr>
          <p:spPr>
            <a:xfrm>
              <a:off x="734639" y="3974321"/>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2,000,000</a:t>
              </a:r>
            </a:p>
          </p:txBody>
        </p:sp>
        <p:sp>
          <p:nvSpPr>
            <p:cNvPr id="14" name="TextBox 13">
              <a:extLst>
                <a:ext uri="{FF2B5EF4-FFF2-40B4-BE49-F238E27FC236}">
                  <a16:creationId xmlns:a16="http://schemas.microsoft.com/office/drawing/2014/main" id="{59BA3D4C-F58B-D9DE-231D-5F1F7CA3CE51}"/>
                </a:ext>
              </a:extLst>
            </p:cNvPr>
            <p:cNvSpPr txBox="1"/>
            <p:nvPr/>
          </p:nvSpPr>
          <p:spPr>
            <a:xfrm>
              <a:off x="734639" y="4505438"/>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1,500,000</a:t>
              </a:r>
            </a:p>
          </p:txBody>
        </p:sp>
        <p:sp>
          <p:nvSpPr>
            <p:cNvPr id="15" name="TextBox 14">
              <a:extLst>
                <a:ext uri="{FF2B5EF4-FFF2-40B4-BE49-F238E27FC236}">
                  <a16:creationId xmlns:a16="http://schemas.microsoft.com/office/drawing/2014/main" id="{5B348EBE-A483-0A99-26EB-E47F06E66BBA}"/>
                </a:ext>
              </a:extLst>
            </p:cNvPr>
            <p:cNvSpPr txBox="1"/>
            <p:nvPr/>
          </p:nvSpPr>
          <p:spPr>
            <a:xfrm>
              <a:off x="734639" y="50365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1,000,000</a:t>
              </a:r>
            </a:p>
          </p:txBody>
        </p:sp>
        <p:sp>
          <p:nvSpPr>
            <p:cNvPr id="16" name="TextBox 15">
              <a:extLst>
                <a:ext uri="{FF2B5EF4-FFF2-40B4-BE49-F238E27FC236}">
                  <a16:creationId xmlns:a16="http://schemas.microsoft.com/office/drawing/2014/main" id="{06E698C2-E3E0-D0C8-1319-53CC06CEECF9}"/>
                </a:ext>
              </a:extLst>
            </p:cNvPr>
            <p:cNvSpPr txBox="1"/>
            <p:nvPr/>
          </p:nvSpPr>
          <p:spPr>
            <a:xfrm>
              <a:off x="841746" y="5567673"/>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500,000</a:t>
              </a:r>
            </a:p>
          </p:txBody>
        </p:sp>
        <p:sp>
          <p:nvSpPr>
            <p:cNvPr id="17" name="TextBox 16">
              <a:extLst>
                <a:ext uri="{FF2B5EF4-FFF2-40B4-BE49-F238E27FC236}">
                  <a16:creationId xmlns:a16="http://schemas.microsoft.com/office/drawing/2014/main" id="{A4ED989C-FCC3-7ED7-6A08-E5CBE7B5E4C4}"/>
                </a:ext>
              </a:extLst>
            </p:cNvPr>
            <p:cNvSpPr txBox="1"/>
            <p:nvPr/>
          </p:nvSpPr>
          <p:spPr>
            <a:xfrm>
              <a:off x="734639" y="2912086"/>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3,000,000</a:t>
              </a:r>
            </a:p>
          </p:txBody>
        </p:sp>
        <p:sp>
          <p:nvSpPr>
            <p:cNvPr id="18" name="TextBox 17">
              <a:extLst>
                <a:ext uri="{FF2B5EF4-FFF2-40B4-BE49-F238E27FC236}">
                  <a16:creationId xmlns:a16="http://schemas.microsoft.com/office/drawing/2014/main" id="{2D004E73-5E5A-CDDC-C756-93F1C182B424}"/>
                </a:ext>
              </a:extLst>
            </p:cNvPr>
            <p:cNvSpPr txBox="1"/>
            <p:nvPr/>
          </p:nvSpPr>
          <p:spPr>
            <a:xfrm>
              <a:off x="734639" y="2380970"/>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3,500,000</a:t>
              </a:r>
            </a:p>
          </p:txBody>
        </p:sp>
        <p:sp>
          <p:nvSpPr>
            <p:cNvPr id="19" name="TextBox 18">
              <a:extLst>
                <a:ext uri="{FF2B5EF4-FFF2-40B4-BE49-F238E27FC236}">
                  <a16:creationId xmlns:a16="http://schemas.microsoft.com/office/drawing/2014/main" id="{B5AB6358-FD1A-A63F-ED51-FFABCBC4EAD8}"/>
                </a:ext>
              </a:extLst>
            </p:cNvPr>
            <p:cNvSpPr txBox="1"/>
            <p:nvPr/>
          </p:nvSpPr>
          <p:spPr>
            <a:xfrm>
              <a:off x="734639" y="1849854"/>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4,000,000</a:t>
              </a:r>
            </a:p>
          </p:txBody>
        </p:sp>
        <p:sp>
          <p:nvSpPr>
            <p:cNvPr id="20" name="TextBox 19">
              <a:extLst>
                <a:ext uri="{FF2B5EF4-FFF2-40B4-BE49-F238E27FC236}">
                  <a16:creationId xmlns:a16="http://schemas.microsoft.com/office/drawing/2014/main" id="{544A8CEC-8283-85FA-DC28-BF371E9889C6}"/>
                </a:ext>
              </a:extLst>
            </p:cNvPr>
            <p:cNvSpPr txBox="1"/>
            <p:nvPr/>
          </p:nvSpPr>
          <p:spPr>
            <a:xfrm>
              <a:off x="734639" y="1318735"/>
              <a:ext cx="1131037" cy="391353"/>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4,500,000</a:t>
              </a:r>
            </a:p>
          </p:txBody>
        </p:sp>
        <p:sp>
          <p:nvSpPr>
            <p:cNvPr id="21" name="TextBox 20">
              <a:extLst>
                <a:ext uri="{FF2B5EF4-FFF2-40B4-BE49-F238E27FC236}">
                  <a16:creationId xmlns:a16="http://schemas.microsoft.com/office/drawing/2014/main" id="{2DEBDC60-22DF-E03A-6539-AECBEFCDB70E}"/>
                </a:ext>
              </a:extLst>
            </p:cNvPr>
            <p:cNvSpPr txBox="1"/>
            <p:nvPr/>
          </p:nvSpPr>
          <p:spPr>
            <a:xfrm>
              <a:off x="841746" y="6213976"/>
              <a:ext cx="1005843" cy="403212"/>
            </a:xfrm>
            <a:prstGeom prst="rect">
              <a:avLst/>
            </a:prstGeom>
            <a:solidFill>
              <a:sysClr val="window" lastClr="FFFFFF"/>
            </a:solidFill>
          </p:spPr>
          <p:txBody>
            <a:bodyPr wrap="square" rtlCol="0">
              <a:spAutoFit/>
            </a:bodyPr>
            <a:lstStyle/>
            <a:p>
              <a:pPr algn="r">
                <a:defRPr/>
              </a:pPr>
              <a:r>
                <a:rPr lang="en-US" sz="1050" kern="0" dirty="0">
                  <a:solidFill>
                    <a:prstClr val="black">
                      <a:lumMod val="75000"/>
                      <a:lumOff val="25000"/>
                    </a:prstClr>
                  </a:solidFill>
                  <a:latin typeface="Century Gothic" panose="020F0302020204030204"/>
                </a:rPr>
                <a:t>0</a:t>
              </a:r>
            </a:p>
          </p:txBody>
        </p:sp>
        <p:sp>
          <p:nvSpPr>
            <p:cNvPr id="22" name="Shape 211">
              <a:extLst>
                <a:ext uri="{FF2B5EF4-FFF2-40B4-BE49-F238E27FC236}">
                  <a16:creationId xmlns:a16="http://schemas.microsoft.com/office/drawing/2014/main" id="{B0F19388-BD91-B002-23B3-93EA1B8BA658}"/>
                </a:ext>
              </a:extLst>
            </p:cNvPr>
            <p:cNvSpPr/>
            <p:nvPr/>
          </p:nvSpPr>
          <p:spPr>
            <a:xfrm>
              <a:off x="4161428" y="6252338"/>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3" name="Shape 212">
              <a:extLst>
                <a:ext uri="{FF2B5EF4-FFF2-40B4-BE49-F238E27FC236}">
                  <a16:creationId xmlns:a16="http://schemas.microsoft.com/office/drawing/2014/main" id="{639A370D-7745-BF64-1567-5A6DD910A755}"/>
                </a:ext>
              </a:extLst>
            </p:cNvPr>
            <p:cNvSpPr/>
            <p:nvPr/>
          </p:nvSpPr>
          <p:spPr>
            <a:xfrm>
              <a:off x="7207338" y="6252366"/>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sp>
          <p:nvSpPr>
            <p:cNvPr id="24" name="Shape 213">
              <a:extLst>
                <a:ext uri="{FF2B5EF4-FFF2-40B4-BE49-F238E27FC236}">
                  <a16:creationId xmlns:a16="http://schemas.microsoft.com/office/drawing/2014/main" id="{734655A5-A0C2-F40B-08BB-15F2FDE5AC1C}"/>
                </a:ext>
              </a:extLst>
            </p:cNvPr>
            <p:cNvSpPr/>
            <p:nvPr/>
          </p:nvSpPr>
          <p:spPr>
            <a:xfrm>
              <a:off x="7963915" y="6252384"/>
              <a:ext cx="130955"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a:defRPr/>
              </a:pPr>
              <a:endParaRPr sz="1400" kern="0">
                <a:solidFill>
                  <a:prstClr val="black">
                    <a:lumMod val="75000"/>
                    <a:lumOff val="25000"/>
                  </a:prstClr>
                </a:solidFill>
                <a:latin typeface="Century Gothic" panose="020F0302020204030204"/>
              </a:endParaRPr>
            </a:p>
          </p:txBody>
        </p:sp>
      </p:grpSp>
      <p:sp>
        <p:nvSpPr>
          <p:cNvPr id="27" name="Text Placeholder 5">
            <a:extLst>
              <a:ext uri="{FF2B5EF4-FFF2-40B4-BE49-F238E27FC236}">
                <a16:creationId xmlns:a16="http://schemas.microsoft.com/office/drawing/2014/main" id="{81D8B9EE-1133-E6A0-7C7B-18597A24B82C}"/>
              </a:ext>
            </a:extLst>
          </p:cNvPr>
          <p:cNvSpPr txBox="1">
            <a:spLocks/>
          </p:cNvSpPr>
          <p:nvPr/>
        </p:nvSpPr>
        <p:spPr>
          <a:xfrm>
            <a:off x="304800"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8A5A9A"/>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8A5A9A"/>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8A5A9A"/>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spTree>
    <p:extLst>
      <p:ext uri="{BB962C8B-B14F-4D97-AF65-F5344CB8AC3E}">
        <p14:creationId xmlns:p14="http://schemas.microsoft.com/office/powerpoint/2010/main" val="235112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0F8E79-5462-912B-9F8F-F4BF93396E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23470" y="0"/>
            <a:ext cx="5455330" cy="6201571"/>
          </a:xfrm>
          <a:prstGeom prst="rect">
            <a:avLst/>
          </a:prstGeom>
          <a:ln w="28575">
            <a:solidFill>
              <a:sysClr val="windowText" lastClr="000000">
                <a:lumMod val="75000"/>
                <a:lumOff val="25000"/>
              </a:sysClr>
            </a:solidFill>
          </a:ln>
        </p:spPr>
      </p:pic>
      <p:sp>
        <p:nvSpPr>
          <p:cNvPr id="3" name="Text Placeholder 2">
            <a:extLst>
              <a:ext uri="{FF2B5EF4-FFF2-40B4-BE49-F238E27FC236}">
                <a16:creationId xmlns:a16="http://schemas.microsoft.com/office/drawing/2014/main" id="{39D47D92-E06B-42AB-25DB-43CF80C0B047}"/>
              </a:ext>
            </a:extLst>
          </p:cNvPr>
          <p:cNvSpPr>
            <a:spLocks noGrp="1"/>
          </p:cNvSpPr>
          <p:nvPr>
            <p:ph type="body" sz="quarter" idx="17"/>
          </p:nvPr>
        </p:nvSpPr>
        <p:spPr/>
        <p:txBody>
          <a:bodyPr/>
          <a:lstStyle/>
          <a:p>
            <a:r>
              <a:rPr lang="en-US" dirty="0"/>
              <a:t>Maps</a:t>
            </a:r>
          </a:p>
        </p:txBody>
      </p:sp>
      <p:sp>
        <p:nvSpPr>
          <p:cNvPr id="2" name="Slide Number Placeholder 1">
            <a:extLst>
              <a:ext uri="{FF2B5EF4-FFF2-40B4-BE49-F238E27FC236}">
                <a16:creationId xmlns:a16="http://schemas.microsoft.com/office/drawing/2014/main" id="{53F99926-05B9-6699-0E36-57B797E89BDB}"/>
              </a:ext>
            </a:extLst>
          </p:cNvPr>
          <p:cNvSpPr>
            <a:spLocks noGrp="1"/>
          </p:cNvSpPr>
          <p:nvPr>
            <p:ph type="sldNum" sz="quarter" idx="10"/>
          </p:nvPr>
        </p:nvSpPr>
        <p:spPr/>
        <p:txBody>
          <a:bodyPr/>
          <a:lstStyle/>
          <a:p>
            <a:fld id="{9C3AC94F-0BCF-4004-89AE-D672EB8CABD9}" type="slidenum">
              <a:rPr lang="en-US" smtClean="0">
                <a:latin typeface="Century Gothic" panose="020B0502020202020204" pitchFamily="34" charset="0"/>
              </a:rPr>
              <a:pPr/>
              <a:t>9</a:t>
            </a:fld>
            <a:endParaRPr lang="en-US" dirty="0">
              <a:latin typeface="Century Gothic" panose="020B0502020202020204" pitchFamily="34" charset="0"/>
            </a:endParaRPr>
          </a:p>
        </p:txBody>
      </p:sp>
      <p:sp>
        <p:nvSpPr>
          <p:cNvPr id="5" name="Text Placeholder 4">
            <a:extLst>
              <a:ext uri="{FF2B5EF4-FFF2-40B4-BE49-F238E27FC236}">
                <a16:creationId xmlns:a16="http://schemas.microsoft.com/office/drawing/2014/main" id="{70ABD650-0C65-C113-0B1C-323A3549CB50}"/>
              </a:ext>
            </a:extLst>
          </p:cNvPr>
          <p:cNvSpPr>
            <a:spLocks noGrp="1"/>
          </p:cNvSpPr>
          <p:nvPr>
            <p:ph type="body" sz="quarter" idx="18"/>
          </p:nvPr>
        </p:nvSpPr>
        <p:spPr/>
        <p:txBody>
          <a:bodyPr/>
          <a:lstStyle/>
          <a:p>
            <a:endParaRPr lang="en-US"/>
          </a:p>
        </p:txBody>
      </p:sp>
      <p:sp>
        <p:nvSpPr>
          <p:cNvPr id="9" name="TextBox 8">
            <a:extLst>
              <a:ext uri="{FF2B5EF4-FFF2-40B4-BE49-F238E27FC236}">
                <a16:creationId xmlns:a16="http://schemas.microsoft.com/office/drawing/2014/main" id="{BEFE145E-A36B-6772-52D3-2B7F70D2FAD8}"/>
              </a:ext>
            </a:extLst>
          </p:cNvPr>
          <p:cNvSpPr txBox="1"/>
          <p:nvPr/>
        </p:nvSpPr>
        <p:spPr>
          <a:xfrm>
            <a:off x="1853128" y="107798"/>
            <a:ext cx="1318055" cy="646331"/>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10" name="TextBox 9">
            <a:extLst>
              <a:ext uri="{FF2B5EF4-FFF2-40B4-BE49-F238E27FC236}">
                <a16:creationId xmlns:a16="http://schemas.microsoft.com/office/drawing/2014/main" id="{24EE1940-95E7-D754-0C30-96FA68E55821}"/>
              </a:ext>
            </a:extLst>
          </p:cNvPr>
          <p:cNvSpPr txBox="1"/>
          <p:nvPr/>
        </p:nvSpPr>
        <p:spPr>
          <a:xfrm>
            <a:off x="201152" y="123789"/>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11" name="Rectangle 10">
            <a:extLst>
              <a:ext uri="{FF2B5EF4-FFF2-40B4-BE49-F238E27FC236}">
                <a16:creationId xmlns:a16="http://schemas.microsoft.com/office/drawing/2014/main" id="{9EC7E760-108E-9BAC-79BB-63E8C5924300}"/>
              </a:ext>
            </a:extLst>
          </p:cNvPr>
          <p:cNvSpPr/>
          <p:nvPr/>
        </p:nvSpPr>
        <p:spPr>
          <a:xfrm>
            <a:off x="6096000" y="1189925"/>
            <a:ext cx="5455330" cy="3862596"/>
          </a:xfrm>
          <a:prstGeom prst="rect">
            <a:avLst/>
          </a:prstGeom>
        </p:spPr>
        <p:txBody>
          <a:bodyPr wrap="square">
            <a:spAutoFit/>
          </a:bodyPr>
          <a:lstStyle/>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8A5A9A"/>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8A5A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8A5A9A"/>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12" name="Group 11">
            <a:extLst>
              <a:ext uri="{FF2B5EF4-FFF2-40B4-BE49-F238E27FC236}">
                <a16:creationId xmlns:a16="http://schemas.microsoft.com/office/drawing/2014/main" id="{0FFD014A-9D47-8E16-8B2A-FD97CC12179F}"/>
              </a:ext>
            </a:extLst>
          </p:cNvPr>
          <p:cNvGrpSpPr/>
          <p:nvPr/>
        </p:nvGrpSpPr>
        <p:grpSpPr>
          <a:xfrm>
            <a:off x="3275018" y="107798"/>
            <a:ext cx="2203782" cy="3037523"/>
            <a:chOff x="9906076" y="232767"/>
            <a:chExt cx="2203782" cy="3037523"/>
          </a:xfrm>
        </p:grpSpPr>
        <p:sp>
          <p:nvSpPr>
            <p:cNvPr id="13" name="Rectangle 12">
              <a:extLst>
                <a:ext uri="{FF2B5EF4-FFF2-40B4-BE49-F238E27FC236}">
                  <a16:creationId xmlns:a16="http://schemas.microsoft.com/office/drawing/2014/main" id="{B912648D-A3A5-6C95-4EED-200C1B0B4343}"/>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entury Gothic" panose="020F0302020204030204"/>
              </a:endParaRPr>
            </a:p>
          </p:txBody>
        </p:sp>
        <p:pic>
          <p:nvPicPr>
            <p:cNvPr id="14" name="Picture 13" descr="north arrow orienteering by morits">
              <a:extLst>
                <a:ext uri="{FF2B5EF4-FFF2-40B4-BE49-F238E27FC236}">
                  <a16:creationId xmlns:a16="http://schemas.microsoft.com/office/drawing/2014/main" id="{23315864-A130-D5ED-B6A3-882C9D16F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4DCE9F6F-3550-3B0D-F921-B7F69E16F0F4}"/>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0.6</a:t>
              </a:r>
            </a:p>
          </p:txBody>
        </p:sp>
        <p:sp>
          <p:nvSpPr>
            <p:cNvPr id="16" name="Text Box 2">
              <a:extLst>
                <a:ext uri="{FF2B5EF4-FFF2-40B4-BE49-F238E27FC236}">
                  <a16:creationId xmlns:a16="http://schemas.microsoft.com/office/drawing/2014/main" id="{60DF6267-1D77-1E6C-3F7D-E0442B6AB4C1}"/>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defRPr/>
              </a:pPr>
              <a:r>
                <a:rPr lang="en-US" sz="1400" dirty="0">
                  <a:solidFill>
                    <a:prstClr val="black">
                      <a:lumMod val="75000"/>
                      <a:lumOff val="25000"/>
                    </a:prstClr>
                  </a:solidFill>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7AF854-0292-C8FB-F013-CDE74E33CE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8" name="Picture 17">
              <a:extLst>
                <a:ext uri="{FF2B5EF4-FFF2-40B4-BE49-F238E27FC236}">
                  <a16:creationId xmlns:a16="http://schemas.microsoft.com/office/drawing/2014/main" id="{C1755903-3ED0-37E1-A74F-91255BE0EF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9" name="Text Box 2">
              <a:extLst>
                <a:ext uri="{FF2B5EF4-FFF2-40B4-BE49-F238E27FC236}">
                  <a16:creationId xmlns:a16="http://schemas.microsoft.com/office/drawing/2014/main" id="{B438A5EB-998B-9E53-43A3-4812DDA4799E}"/>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400" dirty="0">
                  <a:solidFill>
                    <a:prstClr val="black">
                      <a:lumMod val="75000"/>
                      <a:lumOff val="25000"/>
                    </a:prstClr>
                  </a:solidFill>
                  <a:latin typeface="Century Gothic" panose="020F0302020204030204"/>
                  <a:ea typeface="Calibri" panose="020F0502020204030204" pitchFamily="34" charset="0"/>
                  <a:cs typeface="Times New Roman" panose="02020603050405020304" pitchFamily="18" charset="0"/>
                </a:rPr>
                <a:t>0</a:t>
              </a:r>
            </a:p>
          </p:txBody>
        </p:sp>
        <p:sp>
          <p:nvSpPr>
            <p:cNvPr id="20" name="TextBox 19">
              <a:extLst>
                <a:ext uri="{FF2B5EF4-FFF2-40B4-BE49-F238E27FC236}">
                  <a16:creationId xmlns:a16="http://schemas.microsoft.com/office/drawing/2014/main" id="{C8F0F2DA-D282-E8FF-FA06-D7A8386A6945}"/>
                </a:ext>
              </a:extLst>
            </p:cNvPr>
            <p:cNvSpPr txBox="1"/>
            <p:nvPr/>
          </p:nvSpPr>
          <p:spPr>
            <a:xfrm>
              <a:off x="9982815" y="809066"/>
              <a:ext cx="1989335" cy="307777"/>
            </a:xfrm>
            <a:prstGeom prst="rect">
              <a:avLst/>
            </a:prstGeom>
            <a:noFill/>
          </p:spPr>
          <p:txBody>
            <a:bodyPr wrap="square" rtlCol="0">
              <a:spAutoFit/>
            </a:bodyPr>
            <a:lstStyle/>
            <a:p>
              <a:pPr>
                <a:defRPr/>
              </a:pPr>
              <a:r>
                <a:rPr lang="en-US" sz="1400" b="1" kern="0" dirty="0">
                  <a:solidFill>
                    <a:prstClr val="black">
                      <a:lumMod val="75000"/>
                      <a:lumOff val="25000"/>
                    </a:prstClr>
                  </a:solidFill>
                  <a:latin typeface="Century Gothic" panose="020F0302020204030204"/>
                </a:rPr>
                <a:t>Soil Moisture Value:</a:t>
              </a:r>
            </a:p>
          </p:txBody>
        </p:sp>
      </p:grpSp>
    </p:spTree>
    <p:extLst>
      <p:ext uri="{BB962C8B-B14F-4D97-AF65-F5344CB8AC3E}">
        <p14:creationId xmlns:p14="http://schemas.microsoft.com/office/powerpoint/2010/main" val="262329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1792</Words>
  <Application>Microsoft Office PowerPoint</Application>
  <PresentationFormat>Widescreen</PresentationFormat>
  <Paragraphs>293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Centaur</vt:lpstr>
      <vt:lpstr>Century Gothic</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Hunter, Shanise Y. (LARC-E3)[RSES]</cp:lastModifiedBy>
  <cp:revision>51</cp:revision>
  <dcterms:created xsi:type="dcterms:W3CDTF">2025-01-23T19:40:13Z</dcterms:created>
  <dcterms:modified xsi:type="dcterms:W3CDTF">2025-01-29T16:32:09Z</dcterms:modified>
</cp:coreProperties>
</file>