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8A8480"/>
    <a:srgbClr val="C13E2D"/>
    <a:srgbClr val="67A478"/>
    <a:srgbClr val="895999"/>
    <a:srgbClr val="FFFFFF"/>
    <a:srgbClr val="88419D"/>
    <a:srgbClr val="6E016B"/>
    <a:srgbClr val="A7C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24" autoAdjust="0"/>
  </p:normalViewPr>
  <p:slideViewPr>
    <p:cSldViewPr snapToGrid="0">
      <p:cViewPr>
        <p:scale>
          <a:sx n="40" d="100"/>
          <a:sy n="40" d="100"/>
        </p:scale>
        <p:origin x="341"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236F99">
                    <a:alpha val="10000"/>
                  </a:srgbClr>
                </a:solidFill>
                <a:latin typeface="Century Gothic" panose="020B0502020202020204" pitchFamily="34" charset="0"/>
              </a:rPr>
              <a:t>ANNIVERSARY</a:t>
            </a:r>
            <a:endParaRPr lang="en-US" sz="2400" b="1" spc="4000" baseline="0" dirty="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1" y="1257300"/>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Study Area </a:t>
            </a:r>
            <a:r>
              <a:rPr lang="en-US" sz="3200" b="0" spc="0" baseline="0" dirty="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236F99"/>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4">
            <a:extLst>
              <a:ext uri="{FF2B5EF4-FFF2-40B4-BE49-F238E27FC236}">
                <a16:creationId xmlns:a16="http://schemas.microsoft.com/office/drawing/2014/main" id="{FE578221-722E-4446-AEA4-25B355C4B519}"/>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
        <p:nvSpPr>
          <p:cNvPr id="27" name="Text Placeholder 2">
            <a:extLst>
              <a:ext uri="{FF2B5EF4-FFF2-40B4-BE49-F238E27FC236}">
                <a16:creationId xmlns:a16="http://schemas.microsoft.com/office/drawing/2014/main" id="{F0FD6885-EED2-4EDA-B275-B4C6684A1050}"/>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8" name="Group 27">
            <a:extLst>
              <a:ext uri="{FF2B5EF4-FFF2-40B4-BE49-F238E27FC236}">
                <a16:creationId xmlns:a16="http://schemas.microsoft.com/office/drawing/2014/main" id="{8770C057-3EA5-4619-8B18-A94DFBDF2911}"/>
              </a:ext>
            </a:extLst>
          </p:cNvPr>
          <p:cNvGrpSpPr/>
          <p:nvPr/>
        </p:nvGrpSpPr>
        <p:grpSpPr>
          <a:xfrm>
            <a:off x="452570" y="1228958"/>
            <a:ext cx="7373017" cy="4735630"/>
            <a:chOff x="156116" y="1326995"/>
            <a:chExt cx="7373017" cy="4735630"/>
          </a:xfrm>
        </p:grpSpPr>
        <p:pic>
          <p:nvPicPr>
            <p:cNvPr id="29" name="Picture 28">
              <a:extLst>
                <a:ext uri="{FF2B5EF4-FFF2-40B4-BE49-F238E27FC236}">
                  <a16:creationId xmlns:a16="http://schemas.microsoft.com/office/drawing/2014/main" id="{B23056A3-1941-40E6-8C41-836B1C287AF6}"/>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30" name="Picture 29">
              <a:extLst>
                <a:ext uri="{FF2B5EF4-FFF2-40B4-BE49-F238E27FC236}">
                  <a16:creationId xmlns:a16="http://schemas.microsoft.com/office/drawing/2014/main" id="{A93A3BDE-2E6A-48CB-859A-77A5E25192E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31" name="Picture 30">
              <a:extLst>
                <a:ext uri="{FF2B5EF4-FFF2-40B4-BE49-F238E27FC236}">
                  <a16:creationId xmlns:a16="http://schemas.microsoft.com/office/drawing/2014/main" id="{306E3671-5547-482B-AF50-388A715C606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276F629-BB7A-4301-B146-E13D5D6EA187}"/>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8" name="Text Placeholder 2">
            <a:extLst>
              <a:ext uri="{FF2B5EF4-FFF2-40B4-BE49-F238E27FC236}">
                <a16:creationId xmlns:a16="http://schemas.microsoft.com/office/drawing/2014/main" id="{2EDEBE52-F11F-46F2-ACE2-B14C49B7D3FB}"/>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36F99"/>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236F99"/>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9" name="Title 4">
            <a:extLst>
              <a:ext uri="{FF2B5EF4-FFF2-40B4-BE49-F238E27FC236}">
                <a16:creationId xmlns:a16="http://schemas.microsoft.com/office/drawing/2014/main" id="{062C352C-FA6D-4799-BE03-A37A067324C9}"/>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4">
            <a:extLst>
              <a:ext uri="{FF2B5EF4-FFF2-40B4-BE49-F238E27FC236}">
                <a16:creationId xmlns:a16="http://schemas.microsoft.com/office/drawing/2014/main" id="{13E11414-7A94-47CA-9A3F-DF9AE767ED03}"/>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GOOD </a:t>
            </a:r>
          </a:p>
        </p:txBody>
      </p:sp>
      <p:sp>
        <p:nvSpPr>
          <p:cNvPr id="188" name="Text Placeholder 2">
            <a:extLst>
              <a:ext uri="{FF2B5EF4-FFF2-40B4-BE49-F238E27FC236}">
                <a16:creationId xmlns:a16="http://schemas.microsoft.com/office/drawing/2014/main" id="{A323A1F5-033C-4675-8E55-00703289F542}"/>
              </a:ext>
            </a:extLst>
          </p:cNvPr>
          <p:cNvSpPr txBox="1">
            <a:spLocks/>
          </p:cNvSpPr>
          <p:nvPr/>
        </p:nvSpPr>
        <p:spPr>
          <a:xfrm>
            <a:off x="8337685" y="1158019"/>
            <a:ext cx="3359015"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236F99"/>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236F99"/>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236F99"/>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B5EC1E42-DA68-41C4-BE61-82A7AC235A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935C5C1A-3679-4776-88EA-AF351663A832}"/>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8750EAAD-6CA2-4660-810A-3FA387FB94E1}"/>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17596440-D667-42CF-AB08-825C3972914B}"/>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D805AD09-3914-405A-9AF1-ABEB5F161319}"/>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D4D1529B-559F-439C-A979-C197B936EFCA}"/>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05FAC759-3021-4140-B85E-0588CFACF9D8}"/>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249E5857-7F4A-434B-9F23-4D006FE33D2E}"/>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25DA9ABA-2AED-465F-BC56-470EBB665F10}"/>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4E99E64B-E8EA-4692-8A6A-0F4FF7BCC7AC}"/>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BE8A283C-5925-49A2-8AEA-B49CC05A26B6}"/>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8DA5F0A6-95E5-4977-AEBE-03456221B958}"/>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B7914608-665B-441E-8A42-8E02CD867EEA}"/>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651AA66E-5189-4059-858A-B7F2D6AAC366}"/>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31945569-24DE-40F5-930E-399C7A949F18}"/>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CA4A6B04-3A00-40DA-A192-177D9DA66FA8}"/>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A15890DC-380F-4863-BB03-D671E26B8372}"/>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88836EFE-6A2C-40FD-B350-35F4B7BE5E37}"/>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9D465FB7-3901-415B-9FB4-5FFB28A17EB2}"/>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94BC43CD-DF50-4D17-8723-7CEFC1B33422}"/>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88AC2F05-0609-49E8-9A6C-821BE1E62A66}"/>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4ED94139-69A6-4FD4-AB45-3A711710506F}"/>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864F08FF-D689-4919-836E-275E821EE378}"/>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A80D6704-00F8-48D2-BF21-22B7E5800B8B}"/>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6911EC1A-5389-4F99-BF05-BC4BDCEA637C}"/>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FDEC6E2-7F26-4C3C-9820-88B15751395D}"/>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36F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36F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F9B9680-47B6-413D-A321-590B4A0B1FA3}"/>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Study Area </a:t>
            </a:r>
            <a:r>
              <a:rPr lang="en-US" sz="3200" b="0" spc="0" baseline="0" dirty="0">
                <a:solidFill>
                  <a:srgbClr val="236F99"/>
                </a:solidFill>
              </a:rPr>
              <a:t>Urban Development</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FONTS</a:t>
            </a:r>
          </a:p>
        </p:txBody>
      </p:sp>
      <p:sp>
        <p:nvSpPr>
          <p:cNvPr id="15" name="Text Placeholder 3">
            <a:extLst>
              <a:ext uri="{FF2B5EF4-FFF2-40B4-BE49-F238E27FC236}">
                <a16:creationId xmlns:a16="http://schemas.microsoft.com/office/drawing/2014/main" id="{37EBB4E4-65AC-49EF-9083-FEFB169DB64F}"/>
              </a:ext>
            </a:extLst>
          </p:cNvPr>
          <p:cNvSpPr txBox="1">
            <a:spLocks/>
          </p:cNvSpPr>
          <p:nvPr/>
        </p:nvSpPr>
        <p:spPr>
          <a:xfrm>
            <a:off x="513028" y="1147768"/>
            <a:ext cx="6629400" cy="508974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36F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236F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236F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236F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236F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236F99"/>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236F99"/>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 </a:t>
            </a:r>
            <a:r>
              <a:rPr lang="en-US" sz="2000" dirty="0">
                <a:solidFill>
                  <a:schemeClr val="tx1">
                    <a:lumMod val="75000"/>
                    <a:lumOff val="25000"/>
                  </a:schemeClr>
                </a:solidFill>
                <a:latin typeface="Century Gothic" panose="020F0302020204030204"/>
              </a:rPr>
              <a:t>preferably use consistent placement on all slides (bottom corner)</a:t>
            </a:r>
          </a:p>
          <a:p>
            <a:pPr>
              <a:lnSpc>
                <a:spcPct val="100000"/>
              </a:lnSpc>
              <a:spcAft>
                <a:spcPts val="600"/>
              </a:spcAft>
              <a:buClr>
                <a:srgbClr val="236F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16" name="Picture 15">
            <a:extLst>
              <a:ext uri="{FF2B5EF4-FFF2-40B4-BE49-F238E27FC236}">
                <a16:creationId xmlns:a16="http://schemas.microsoft.com/office/drawing/2014/main" id="{820CEC5E-6EB7-4AED-9931-E2F49E07C3D1}"/>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179307E0-EE48-4E79-80D3-E4D10CBED2D2}"/>
              </a:ext>
            </a:extLst>
          </p:cNvPr>
          <p:cNvSpPr/>
          <p:nvPr/>
        </p:nvSpPr>
        <p:spPr>
          <a:xfrm>
            <a:off x="8194745" y="3905734"/>
            <a:ext cx="2919663" cy="1986214"/>
          </a:xfrm>
          <a:prstGeom prst="roundRect">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
            <a:extLst>
              <a:ext uri="{FF2B5EF4-FFF2-40B4-BE49-F238E27FC236}">
                <a16:creationId xmlns:a16="http://schemas.microsoft.com/office/drawing/2014/main" id="{36120E07-B3A8-4D9C-A920-C1C935CB4ECB}"/>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6" name="Picture 35">
            <a:extLst>
              <a:ext uri="{FF2B5EF4-FFF2-40B4-BE49-F238E27FC236}">
                <a16:creationId xmlns:a16="http://schemas.microsoft.com/office/drawing/2014/main" id="{FA695483-91CF-4273-8028-BED57ABE29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1019B87E-BEFF-48C0-92D8-3DC2C96B41A0}"/>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8" name="Title 1">
            <a:extLst>
              <a:ext uri="{FF2B5EF4-FFF2-40B4-BE49-F238E27FC236}">
                <a16:creationId xmlns:a16="http://schemas.microsoft.com/office/drawing/2014/main" id="{AA4C6C90-18F1-490E-A5DD-44F88CE3B0C7}"/>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a:extLst>
              <a:ext uri="{FF2B5EF4-FFF2-40B4-BE49-F238E27FC236}">
                <a16:creationId xmlns:a16="http://schemas.microsoft.com/office/drawing/2014/main" id="{647AD837-69E0-4E5C-9DCB-A00EE34CE22E}"/>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34" name="Group 33">
            <a:extLst>
              <a:ext uri="{FF2B5EF4-FFF2-40B4-BE49-F238E27FC236}">
                <a16:creationId xmlns:a16="http://schemas.microsoft.com/office/drawing/2014/main" id="{14963ADA-9D41-4689-860B-8DC26EBC48CF}"/>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35" name="Picture 34">
              <a:extLst>
                <a:ext uri="{FF2B5EF4-FFF2-40B4-BE49-F238E27FC236}">
                  <a16:creationId xmlns:a16="http://schemas.microsoft.com/office/drawing/2014/main" id="{468DAC88-EAA8-4461-AC42-299B9AB70105}"/>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36" name="TextBox 35">
              <a:extLst>
                <a:ext uri="{FF2B5EF4-FFF2-40B4-BE49-F238E27FC236}">
                  <a16:creationId xmlns:a16="http://schemas.microsoft.com/office/drawing/2014/main" id="{FE103E2A-9245-4573-9766-42536E83AAFF}"/>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7F2BEF2B-9EFF-4A60-A276-B1E6BAD7A2F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B309B7F4-E297-4B4B-B93C-24C966F38CE3}"/>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9" name="Text Placeholder 3">
              <a:extLst>
                <a:ext uri="{FF2B5EF4-FFF2-40B4-BE49-F238E27FC236}">
                  <a16:creationId xmlns:a16="http://schemas.microsoft.com/office/drawing/2014/main" id="{892C4233-235C-4F63-AF3B-248DA145626E}"/>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40" name="Group 39">
            <a:extLst>
              <a:ext uri="{FF2B5EF4-FFF2-40B4-BE49-F238E27FC236}">
                <a16:creationId xmlns:a16="http://schemas.microsoft.com/office/drawing/2014/main" id="{63FA7471-F0AF-40D8-86D2-36D98849A985}"/>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B8AA7110-7DAE-464C-9D9C-D49626410959}"/>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42" name="TextBox 41">
              <a:extLst>
                <a:ext uri="{FF2B5EF4-FFF2-40B4-BE49-F238E27FC236}">
                  <a16:creationId xmlns:a16="http://schemas.microsoft.com/office/drawing/2014/main" id="{E45F3110-5713-498D-B2A1-3F0E988B2940}"/>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43" name="Text Placeholder 3">
              <a:extLst>
                <a:ext uri="{FF2B5EF4-FFF2-40B4-BE49-F238E27FC236}">
                  <a16:creationId xmlns:a16="http://schemas.microsoft.com/office/drawing/2014/main" id="{383DBB50-DCE9-4804-BAE7-8468BDADAC7A}"/>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44" name="Title 1">
            <a:extLst>
              <a:ext uri="{FF2B5EF4-FFF2-40B4-BE49-F238E27FC236}">
                <a16:creationId xmlns:a16="http://schemas.microsoft.com/office/drawing/2014/main" id="{D2B8138C-2CC6-44B4-AE4D-F0F86BCFC4C7}"/>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26E41AA-1750-4564-ABC9-0D08F9311A7C}"/>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236F99"/>
                </a:solidFill>
                <a:latin typeface="Century Gothic" panose="020F0302020204030204"/>
              </a:rPr>
              <a:t>IMAGES, PHOTOS, &amp; LOGOS</a:t>
            </a:r>
          </a:p>
        </p:txBody>
      </p:sp>
      <p:sp>
        <p:nvSpPr>
          <p:cNvPr id="22" name="Text Placeholder 2">
            <a:extLst>
              <a:ext uri="{FF2B5EF4-FFF2-40B4-BE49-F238E27FC236}">
                <a16:creationId xmlns:a16="http://schemas.microsoft.com/office/drawing/2014/main" id="{270E7097-1CE7-4C0B-857D-457237740EFD}"/>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23" name="Text Placeholder 5">
            <a:extLst>
              <a:ext uri="{FF2B5EF4-FFF2-40B4-BE49-F238E27FC236}">
                <a16:creationId xmlns:a16="http://schemas.microsoft.com/office/drawing/2014/main" id="{D82699B9-1053-4F58-B4C5-4739A50A8BAD}"/>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4" name="Text Placeholder 2">
            <a:extLst>
              <a:ext uri="{FF2B5EF4-FFF2-40B4-BE49-F238E27FC236}">
                <a16:creationId xmlns:a16="http://schemas.microsoft.com/office/drawing/2014/main" id="{CB9224D9-0536-40F6-9C1B-B044B7E075CE}"/>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57989C0-FEA1-4481-9675-AC15FC8979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236F99"/>
                </a:solidFill>
                <a:latin typeface="Century Gothic" panose="020F0302020204030204"/>
              </a:rPr>
              <a:t>FIGURES &amp; GRAPHS</a:t>
            </a:r>
          </a:p>
        </p:txBody>
      </p:sp>
      <p:sp>
        <p:nvSpPr>
          <p:cNvPr id="35" name="Text Placeholder 5">
            <a:extLst>
              <a:ext uri="{FF2B5EF4-FFF2-40B4-BE49-F238E27FC236}">
                <a16:creationId xmlns:a16="http://schemas.microsoft.com/office/drawing/2014/main" id="{7791C8A5-EC96-44CA-99E0-82BF66644A35}"/>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36" name="Group 35">
            <a:extLst>
              <a:ext uri="{FF2B5EF4-FFF2-40B4-BE49-F238E27FC236}">
                <a16:creationId xmlns:a16="http://schemas.microsoft.com/office/drawing/2014/main" id="{C716DBE9-4DA7-4E75-A3E6-6EFD98BF7C1C}"/>
              </a:ext>
            </a:extLst>
          </p:cNvPr>
          <p:cNvGrpSpPr/>
          <p:nvPr/>
        </p:nvGrpSpPr>
        <p:grpSpPr>
          <a:xfrm>
            <a:off x="4360115" y="1713102"/>
            <a:ext cx="7513017" cy="3876717"/>
            <a:chOff x="411243" y="824803"/>
            <a:chExt cx="10500378" cy="5975109"/>
          </a:xfrm>
        </p:grpSpPr>
        <p:sp>
          <p:nvSpPr>
            <p:cNvPr id="37" name="TextBox 36">
              <a:extLst>
                <a:ext uri="{FF2B5EF4-FFF2-40B4-BE49-F238E27FC236}">
                  <a16:creationId xmlns:a16="http://schemas.microsoft.com/office/drawing/2014/main" id="{A92B1DBA-FFF7-4DE6-9392-82B6B4C3353A}"/>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38" name="Shape 208">
              <a:extLst>
                <a:ext uri="{FF2B5EF4-FFF2-40B4-BE49-F238E27FC236}">
                  <a16:creationId xmlns:a16="http://schemas.microsoft.com/office/drawing/2014/main" id="{2664F44C-0DF9-4213-9451-F6C281D0A119}"/>
                </a:ext>
              </a:extLst>
            </p:cNvPr>
            <p:cNvGrpSpPr/>
            <p:nvPr/>
          </p:nvGrpSpPr>
          <p:grpSpPr>
            <a:xfrm>
              <a:off x="1763484" y="1390893"/>
              <a:ext cx="9148137" cy="5218147"/>
              <a:chOff x="662848" y="1583058"/>
              <a:chExt cx="5394425" cy="3102607"/>
            </a:xfrm>
          </p:grpSpPr>
          <p:pic>
            <p:nvPicPr>
              <p:cNvPr id="56" name="Shape 209">
                <a:extLst>
                  <a:ext uri="{FF2B5EF4-FFF2-40B4-BE49-F238E27FC236}">
                    <a16:creationId xmlns:a16="http://schemas.microsoft.com/office/drawing/2014/main" id="{B59A13BF-00FC-4530-AA7E-F2D0AA749E3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57" name="Shape 210">
                <a:extLst>
                  <a:ext uri="{FF2B5EF4-FFF2-40B4-BE49-F238E27FC236}">
                    <a16:creationId xmlns:a16="http://schemas.microsoft.com/office/drawing/2014/main" id="{9F2CF1DA-90EE-47AF-B2D2-864E687D3637}"/>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39" name="Shape 214">
              <a:extLst>
                <a:ext uri="{FF2B5EF4-FFF2-40B4-BE49-F238E27FC236}">
                  <a16:creationId xmlns:a16="http://schemas.microsoft.com/office/drawing/2014/main" id="{DB59A36A-6D30-4ED6-BFCE-E0D03189423A}"/>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40" name="Shape 210">
              <a:extLst>
                <a:ext uri="{FF2B5EF4-FFF2-40B4-BE49-F238E27FC236}">
                  <a16:creationId xmlns:a16="http://schemas.microsoft.com/office/drawing/2014/main" id="{41615166-98BA-41C2-88FD-6DAED1E7BD54}"/>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41" name="Shape 210">
              <a:extLst>
                <a:ext uri="{FF2B5EF4-FFF2-40B4-BE49-F238E27FC236}">
                  <a16:creationId xmlns:a16="http://schemas.microsoft.com/office/drawing/2014/main" id="{782A30F8-67FA-4824-AD72-AAF4FCC2EE7A}"/>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42" name="TextBox 41">
              <a:extLst>
                <a:ext uri="{FF2B5EF4-FFF2-40B4-BE49-F238E27FC236}">
                  <a16:creationId xmlns:a16="http://schemas.microsoft.com/office/drawing/2014/main" id="{A6F7197C-8125-4F4B-B0A4-927122945078}"/>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43" name="TextBox 42">
              <a:extLst>
                <a:ext uri="{FF2B5EF4-FFF2-40B4-BE49-F238E27FC236}">
                  <a16:creationId xmlns:a16="http://schemas.microsoft.com/office/drawing/2014/main" id="{54918FE0-DEE3-44B8-A25F-CE9078D2A206}"/>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44" name="TextBox 43">
              <a:extLst>
                <a:ext uri="{FF2B5EF4-FFF2-40B4-BE49-F238E27FC236}">
                  <a16:creationId xmlns:a16="http://schemas.microsoft.com/office/drawing/2014/main" id="{B9CBB93E-3486-462C-8243-3F00A0EEF7A8}"/>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45" name="TextBox 44">
              <a:extLst>
                <a:ext uri="{FF2B5EF4-FFF2-40B4-BE49-F238E27FC236}">
                  <a16:creationId xmlns:a16="http://schemas.microsoft.com/office/drawing/2014/main" id="{81B34CD6-C7BC-4DE4-B0B0-7D1F918A51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46" name="TextBox 45">
              <a:extLst>
                <a:ext uri="{FF2B5EF4-FFF2-40B4-BE49-F238E27FC236}">
                  <a16:creationId xmlns:a16="http://schemas.microsoft.com/office/drawing/2014/main" id="{7C088B10-79B7-4DFC-B0B1-892D91B6D156}"/>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47" name="TextBox 46">
              <a:extLst>
                <a:ext uri="{FF2B5EF4-FFF2-40B4-BE49-F238E27FC236}">
                  <a16:creationId xmlns:a16="http://schemas.microsoft.com/office/drawing/2014/main" id="{AA6C9C4C-96AD-42EC-8367-244F2D2309C2}"/>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48" name="TextBox 47">
              <a:extLst>
                <a:ext uri="{FF2B5EF4-FFF2-40B4-BE49-F238E27FC236}">
                  <a16:creationId xmlns:a16="http://schemas.microsoft.com/office/drawing/2014/main" id="{5EBFA686-DC60-4DEA-B18C-78E9A13EAEB4}"/>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49" name="TextBox 48">
              <a:extLst>
                <a:ext uri="{FF2B5EF4-FFF2-40B4-BE49-F238E27FC236}">
                  <a16:creationId xmlns:a16="http://schemas.microsoft.com/office/drawing/2014/main" id="{CE5FADE5-98F1-4ACC-ACCE-0F214A7A7D2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50" name="TextBox 49">
              <a:extLst>
                <a:ext uri="{FF2B5EF4-FFF2-40B4-BE49-F238E27FC236}">
                  <a16:creationId xmlns:a16="http://schemas.microsoft.com/office/drawing/2014/main" id="{8CDA7A96-74BA-4AF5-A3B7-922270934E71}"/>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51" name="TextBox 50">
              <a:extLst>
                <a:ext uri="{FF2B5EF4-FFF2-40B4-BE49-F238E27FC236}">
                  <a16:creationId xmlns:a16="http://schemas.microsoft.com/office/drawing/2014/main" id="{C98B9539-4350-4D5C-ADD3-7613DD3890AC}"/>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52" name="TextBox 51">
              <a:extLst>
                <a:ext uri="{FF2B5EF4-FFF2-40B4-BE49-F238E27FC236}">
                  <a16:creationId xmlns:a16="http://schemas.microsoft.com/office/drawing/2014/main" id="{9BCCE831-E682-4AD2-BCFA-E63911833467}"/>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53" name="Shape 211">
              <a:extLst>
                <a:ext uri="{FF2B5EF4-FFF2-40B4-BE49-F238E27FC236}">
                  <a16:creationId xmlns:a16="http://schemas.microsoft.com/office/drawing/2014/main" id="{9701DA03-2AFD-4B0F-893B-A7766A99CD3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4" name="Shape 212">
              <a:extLst>
                <a:ext uri="{FF2B5EF4-FFF2-40B4-BE49-F238E27FC236}">
                  <a16:creationId xmlns:a16="http://schemas.microsoft.com/office/drawing/2014/main" id="{9EE05B63-3B0C-443D-A41E-8118B387DC34}"/>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5" name="Shape 213">
              <a:extLst>
                <a:ext uri="{FF2B5EF4-FFF2-40B4-BE49-F238E27FC236}">
                  <a16:creationId xmlns:a16="http://schemas.microsoft.com/office/drawing/2014/main" id="{8F14CF2B-7EDB-424E-B1FD-1321BF9E463C}"/>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MAPS</a:t>
            </a:r>
          </a:p>
        </p:txBody>
      </p:sp>
      <p:pic>
        <p:nvPicPr>
          <p:cNvPr id="33" name="Picture 32">
            <a:extLst>
              <a:ext uri="{FF2B5EF4-FFF2-40B4-BE49-F238E27FC236}">
                <a16:creationId xmlns:a16="http://schemas.microsoft.com/office/drawing/2014/main" id="{D18D4BEB-6E73-4654-B51C-3617C7C53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34" name="TextBox 33">
            <a:extLst>
              <a:ext uri="{FF2B5EF4-FFF2-40B4-BE49-F238E27FC236}">
                <a16:creationId xmlns:a16="http://schemas.microsoft.com/office/drawing/2014/main" id="{DE4F27D4-F07F-4B56-A19B-D3A26B1A2674}"/>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35" name="TextBox 34">
            <a:extLst>
              <a:ext uri="{FF2B5EF4-FFF2-40B4-BE49-F238E27FC236}">
                <a16:creationId xmlns:a16="http://schemas.microsoft.com/office/drawing/2014/main" id="{E8F63D3A-FC39-43A2-AAA4-423B535DFEE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36" name="Rectangle 35">
            <a:extLst>
              <a:ext uri="{FF2B5EF4-FFF2-40B4-BE49-F238E27FC236}">
                <a16:creationId xmlns:a16="http://schemas.microsoft.com/office/drawing/2014/main" id="{565613F8-9AC6-4CA5-ABC6-BDE7C5FD37F0}"/>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37" name="Group 36">
            <a:extLst>
              <a:ext uri="{FF2B5EF4-FFF2-40B4-BE49-F238E27FC236}">
                <a16:creationId xmlns:a16="http://schemas.microsoft.com/office/drawing/2014/main" id="{D571F080-69DA-4479-B7DE-4426199CFDA0}"/>
              </a:ext>
            </a:extLst>
          </p:cNvPr>
          <p:cNvGrpSpPr/>
          <p:nvPr/>
        </p:nvGrpSpPr>
        <p:grpSpPr>
          <a:xfrm>
            <a:off x="9667206" y="80130"/>
            <a:ext cx="2203782" cy="3037523"/>
            <a:chOff x="9906076" y="232767"/>
            <a:chExt cx="2203782" cy="3037523"/>
          </a:xfrm>
        </p:grpSpPr>
        <p:sp>
          <p:nvSpPr>
            <p:cNvPr id="38" name="Rectangle 37">
              <a:extLst>
                <a:ext uri="{FF2B5EF4-FFF2-40B4-BE49-F238E27FC236}">
                  <a16:creationId xmlns:a16="http://schemas.microsoft.com/office/drawing/2014/main" id="{C3872E36-A54A-4E2E-8EF9-72D099BF026C}"/>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9" name="Picture 38" descr="north arrow orienteering by morits">
              <a:extLst>
                <a:ext uri="{FF2B5EF4-FFF2-40B4-BE49-F238E27FC236}">
                  <a16:creationId xmlns:a16="http://schemas.microsoft.com/office/drawing/2014/main" id="{A89475DB-9F57-43D3-B82D-0E9038733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2">
              <a:extLst>
                <a:ext uri="{FF2B5EF4-FFF2-40B4-BE49-F238E27FC236}">
                  <a16:creationId xmlns:a16="http://schemas.microsoft.com/office/drawing/2014/main" id="{F26BEFA4-0F7D-4AB5-A154-4D50BC265BE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41" name="Text Box 2">
              <a:extLst>
                <a:ext uri="{FF2B5EF4-FFF2-40B4-BE49-F238E27FC236}">
                  <a16:creationId xmlns:a16="http://schemas.microsoft.com/office/drawing/2014/main" id="{957C6EA5-8A13-4005-AF0A-EFD4EC3361A3}"/>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42" name="Picture 41">
              <a:extLst>
                <a:ext uri="{FF2B5EF4-FFF2-40B4-BE49-F238E27FC236}">
                  <a16:creationId xmlns:a16="http://schemas.microsoft.com/office/drawing/2014/main" id="{91187CB8-0C5D-49AD-ABC5-17369F04D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43" name="Picture 42">
              <a:extLst>
                <a:ext uri="{FF2B5EF4-FFF2-40B4-BE49-F238E27FC236}">
                  <a16:creationId xmlns:a16="http://schemas.microsoft.com/office/drawing/2014/main" id="{99BACF62-01FB-404A-8149-41D4FFCBA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44" name="Text Box 2">
              <a:extLst>
                <a:ext uri="{FF2B5EF4-FFF2-40B4-BE49-F238E27FC236}">
                  <a16:creationId xmlns:a16="http://schemas.microsoft.com/office/drawing/2014/main" id="{30480B07-BABB-4BBE-8850-D719DE92FC64}"/>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45" name="TextBox 44">
              <a:extLst>
                <a:ext uri="{FF2B5EF4-FFF2-40B4-BE49-F238E27FC236}">
                  <a16:creationId xmlns:a16="http://schemas.microsoft.com/office/drawing/2014/main" id="{F3CA7CB6-B9E2-4DF4-90D1-9C892B76245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46" name="TextBox 45">
            <a:extLst>
              <a:ext uri="{FF2B5EF4-FFF2-40B4-BE49-F238E27FC236}">
                <a16:creationId xmlns:a16="http://schemas.microsoft.com/office/drawing/2014/main" id="{A1DE7643-402F-412E-92C5-84BD6F8ACA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id="{B6E9A128-B186-4F40-9A1F-943BF2CDD45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48" name="TextBox 47">
            <a:extLst>
              <a:ext uri="{FF2B5EF4-FFF2-40B4-BE49-F238E27FC236}">
                <a16:creationId xmlns:a16="http://schemas.microsoft.com/office/drawing/2014/main" id="{6B1A0B49-B70C-4798-9157-70A19B87EE33}"/>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22280</TotalTime>
  <Words>1578</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96</cp:revision>
  <dcterms:created xsi:type="dcterms:W3CDTF">2019-11-12T17:46:59Z</dcterms:created>
  <dcterms:modified xsi:type="dcterms:W3CDTF">2023-02-01T21:36:18Z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