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7845"/>
    <a:srgbClr val="262626"/>
    <a:srgbClr val="7FB662"/>
    <a:srgbClr val="C9E1BD"/>
    <a:srgbClr val="A3CC8E"/>
    <a:srgbClr val="FAE1D6"/>
    <a:srgbClr val="F1A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25" d="100"/>
          <a:sy n="25" d="100"/>
        </p:scale>
        <p:origin x="230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09:55:57.949"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E97845"/>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523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13716000" y="11307073"/>
            <a:ext cx="12801600" cy="4111762"/>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30" name="Rectangle 29"/>
          <p:cNvSpPr/>
          <p:nvPr/>
        </p:nvSpPr>
        <p:spPr>
          <a:xfrm>
            <a:off x="914398" y="18893098"/>
            <a:ext cx="25603201" cy="7547546"/>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Project Partners</a:t>
            </a:r>
          </a:p>
        </p:txBody>
      </p:sp>
      <p:sp>
        <p:nvSpPr>
          <p:cNvPr id="39" name="Text Placeholder 16"/>
          <p:cNvSpPr txBox="1">
            <a:spLocks/>
          </p:cNvSpPr>
          <p:nvPr/>
        </p:nvSpPr>
        <p:spPr>
          <a:xfrm>
            <a:off x="843099"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dirty="0" smtClean="0">
                <a:solidFill>
                  <a:schemeClr val="tx1">
                    <a:lumMod val="75000"/>
                    <a:lumOff val="25000"/>
                  </a:schemeClr>
                </a:solidFill>
              </a:rPr>
              <a:t>Use bullets.</a:t>
            </a:r>
          </a:p>
          <a:p>
            <a:pPr marL="347663" indent="-347663" algn="just">
              <a:buClr>
                <a:srgbClr val="E97845"/>
              </a:buClr>
            </a:pPr>
            <a:r>
              <a:rPr lang="en-US" dirty="0" smtClean="0">
                <a:solidFill>
                  <a:schemeClr val="tx1">
                    <a:lumMod val="75000"/>
                    <a:lumOff val="25000"/>
                  </a:schemeClr>
                </a:solidFill>
              </a:rPr>
              <a:t>Use complete sentences with periods.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Conclusions</a:t>
            </a:r>
          </a:p>
        </p:txBody>
      </p:sp>
      <p:sp>
        <p:nvSpPr>
          <p:cNvPr id="34" name="Text Placeholder 16"/>
          <p:cNvSpPr txBox="1">
            <a:spLocks/>
          </p:cNvSpPr>
          <p:nvPr/>
        </p:nvSpPr>
        <p:spPr>
          <a:xfrm>
            <a:off x="914400" y="5924429"/>
            <a:ext cx="11380829" cy="26480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5"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b="1" dirty="0">
                <a:solidFill>
                  <a:srgbClr val="E97845"/>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7845"/>
              </a:buClr>
            </a:pPr>
            <a:r>
              <a:rPr lang="en-US" b="1" dirty="0">
                <a:solidFill>
                  <a:srgbClr val="E9784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7845"/>
              </a:buClr>
            </a:pPr>
            <a:r>
              <a:rPr lang="en-US" b="1" dirty="0">
                <a:solidFill>
                  <a:srgbClr val="E9784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7845"/>
              </a:buClr>
            </a:pPr>
            <a:r>
              <a:rPr lang="en-US" b="1" dirty="0">
                <a:solidFill>
                  <a:srgbClr val="E97845"/>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7845"/>
              </a:buClr>
            </a:pPr>
            <a:r>
              <a:rPr lang="en-US" b="1" dirty="0">
                <a:solidFill>
                  <a:srgbClr val="E9784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6" name="Text Placeholder 16"/>
          <p:cNvSpPr txBox="1">
            <a:spLocks/>
          </p:cNvSpPr>
          <p:nvPr/>
        </p:nvSpPr>
        <p:spPr>
          <a:xfrm>
            <a:off x="1373123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7845"/>
                </a:solidFill>
              </a:rPr>
              <a:t>Project Subtitle </a:t>
            </a:r>
          </a:p>
          <a:p>
            <a:pPr lvl="0" algn="l"/>
            <a:r>
              <a:rPr lang="en-US" dirty="0" smtClean="0">
                <a:solidFill>
                  <a:srgbClr val="E97845"/>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731239" y="3279867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0" name="Text Placeholder 16"/>
          <p:cNvSpPr txBox="1">
            <a:spLocks/>
          </p:cNvSpPr>
          <p:nvPr/>
        </p:nvSpPr>
        <p:spPr>
          <a:xfrm>
            <a:off x="16193728" y="32798671"/>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2" name="Text Placeholder 16"/>
          <p:cNvSpPr txBox="1">
            <a:spLocks/>
          </p:cNvSpPr>
          <p:nvPr/>
        </p:nvSpPr>
        <p:spPr>
          <a:xfrm>
            <a:off x="18656217" y="3279867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4" name="Text Placeholder 16"/>
          <p:cNvSpPr txBox="1">
            <a:spLocks/>
          </p:cNvSpPr>
          <p:nvPr/>
        </p:nvSpPr>
        <p:spPr>
          <a:xfrm>
            <a:off x="21227617" y="3279867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38662" y="30687524"/>
            <a:ext cx="2057404" cy="2081788"/>
          </a:xfrm>
          <a:prstGeom prst="rect">
            <a:avLst/>
          </a:prstGeom>
        </p:spPr>
      </p:pic>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01151" y="30687524"/>
            <a:ext cx="2057404" cy="2081788"/>
          </a:xfrm>
          <a:prstGeom prst="rect">
            <a:avLst/>
          </a:prstGeom>
        </p:spPr>
      </p:pic>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28595" y="30687524"/>
            <a:ext cx="2057404" cy="2081788"/>
          </a:xfrm>
          <a:prstGeom prst="rect">
            <a:avLst/>
          </a:prstGeom>
        </p:spPr>
      </p:pic>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99995" y="30687524"/>
            <a:ext cx="2057404" cy="2081788"/>
          </a:xfrm>
          <a:prstGeom prst="rect">
            <a:avLst/>
          </a:prstGeom>
        </p:spPr>
      </p:pic>
      <p:grpSp>
        <p:nvGrpSpPr>
          <p:cNvPr id="6" name="Group 5"/>
          <p:cNvGrpSpPr/>
          <p:nvPr/>
        </p:nvGrpSpPr>
        <p:grpSpPr>
          <a:xfrm>
            <a:off x="14344404" y="30905458"/>
            <a:ext cx="1645920" cy="1645920"/>
            <a:chOff x="10076481" y="28771110"/>
            <a:chExt cx="1645920" cy="1645920"/>
          </a:xfrm>
        </p:grpSpPr>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4" name="TextBox 3"/>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881905" y="16833271"/>
            <a:ext cx="12275295" cy="4111762"/>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30" name="Rectangle 29"/>
          <p:cNvSpPr/>
          <p:nvPr/>
        </p:nvSpPr>
        <p:spPr>
          <a:xfrm>
            <a:off x="13695514" y="13546343"/>
            <a:ext cx="12822086" cy="13022057"/>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Project Partners</a:t>
            </a:r>
          </a:p>
        </p:txBody>
      </p:sp>
      <p:sp>
        <p:nvSpPr>
          <p:cNvPr id="23" name="TextBox 22"/>
          <p:cNvSpPr txBox="1"/>
          <p:nvPr/>
        </p:nvSpPr>
        <p:spPr>
          <a:xfrm>
            <a:off x="901042" y="23242022"/>
            <a:ext cx="4542503"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Team Members</a:t>
            </a:r>
          </a:p>
        </p:txBody>
      </p:sp>
      <p:sp>
        <p:nvSpPr>
          <p:cNvPr id="40" name="TextBox 39"/>
          <p:cNvSpPr txBox="1"/>
          <p:nvPr/>
        </p:nvSpPr>
        <p:spPr>
          <a:xfrm>
            <a:off x="13716000" y="28000796"/>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04355" y="24132179"/>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9" name="Text Placeholder 16"/>
          <p:cNvSpPr txBox="1">
            <a:spLocks/>
          </p:cNvSpPr>
          <p:nvPr/>
        </p:nvSpPr>
        <p:spPr>
          <a:xfrm>
            <a:off x="708077" y="2906003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2" name="Text Placeholder 16"/>
          <p:cNvSpPr txBox="1">
            <a:spLocks/>
          </p:cNvSpPr>
          <p:nvPr/>
        </p:nvSpPr>
        <p:spPr>
          <a:xfrm>
            <a:off x="3170566" y="2906003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4" name="Text Placeholder 16"/>
          <p:cNvSpPr txBox="1">
            <a:spLocks/>
          </p:cNvSpPr>
          <p:nvPr/>
        </p:nvSpPr>
        <p:spPr>
          <a:xfrm>
            <a:off x="5633055" y="2906003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 Placeholder 16"/>
          <p:cNvSpPr txBox="1">
            <a:spLocks/>
          </p:cNvSpPr>
          <p:nvPr/>
        </p:nvSpPr>
        <p:spPr>
          <a:xfrm>
            <a:off x="8204455" y="2906003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7845"/>
                </a:solidFill>
              </a:rPr>
              <a:t>Project Subtitle </a:t>
            </a:r>
          </a:p>
          <a:p>
            <a:pPr lvl="0" algn="l"/>
            <a:r>
              <a:rPr lang="en-US" dirty="0" smtClean="0">
                <a:solidFill>
                  <a:srgbClr val="E97845"/>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37" name="Picture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500" y="26948886"/>
            <a:ext cx="2057404" cy="2081788"/>
          </a:xfrm>
          <a:prstGeom prst="rect">
            <a:avLst/>
          </a:prstGeom>
        </p:spPr>
      </p:pic>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7989" y="26948886"/>
            <a:ext cx="2057404" cy="2081788"/>
          </a:xfrm>
          <a:prstGeom prst="rect">
            <a:avLst/>
          </a:prstGeom>
        </p:spPr>
      </p:pic>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5433" y="26948886"/>
            <a:ext cx="2057404" cy="2081788"/>
          </a:xfrm>
          <a:prstGeom prst="rect">
            <a:avLst/>
          </a:prstGeom>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76833" y="26948886"/>
            <a:ext cx="2057404" cy="2081788"/>
          </a:xfrm>
          <a:prstGeom prst="rect">
            <a:avLst/>
          </a:prstGeom>
        </p:spPr>
      </p:pic>
      <p:sp>
        <p:nvSpPr>
          <p:cNvPr id="48" name="Text Placeholder 16"/>
          <p:cNvSpPr txBox="1">
            <a:spLocks/>
          </p:cNvSpPr>
          <p:nvPr/>
        </p:nvSpPr>
        <p:spPr>
          <a:xfrm>
            <a:off x="13716000" y="2895734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dirty="0" smtClean="0">
                <a:solidFill>
                  <a:schemeClr val="tx1">
                    <a:lumMod val="75000"/>
                    <a:lumOff val="25000"/>
                  </a:schemeClr>
                </a:solidFill>
              </a:rPr>
              <a:t>Use bullets.</a:t>
            </a:r>
          </a:p>
          <a:p>
            <a:pPr marL="347663" indent="-347663" algn="just">
              <a:buClr>
                <a:srgbClr val="E97845"/>
              </a:buClr>
            </a:pPr>
            <a:r>
              <a:rPr lang="en-US" dirty="0" smtClean="0">
                <a:solidFill>
                  <a:schemeClr val="tx1">
                    <a:lumMod val="75000"/>
                    <a:lumOff val="25000"/>
                  </a:schemeClr>
                </a:solidFill>
              </a:rPr>
              <a:t>Use complete sentences with periods.</a:t>
            </a:r>
          </a:p>
        </p:txBody>
      </p:sp>
      <p:sp>
        <p:nvSpPr>
          <p:cNvPr id="58" name="Text Placeholder 16"/>
          <p:cNvSpPr txBox="1">
            <a:spLocks/>
          </p:cNvSpPr>
          <p:nvPr/>
        </p:nvSpPr>
        <p:spPr>
          <a:xfrm>
            <a:off x="772679" y="10601567"/>
            <a:ext cx="124099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b="1" dirty="0">
                <a:solidFill>
                  <a:srgbClr val="E97845"/>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7845"/>
              </a:buClr>
            </a:pPr>
            <a:r>
              <a:rPr lang="en-US" b="1" dirty="0">
                <a:solidFill>
                  <a:srgbClr val="E9784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7845"/>
              </a:buClr>
            </a:pPr>
            <a:r>
              <a:rPr lang="en-US" b="1" dirty="0">
                <a:solidFill>
                  <a:srgbClr val="E9784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7845"/>
              </a:buClr>
            </a:pPr>
            <a:r>
              <a:rPr lang="en-US" b="1" dirty="0">
                <a:solidFill>
                  <a:srgbClr val="E97845"/>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7845"/>
              </a:buClr>
            </a:pPr>
            <a:r>
              <a:rPr lang="en-US" b="1" dirty="0">
                <a:solidFill>
                  <a:srgbClr val="E9784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50" name="Group 49"/>
          <p:cNvGrpSpPr/>
          <p:nvPr/>
        </p:nvGrpSpPr>
        <p:grpSpPr>
          <a:xfrm>
            <a:off x="1321242" y="27166820"/>
            <a:ext cx="1645920" cy="1645920"/>
            <a:chOff x="10076481" y="28771110"/>
            <a:chExt cx="1645920" cy="1645920"/>
          </a:xfrm>
        </p:grpSpPr>
        <p:pic>
          <p:nvPicPr>
            <p:cNvPr id="51" name="Picture 50"/>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53" name="TextBox 52"/>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7845"/>
                </a:solidFill>
              </a:rPr>
              <a:t>Project Subtitle </a:t>
            </a:r>
          </a:p>
          <a:p>
            <a:pPr lvl="0" algn="l"/>
            <a:r>
              <a:rPr lang="en-US" dirty="0" smtClean="0">
                <a:solidFill>
                  <a:srgbClr val="E97845"/>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63600" y="190909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dirty="0" smtClean="0">
                <a:solidFill>
                  <a:schemeClr val="tx1">
                    <a:lumMod val="75000"/>
                    <a:lumOff val="25000"/>
                  </a:schemeClr>
                </a:solidFill>
              </a:rPr>
              <a:t>Use bullets.</a:t>
            </a:r>
          </a:p>
          <a:p>
            <a:pPr marL="347663" indent="-347663" algn="just">
              <a:buClr>
                <a:srgbClr val="E97845"/>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63600" y="5955353"/>
            <a:ext cx="129540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b="1" dirty="0">
                <a:solidFill>
                  <a:srgbClr val="E97845"/>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7845"/>
              </a:buClr>
            </a:pPr>
            <a:r>
              <a:rPr lang="en-US" b="1" dirty="0">
                <a:solidFill>
                  <a:srgbClr val="E9784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7845"/>
              </a:buClr>
            </a:pPr>
            <a:r>
              <a:rPr lang="en-US" b="1" dirty="0">
                <a:solidFill>
                  <a:srgbClr val="E9784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7845"/>
              </a:buClr>
            </a:pPr>
            <a:r>
              <a:rPr lang="en-US" b="1" dirty="0">
                <a:solidFill>
                  <a:srgbClr val="E97845"/>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7845"/>
              </a:buClr>
            </a:pPr>
            <a:r>
              <a:rPr lang="en-US" b="1" dirty="0">
                <a:solidFill>
                  <a:srgbClr val="E9784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45" name="Text Placeholder 16"/>
          <p:cNvSpPr txBox="1">
            <a:spLocks/>
          </p:cNvSpPr>
          <p:nvPr/>
        </p:nvSpPr>
        <p:spPr>
          <a:xfrm>
            <a:off x="13665200" y="3286026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46" name="Text Placeholder 16"/>
          <p:cNvSpPr txBox="1">
            <a:spLocks/>
          </p:cNvSpPr>
          <p:nvPr/>
        </p:nvSpPr>
        <p:spPr>
          <a:xfrm>
            <a:off x="16127689" y="32860261"/>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2" name="Text Placeholder 16"/>
          <p:cNvSpPr txBox="1">
            <a:spLocks/>
          </p:cNvSpPr>
          <p:nvPr/>
        </p:nvSpPr>
        <p:spPr>
          <a:xfrm>
            <a:off x="18590178" y="3286026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21161578" y="3286026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7" name="Picture 5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35112" y="30749114"/>
            <a:ext cx="2057404" cy="2081788"/>
          </a:xfrm>
          <a:prstGeom prst="rect">
            <a:avLst/>
          </a:prstGeom>
        </p:spPr>
      </p:pic>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62556" y="30749114"/>
            <a:ext cx="2057404" cy="2081788"/>
          </a:xfrm>
          <a:prstGeom prst="rect">
            <a:avLst/>
          </a:prstGeom>
        </p:spPr>
      </p:pic>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956" y="30749114"/>
            <a:ext cx="2057404" cy="2081788"/>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72623" y="30750591"/>
            <a:ext cx="2057404" cy="2081788"/>
          </a:xfrm>
          <a:prstGeom prst="rect">
            <a:avLst/>
          </a:prstGeom>
        </p:spPr>
      </p:pic>
      <p:grpSp>
        <p:nvGrpSpPr>
          <p:cNvPr id="66" name="Group 65"/>
          <p:cNvGrpSpPr/>
          <p:nvPr/>
        </p:nvGrpSpPr>
        <p:grpSpPr>
          <a:xfrm>
            <a:off x="14278365" y="30968525"/>
            <a:ext cx="1645920" cy="1645920"/>
            <a:chOff x="10076481" y="28771110"/>
            <a:chExt cx="1645920" cy="1645920"/>
          </a:xfrm>
        </p:grpSpPr>
        <p:pic>
          <p:nvPicPr>
            <p:cNvPr id="67" name="Picture 6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68" name="TextBox 67"/>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725</TotalTime>
  <Words>1902</Words>
  <Application>Microsoft Office PowerPoint</Application>
  <PresentationFormat>Custom</PresentationFormat>
  <Paragraphs>171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Rousseau, Nick J (329D-Affiliate)</cp:lastModifiedBy>
  <cp:revision>69</cp:revision>
  <dcterms:created xsi:type="dcterms:W3CDTF">2017-06-02T16:06:25Z</dcterms:created>
  <dcterms:modified xsi:type="dcterms:W3CDTF">2018-05-10T20:06:06Z</dcterms:modified>
</cp:coreProperties>
</file>