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75" r:id="rId2"/>
    <p:sldId id="278" r:id="rId3"/>
    <p:sldId id="279" r:id="rId4"/>
    <p:sldId id="280" r:id="rId5"/>
    <p:sldId id="281" r:id="rId6"/>
    <p:sldId id="282" r:id="rId7"/>
    <p:sldId id="283" r:id="rId8"/>
    <p:sldId id="284" r:id="rId9"/>
    <p:sldId id="276" r:id="rId10"/>
    <p:sldId id="277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E9A149"/>
    <a:srgbClr val="333333"/>
    <a:srgbClr val="F4901A"/>
    <a:srgbClr val="FFFFF5"/>
    <a:srgbClr val="FFFFF3"/>
    <a:srgbClr val="DC7D0A"/>
    <a:srgbClr val="DE8E3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032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1122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>
      <p:cViewPr varScale="1">
        <p:scale>
          <a:sx n="74" d="100"/>
          <a:sy n="74" d="100"/>
        </p:scale>
        <p:origin x="768" y="91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CB7D24-6C88-410E-ACB5-D95ED598E96E}" type="datetimeFigureOut">
              <a:rPr lang="en-US" smtClean="0"/>
              <a:t>9/8/2015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FCE636-EDCB-4E8F-A496-90D3D4BBB6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78862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Image Source: http://commons.wikimedia.org/wiki/File:Claude_Monet_-_The_Magpie_-_Google_Art_Project.jpg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CE636-EDCB-4E8F-A496-90D3D4BBB61E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70738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These notes should be thorough enough for someone not familiar with</a:t>
            </a:r>
            <a:r>
              <a:rPr lang="en-US" baseline="0" dirty="0" smtClean="0"/>
              <a:t> the project to clearly present the material.</a:t>
            </a:r>
          </a:p>
          <a:p>
            <a:endParaRPr lang="en-US" baseline="0" dirty="0" smtClean="0"/>
          </a:p>
          <a:p>
            <a:r>
              <a:rPr lang="en-US" dirty="0" smtClean="0"/>
              <a:t>Image Source: http://commons.wikimedia.org/wiki/File:Claude_Monet_-_The_Magpie_-_Google_Art_Project.jpg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CE636-EDCB-4E8F-A496-90D3D4BBB61E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89774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Image Source: http://commons.wikimedia.org/wiki/File:Claude_Monet_-_The_Magpie_-_Google_Art_Project.jpg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FCE636-EDCB-4E8F-A496-90D3D4BBB61E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09441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bottom grey"/>
          <p:cNvSpPr/>
          <p:nvPr userDrawn="1"/>
        </p:nvSpPr>
        <p:spPr>
          <a:xfrm>
            <a:off x="0" y="6784848"/>
            <a:ext cx="9144000" cy="7315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app area logo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096" y="5467376"/>
            <a:ext cx="1010529" cy="1010529"/>
          </a:xfrm>
          <a:prstGeom prst="rect">
            <a:avLst/>
          </a:prstGeom>
        </p:spPr>
      </p:pic>
      <p:sp>
        <p:nvSpPr>
          <p:cNvPr id="23" name="author 6"/>
          <p:cNvSpPr>
            <a:spLocks noGrp="1"/>
          </p:cNvSpPr>
          <p:nvPr>
            <p:ph type="body" sz="quarter" idx="16" hasCustomPrompt="1"/>
          </p:nvPr>
        </p:nvSpPr>
        <p:spPr>
          <a:xfrm>
            <a:off x="5660136" y="6153912"/>
            <a:ext cx="3182112" cy="369332"/>
          </a:xfrm>
        </p:spPr>
        <p:txBody>
          <a:bodyPr>
            <a:normAutofit/>
          </a:bodyPr>
          <a:lstStyle>
            <a:lvl1pPr marL="0" indent="0" algn="r">
              <a:buNone/>
              <a:defRPr sz="1800">
                <a:solidFill>
                  <a:schemeClr val="bg2">
                    <a:lumMod val="65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Author</a:t>
            </a:r>
            <a:endParaRPr lang="en-US" dirty="0"/>
          </a:p>
        </p:txBody>
      </p:sp>
      <p:sp>
        <p:nvSpPr>
          <p:cNvPr id="22" name="author 5"/>
          <p:cNvSpPr>
            <a:spLocks noGrp="1"/>
          </p:cNvSpPr>
          <p:nvPr>
            <p:ph type="body" sz="quarter" idx="15" hasCustomPrompt="1"/>
          </p:nvPr>
        </p:nvSpPr>
        <p:spPr>
          <a:xfrm>
            <a:off x="5660136" y="5751576"/>
            <a:ext cx="3182112" cy="369332"/>
          </a:xfrm>
        </p:spPr>
        <p:txBody>
          <a:bodyPr>
            <a:normAutofit/>
          </a:bodyPr>
          <a:lstStyle>
            <a:lvl1pPr marL="0" indent="0" algn="r">
              <a:buNone/>
              <a:defRPr sz="1800">
                <a:solidFill>
                  <a:schemeClr val="bg2">
                    <a:lumMod val="65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Author</a:t>
            </a:r>
            <a:endParaRPr lang="en-US" dirty="0"/>
          </a:p>
        </p:txBody>
      </p:sp>
      <p:sp>
        <p:nvSpPr>
          <p:cNvPr id="21" name="author 4"/>
          <p:cNvSpPr>
            <a:spLocks noGrp="1"/>
          </p:cNvSpPr>
          <p:nvPr>
            <p:ph type="body" sz="quarter" idx="14" hasCustomPrompt="1"/>
          </p:nvPr>
        </p:nvSpPr>
        <p:spPr>
          <a:xfrm>
            <a:off x="5663184" y="5358384"/>
            <a:ext cx="3182112" cy="369332"/>
          </a:xfrm>
        </p:spPr>
        <p:txBody>
          <a:bodyPr>
            <a:normAutofit/>
          </a:bodyPr>
          <a:lstStyle>
            <a:lvl1pPr marL="0" indent="0" algn="r">
              <a:buNone/>
              <a:defRPr sz="1800">
                <a:solidFill>
                  <a:schemeClr val="bg2">
                    <a:lumMod val="65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Author</a:t>
            </a:r>
            <a:endParaRPr lang="en-US" dirty="0"/>
          </a:p>
        </p:txBody>
      </p:sp>
      <p:sp>
        <p:nvSpPr>
          <p:cNvPr id="20" name="author 3"/>
          <p:cNvSpPr>
            <a:spLocks noGrp="1"/>
          </p:cNvSpPr>
          <p:nvPr>
            <p:ph type="body" sz="quarter" idx="13" hasCustomPrompt="1"/>
          </p:nvPr>
        </p:nvSpPr>
        <p:spPr>
          <a:xfrm>
            <a:off x="2249424" y="6153912"/>
            <a:ext cx="3182112" cy="369332"/>
          </a:xfrm>
        </p:spPr>
        <p:txBody>
          <a:bodyPr>
            <a:normAutofit/>
          </a:bodyPr>
          <a:lstStyle>
            <a:lvl1pPr marL="0" indent="0" algn="r">
              <a:buNone/>
              <a:defRPr sz="1800">
                <a:solidFill>
                  <a:schemeClr val="bg2">
                    <a:lumMod val="65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Author</a:t>
            </a:r>
            <a:endParaRPr lang="en-US" dirty="0"/>
          </a:p>
        </p:txBody>
      </p:sp>
      <p:sp>
        <p:nvSpPr>
          <p:cNvPr id="19" name="author 2"/>
          <p:cNvSpPr>
            <a:spLocks noGrp="1"/>
          </p:cNvSpPr>
          <p:nvPr>
            <p:ph type="body" sz="quarter" idx="12" hasCustomPrompt="1"/>
          </p:nvPr>
        </p:nvSpPr>
        <p:spPr>
          <a:xfrm>
            <a:off x="2249424" y="5751576"/>
            <a:ext cx="3182112" cy="369332"/>
          </a:xfrm>
        </p:spPr>
        <p:txBody>
          <a:bodyPr>
            <a:normAutofit/>
          </a:bodyPr>
          <a:lstStyle>
            <a:lvl1pPr marL="0" indent="0" algn="r">
              <a:buNone/>
              <a:defRPr sz="1800">
                <a:solidFill>
                  <a:schemeClr val="bg2">
                    <a:lumMod val="65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Author</a:t>
            </a:r>
            <a:endParaRPr lang="en-US" dirty="0"/>
          </a:p>
        </p:txBody>
      </p:sp>
      <p:sp>
        <p:nvSpPr>
          <p:cNvPr id="17" name="author project lead"/>
          <p:cNvSpPr>
            <a:spLocks noGrp="1"/>
          </p:cNvSpPr>
          <p:nvPr>
            <p:ph type="body" sz="quarter" idx="11" hasCustomPrompt="1"/>
          </p:nvPr>
        </p:nvSpPr>
        <p:spPr>
          <a:xfrm>
            <a:off x="2249424" y="5358384"/>
            <a:ext cx="3182112" cy="369332"/>
          </a:xfrm>
        </p:spPr>
        <p:txBody>
          <a:bodyPr>
            <a:normAutofit/>
          </a:bodyPr>
          <a:lstStyle>
            <a:lvl1pPr marL="0" indent="0" algn="r">
              <a:buNone/>
              <a:defRPr sz="1800">
                <a:solidFill>
                  <a:schemeClr val="bg2">
                    <a:lumMod val="65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Author (Project Lead)</a:t>
            </a:r>
            <a:endParaRPr lang="en-US" dirty="0"/>
          </a:p>
        </p:txBody>
      </p:sp>
      <p:cxnSp>
        <p:nvCxnSpPr>
          <p:cNvPr id="13" name="author rule"/>
          <p:cNvCxnSpPr/>
          <p:nvPr userDrawn="1"/>
        </p:nvCxnSpPr>
        <p:spPr>
          <a:xfrm>
            <a:off x="228600" y="5168336"/>
            <a:ext cx="8686800" cy="0"/>
          </a:xfrm>
          <a:prstGeom prst="line">
            <a:avLst/>
          </a:prstGeom>
          <a:ln w="31750" cap="rnd">
            <a:solidFill>
              <a:schemeClr val="accent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Subtitle"/>
          <p:cNvSpPr>
            <a:spLocks noGrp="1"/>
          </p:cNvSpPr>
          <p:nvPr>
            <p:ph type="body" sz="quarter" idx="17" hasCustomPrompt="1"/>
          </p:nvPr>
        </p:nvSpPr>
        <p:spPr>
          <a:xfrm>
            <a:off x="1143000" y="4032504"/>
            <a:ext cx="6858000" cy="740664"/>
          </a:xfrm>
        </p:spPr>
        <p:txBody>
          <a:bodyPr>
            <a:normAutofit/>
          </a:bodyPr>
          <a:lstStyle>
            <a:lvl1pPr marL="0" indent="0" algn="ctr">
              <a:buNone/>
              <a:defRPr sz="2800" i="1" baseline="0"/>
            </a:lvl1pPr>
          </a:lstStyle>
          <a:p>
            <a:pPr lvl="0"/>
            <a:r>
              <a:rPr lang="en-US" dirty="0" smtClean="0"/>
              <a:t>Subtitle Here</a:t>
            </a:r>
            <a:endParaRPr lang="en-US" dirty="0"/>
          </a:p>
        </p:txBody>
      </p:sp>
      <p:sp>
        <p:nvSpPr>
          <p:cNvPr id="12" name="Project Title"/>
          <p:cNvSpPr>
            <a:spLocks noGrp="1"/>
          </p:cNvSpPr>
          <p:nvPr>
            <p:ph type="body" sz="quarter" idx="10" hasCustomPrompt="1"/>
          </p:nvPr>
        </p:nvSpPr>
        <p:spPr>
          <a:xfrm>
            <a:off x="685800" y="1426464"/>
            <a:ext cx="7772400" cy="2432304"/>
          </a:xfrm>
        </p:spPr>
        <p:txBody>
          <a:bodyPr anchor="b">
            <a:normAutofit/>
          </a:bodyPr>
          <a:lstStyle>
            <a:lvl1pPr marL="0" indent="0" algn="ctr">
              <a:buNone/>
              <a:defRPr sz="8000" b="1"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dirty="0" smtClean="0"/>
              <a:t>Main Project Title Here</a:t>
            </a:r>
            <a:endParaRPr lang="en-US" dirty="0"/>
          </a:p>
        </p:txBody>
      </p:sp>
      <p:grpSp>
        <p:nvGrpSpPr>
          <p:cNvPr id="10" name="NASA logo configuration"/>
          <p:cNvGrpSpPr/>
          <p:nvPr userDrawn="1"/>
        </p:nvGrpSpPr>
        <p:grpSpPr>
          <a:xfrm>
            <a:off x="0" y="-44450"/>
            <a:ext cx="9144000" cy="1077912"/>
            <a:chOff x="0" y="-44450"/>
            <a:chExt cx="9144000" cy="1077912"/>
          </a:xfrm>
        </p:grpSpPr>
        <p:sp>
          <p:nvSpPr>
            <p:cNvPr id="7" name="top background"/>
            <p:cNvSpPr txBox="1"/>
            <p:nvPr userDrawn="1"/>
          </p:nvSpPr>
          <p:spPr>
            <a:xfrm>
              <a:off x="0" y="0"/>
              <a:ext cx="9144000" cy="977899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 baseline="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  <p:sp>
          <p:nvSpPr>
            <p:cNvPr id="8" name="NASA text"/>
            <p:cNvSpPr txBox="1"/>
            <p:nvPr userDrawn="1"/>
          </p:nvSpPr>
          <p:spPr>
            <a:xfrm>
              <a:off x="153986" y="260350"/>
              <a:ext cx="2332036" cy="338136"/>
            </a:xfrm>
            <a:prstGeom prst="rect">
              <a:avLst/>
            </a:prstGeom>
            <a:noFill/>
            <a:ln>
              <a:noFill/>
            </a:ln>
          </p:spPr>
          <p:txBody>
            <a:bodyPr lIns="91375" tIns="45675" rIns="91375" bIns="45675" anchor="t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Font typeface="Questrial"/>
                <a:buNone/>
              </a:pPr>
              <a:endParaRPr sz="800" b="1" i="0" u="none" strike="noStrike" cap="none" baseline="0" dirty="0">
                <a:solidFill>
                  <a:schemeClr val="lt1"/>
                </a:solidFill>
                <a:latin typeface="Helvetica Neue"/>
                <a:ea typeface="Helvetica Neue"/>
                <a:cs typeface="Helvetica Neue"/>
                <a:sym typeface="Helvetica Neue"/>
              </a:endParaRPr>
            </a:p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ct val="25000"/>
                <a:buFont typeface="Helvetica Neue"/>
                <a:buNone/>
              </a:pPr>
              <a:r>
                <a:rPr lang="en-US" sz="800" b="0" i="0" u="none" strike="noStrike" cap="none" baseline="0" dirty="0">
                  <a:solidFill>
                    <a:schemeClr val="lt1"/>
                  </a:solidFill>
                  <a:latin typeface="Helvetica Neue"/>
                  <a:ea typeface="Helvetica Neue"/>
                  <a:cs typeface="Helvetica Neue"/>
                  <a:sym typeface="Helvetica Neue"/>
                </a:rPr>
                <a:t>National Aeronautics and Space Administration</a:t>
              </a:r>
            </a:p>
          </p:txBody>
        </p:sp>
        <p:pic>
          <p:nvPicPr>
            <p:cNvPr id="9" name="NASA logo"/>
            <p:cNvPicPr preferRelativeResize="0"/>
            <p:nvPr userDrawn="1"/>
          </p:nvPicPr>
          <p:blipFill rotWithShape="1">
            <a:blip r:embed="rId3">
              <a:alphaModFix/>
            </a:blip>
            <a:srcRect/>
            <a:stretch/>
          </p:blipFill>
          <p:spPr>
            <a:xfrm>
              <a:off x="8124825" y="-44450"/>
              <a:ext cx="935037" cy="1077912"/>
            </a:xfrm>
            <a:prstGeom prst="rect">
              <a:avLst/>
            </a:prstGeom>
            <a:noFill/>
            <a:ln>
              <a:noFill/>
            </a:ln>
          </p:spPr>
        </p:pic>
      </p:grpSp>
    </p:spTree>
    <p:extLst>
      <p:ext uri="{BB962C8B-B14F-4D97-AF65-F5344CB8AC3E}">
        <p14:creationId xmlns:p14="http://schemas.microsoft.com/office/powerpoint/2010/main" val="5596936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cknowledgements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op color"/>
          <p:cNvSpPr/>
          <p:nvPr userDrawn="1"/>
        </p:nvSpPr>
        <p:spPr>
          <a:xfrm>
            <a:off x="0" y="0"/>
            <a:ext cx="9144000" cy="11798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bottom color"/>
          <p:cNvSpPr/>
          <p:nvPr userDrawn="1"/>
        </p:nvSpPr>
        <p:spPr>
          <a:xfrm>
            <a:off x="0" y="6784848"/>
            <a:ext cx="9144000" cy="731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contract info"/>
          <p:cNvSpPr/>
          <p:nvPr userDrawn="1"/>
        </p:nvSpPr>
        <p:spPr>
          <a:xfrm>
            <a:off x="0" y="6579440"/>
            <a:ext cx="9144000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buClr>
                <a:schemeClr val="dk1"/>
              </a:buClr>
              <a:buSzPct val="25000"/>
            </a:pPr>
            <a:r>
              <a:rPr lang="en-US" sz="1000" i="1" baseline="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ea typeface="Questrial"/>
                <a:cs typeface="Arial" panose="020B0604020202020204" pitchFamily="34" charset="0"/>
                <a:sym typeface="Questrial"/>
              </a:rPr>
              <a:t>This material is based upon work supported by NASA </a:t>
            </a:r>
            <a:r>
              <a:rPr lang="en-US" sz="1000" i="1" baseline="0" dirty="0" smtClean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ea typeface="Questrial"/>
                <a:cs typeface="Arial" panose="020B0604020202020204" pitchFamily="34" charset="0"/>
                <a:sym typeface="Questrial"/>
              </a:rPr>
              <a:t>through contract </a:t>
            </a:r>
            <a:r>
              <a:rPr lang="en-US" sz="1000" i="1" baseline="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ea typeface="Questrial"/>
                <a:cs typeface="Arial" panose="020B0604020202020204" pitchFamily="34" charset="0"/>
                <a:sym typeface="Questrial"/>
              </a:rPr>
              <a:t>NNL11AA00B and cooperative agreement NNX14AB60A.</a:t>
            </a:r>
          </a:p>
        </p:txBody>
      </p:sp>
      <p:sp>
        <p:nvSpPr>
          <p:cNvPr id="15" name="Acknowledgements Head"/>
          <p:cNvSpPr txBox="1"/>
          <p:nvPr userDrawn="1"/>
        </p:nvSpPr>
        <p:spPr>
          <a:xfrm>
            <a:off x="320041" y="242134"/>
            <a:ext cx="8503920" cy="707886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4000" b="1" dirty="0" smtClean="0">
                <a:solidFill>
                  <a:schemeClr val="bg2">
                    <a:lumMod val="75000"/>
                  </a:schemeClr>
                </a:solidFill>
                <a:latin typeface="Century Gothic" panose="020B0502020202020204" pitchFamily="34" charset="0"/>
              </a:rPr>
              <a:t>Acknowledgements</a:t>
            </a:r>
            <a:endParaRPr lang="en-US" sz="4000" b="1" dirty="0">
              <a:solidFill>
                <a:schemeClr val="bg2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3511296" y="1220919"/>
            <a:ext cx="5111496" cy="704088"/>
          </a:xfrm>
        </p:spPr>
        <p:txBody>
          <a:bodyPr>
            <a:normAutofit/>
          </a:bodyPr>
          <a:lstStyle>
            <a:lvl1pPr marL="0" indent="0">
              <a:buNone/>
              <a:defRPr sz="2000" baseline="0"/>
            </a:lvl1pPr>
          </a:lstStyle>
          <a:p>
            <a:pPr lvl="0"/>
            <a:r>
              <a:rPr lang="en-US" dirty="0" smtClean="0"/>
              <a:t>Name, Affiliation</a:t>
            </a:r>
          </a:p>
        </p:txBody>
      </p:sp>
      <p:sp>
        <p:nvSpPr>
          <p:cNvPr id="29" name="Text Placeholder 4"/>
          <p:cNvSpPr>
            <a:spLocks noGrp="1"/>
          </p:cNvSpPr>
          <p:nvPr>
            <p:ph type="body" sz="quarter" idx="11" hasCustomPrompt="1"/>
          </p:nvPr>
        </p:nvSpPr>
        <p:spPr>
          <a:xfrm>
            <a:off x="3511296" y="2369945"/>
            <a:ext cx="5111496" cy="704088"/>
          </a:xfrm>
        </p:spPr>
        <p:txBody>
          <a:bodyPr>
            <a:normAutofit/>
          </a:bodyPr>
          <a:lstStyle>
            <a:lvl1pPr marL="0" indent="0">
              <a:buNone/>
              <a:defRPr sz="2000" baseline="0"/>
            </a:lvl1pPr>
          </a:lstStyle>
          <a:p>
            <a:pPr lvl="0"/>
            <a:r>
              <a:rPr lang="en-US" dirty="0" smtClean="0"/>
              <a:t>Name, Affiliation</a:t>
            </a:r>
          </a:p>
        </p:txBody>
      </p:sp>
      <p:sp>
        <p:nvSpPr>
          <p:cNvPr id="30" name="Text Placeholder 4"/>
          <p:cNvSpPr>
            <a:spLocks noGrp="1"/>
          </p:cNvSpPr>
          <p:nvPr>
            <p:ph type="body" sz="quarter" idx="12" hasCustomPrompt="1"/>
          </p:nvPr>
        </p:nvSpPr>
        <p:spPr>
          <a:xfrm>
            <a:off x="3511296" y="4118716"/>
            <a:ext cx="5111496" cy="704088"/>
          </a:xfrm>
        </p:spPr>
        <p:txBody>
          <a:bodyPr>
            <a:normAutofit/>
          </a:bodyPr>
          <a:lstStyle>
            <a:lvl1pPr marL="0" indent="0">
              <a:buNone/>
              <a:defRPr sz="2000" baseline="0"/>
            </a:lvl1pPr>
          </a:lstStyle>
          <a:p>
            <a:pPr lvl="0"/>
            <a:r>
              <a:rPr lang="en-US" dirty="0" smtClean="0"/>
              <a:t>Name, Affiliation</a:t>
            </a:r>
          </a:p>
        </p:txBody>
      </p:sp>
      <p:sp>
        <p:nvSpPr>
          <p:cNvPr id="9" name="Rectangle 8"/>
          <p:cNvSpPr/>
          <p:nvPr userDrawn="1"/>
        </p:nvSpPr>
        <p:spPr>
          <a:xfrm>
            <a:off x="369281" y="6087110"/>
            <a:ext cx="827356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74320" lvl="1" indent="0" algn="ctr">
              <a:buNone/>
            </a:pPr>
            <a:r>
              <a:rPr lang="en-US" sz="1200" b="1" dirty="0"/>
              <a:t>Any opinions, findings, and conclusions or recommendations expressed in this material are those of the author(s) and do not necessarily reflect the views of the National Aeronautics and Space Administration.</a:t>
            </a:r>
            <a:endParaRPr lang="en-US" sz="1200" b="1" dirty="0"/>
          </a:p>
        </p:txBody>
      </p:sp>
    </p:spTree>
    <p:extLst>
      <p:ext uri="{BB962C8B-B14F-4D97-AF65-F5344CB8AC3E}">
        <p14:creationId xmlns:p14="http://schemas.microsoft.com/office/powerpoint/2010/main" val="33518128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cknowledgements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op color"/>
          <p:cNvSpPr/>
          <p:nvPr userDrawn="1"/>
        </p:nvSpPr>
        <p:spPr>
          <a:xfrm>
            <a:off x="0" y="0"/>
            <a:ext cx="9144000" cy="11798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bottom color"/>
          <p:cNvSpPr/>
          <p:nvPr userDrawn="1"/>
        </p:nvSpPr>
        <p:spPr>
          <a:xfrm>
            <a:off x="0" y="6784848"/>
            <a:ext cx="9144000" cy="731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Acknowledgements Head"/>
          <p:cNvSpPr txBox="1"/>
          <p:nvPr userDrawn="1"/>
        </p:nvSpPr>
        <p:spPr>
          <a:xfrm>
            <a:off x="320041" y="242134"/>
            <a:ext cx="8503920" cy="707886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4000" b="1" dirty="0" smtClean="0">
                <a:solidFill>
                  <a:schemeClr val="bg2">
                    <a:lumMod val="75000"/>
                  </a:schemeClr>
                </a:solidFill>
                <a:latin typeface="Century Gothic" panose="020B0502020202020204" pitchFamily="34" charset="0"/>
              </a:rPr>
              <a:t>Acknowledgements</a:t>
            </a:r>
            <a:endParaRPr lang="en-US" sz="4000" b="1" dirty="0">
              <a:solidFill>
                <a:schemeClr val="bg2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571208" y="1421134"/>
            <a:ext cx="8051583" cy="704088"/>
          </a:xfrm>
        </p:spPr>
        <p:txBody>
          <a:bodyPr>
            <a:normAutofit/>
          </a:bodyPr>
          <a:lstStyle>
            <a:lvl1pPr marL="0" indent="0">
              <a:buNone/>
              <a:defRPr sz="2000" baseline="0"/>
            </a:lvl1pPr>
          </a:lstStyle>
          <a:p>
            <a:pPr lvl="0"/>
            <a:r>
              <a:rPr lang="en-US" dirty="0" smtClean="0"/>
              <a:t>Name, Affiliation</a:t>
            </a:r>
          </a:p>
        </p:txBody>
      </p:sp>
      <p:sp>
        <p:nvSpPr>
          <p:cNvPr id="29" name="Text Placeholder 4"/>
          <p:cNvSpPr>
            <a:spLocks noGrp="1"/>
          </p:cNvSpPr>
          <p:nvPr>
            <p:ph type="body" sz="quarter" idx="11" hasCustomPrompt="1"/>
          </p:nvPr>
        </p:nvSpPr>
        <p:spPr>
          <a:xfrm>
            <a:off x="571207" y="3011687"/>
            <a:ext cx="8051583" cy="704088"/>
          </a:xfrm>
        </p:spPr>
        <p:txBody>
          <a:bodyPr>
            <a:normAutofit/>
          </a:bodyPr>
          <a:lstStyle>
            <a:lvl1pPr marL="0" indent="0">
              <a:buNone/>
              <a:defRPr sz="2000" baseline="0"/>
            </a:lvl1pPr>
          </a:lstStyle>
          <a:p>
            <a:pPr lvl="0"/>
            <a:r>
              <a:rPr lang="en-US" dirty="0" smtClean="0"/>
              <a:t>Name, Affiliation</a:t>
            </a:r>
          </a:p>
        </p:txBody>
      </p:sp>
      <p:sp>
        <p:nvSpPr>
          <p:cNvPr id="30" name="Text Placeholder 4"/>
          <p:cNvSpPr>
            <a:spLocks noGrp="1"/>
          </p:cNvSpPr>
          <p:nvPr>
            <p:ph type="body" sz="quarter" idx="12" hasCustomPrompt="1"/>
          </p:nvPr>
        </p:nvSpPr>
        <p:spPr>
          <a:xfrm>
            <a:off x="571208" y="4628567"/>
            <a:ext cx="8051582" cy="704088"/>
          </a:xfrm>
        </p:spPr>
        <p:txBody>
          <a:bodyPr>
            <a:normAutofit/>
          </a:bodyPr>
          <a:lstStyle>
            <a:lvl1pPr marL="0" indent="0">
              <a:buNone/>
              <a:defRPr sz="2000" baseline="0"/>
            </a:lvl1pPr>
          </a:lstStyle>
          <a:p>
            <a:pPr lvl="0"/>
            <a:r>
              <a:rPr lang="en-US" dirty="0" smtClean="0"/>
              <a:t>Name, Affiliation</a:t>
            </a:r>
          </a:p>
        </p:txBody>
      </p:sp>
      <p:sp>
        <p:nvSpPr>
          <p:cNvPr id="9" name="contract info"/>
          <p:cNvSpPr/>
          <p:nvPr userDrawn="1"/>
        </p:nvSpPr>
        <p:spPr>
          <a:xfrm>
            <a:off x="0" y="6579440"/>
            <a:ext cx="9144000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buClr>
                <a:schemeClr val="dk1"/>
              </a:buClr>
              <a:buSzPct val="25000"/>
            </a:pPr>
            <a:r>
              <a:rPr lang="en-US" sz="1000" i="1" baseline="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ea typeface="Questrial"/>
                <a:cs typeface="Arial" panose="020B0604020202020204" pitchFamily="34" charset="0"/>
                <a:sym typeface="Questrial"/>
              </a:rPr>
              <a:t>This material is based upon work supported by NASA </a:t>
            </a:r>
            <a:r>
              <a:rPr lang="en-US" sz="1000" i="1" baseline="0" dirty="0" smtClean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ea typeface="Questrial"/>
                <a:cs typeface="Arial" panose="020B0604020202020204" pitchFamily="34" charset="0"/>
                <a:sym typeface="Questrial"/>
              </a:rPr>
              <a:t>through contract </a:t>
            </a:r>
            <a:r>
              <a:rPr lang="en-US" sz="1000" i="1" baseline="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ea typeface="Questrial"/>
                <a:cs typeface="Arial" panose="020B0604020202020204" pitchFamily="34" charset="0"/>
                <a:sym typeface="Questrial"/>
              </a:rPr>
              <a:t>NNL11AA00B and cooperative agreement NNX14AB60A.</a:t>
            </a:r>
          </a:p>
        </p:txBody>
      </p:sp>
      <p:sp>
        <p:nvSpPr>
          <p:cNvPr id="10" name="Rectangle 9"/>
          <p:cNvSpPr/>
          <p:nvPr userDrawn="1"/>
        </p:nvSpPr>
        <p:spPr>
          <a:xfrm>
            <a:off x="369281" y="6087110"/>
            <a:ext cx="827356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74320" lvl="1" indent="0" algn="ctr">
              <a:buNone/>
            </a:pPr>
            <a:r>
              <a:rPr lang="en-US" sz="1200" b="1" dirty="0"/>
              <a:t>Any opinions, findings, and conclusions or recommendations expressed in this material are those of the author(s) and do not necessarily reflect the views of the National Aeronautics and Space Administration.</a:t>
            </a:r>
            <a:endParaRPr lang="en-US" sz="1200" b="1" dirty="0"/>
          </a:p>
        </p:txBody>
      </p:sp>
    </p:spTree>
    <p:extLst>
      <p:ext uri="{BB962C8B-B14F-4D97-AF65-F5344CB8AC3E}">
        <p14:creationId xmlns:p14="http://schemas.microsoft.com/office/powerpoint/2010/main" val="4773409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eft text, Right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op color"/>
          <p:cNvSpPr/>
          <p:nvPr userDrawn="1"/>
        </p:nvSpPr>
        <p:spPr>
          <a:xfrm>
            <a:off x="0" y="0"/>
            <a:ext cx="9144000" cy="11798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bottom color"/>
          <p:cNvSpPr/>
          <p:nvPr userDrawn="1"/>
        </p:nvSpPr>
        <p:spPr>
          <a:xfrm>
            <a:off x="0" y="6784848"/>
            <a:ext cx="9144000" cy="731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Section Body Text"/>
          <p:cNvSpPr>
            <a:spLocks noGrp="1"/>
          </p:cNvSpPr>
          <p:nvPr>
            <p:ph type="body" sz="quarter" idx="11" hasCustomPrompt="1"/>
          </p:nvPr>
        </p:nvSpPr>
        <p:spPr>
          <a:xfrm>
            <a:off x="521208" y="2130552"/>
            <a:ext cx="3593592" cy="3374136"/>
          </a:xfrm>
        </p:spPr>
        <p:txBody>
          <a:bodyPr>
            <a:normAutofit/>
          </a:bodyPr>
          <a:lstStyle>
            <a:lvl1pPr marL="0" indent="0">
              <a:buNone/>
              <a:defRPr sz="2000" baseline="0"/>
            </a:lvl1pPr>
          </a:lstStyle>
          <a:p>
            <a:pPr lvl="0"/>
            <a:r>
              <a:rPr lang="en-US" dirty="0" smtClean="0"/>
              <a:t>Body Text Here</a:t>
            </a:r>
            <a:endParaRPr lang="en-US" dirty="0"/>
          </a:p>
        </p:txBody>
      </p:sp>
      <p:sp>
        <p:nvSpPr>
          <p:cNvPr id="10" name="Section Head"/>
          <p:cNvSpPr>
            <a:spLocks noGrp="1"/>
          </p:cNvSpPr>
          <p:nvPr>
            <p:ph type="body" sz="quarter" idx="10" hasCustomPrompt="1"/>
          </p:nvPr>
        </p:nvSpPr>
        <p:spPr>
          <a:xfrm>
            <a:off x="548640" y="640080"/>
            <a:ext cx="3566160" cy="1325880"/>
          </a:xfrm>
        </p:spPr>
        <p:txBody>
          <a:bodyPr anchor="b">
            <a:normAutofit/>
          </a:bodyPr>
          <a:lstStyle>
            <a:lvl1pPr marL="0" indent="0">
              <a:buNone/>
              <a:defRPr sz="4000" b="1"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sz="4000" b="1" dirty="0" smtClean="0"/>
              <a:t>Section Header Here</a:t>
            </a:r>
            <a:endParaRPr lang="en-US" dirty="0"/>
          </a:p>
        </p:txBody>
      </p:sp>
      <p:sp>
        <p:nvSpPr>
          <p:cNvPr id="15" name="Imagery"/>
          <p:cNvSpPr>
            <a:spLocks noGrp="1"/>
          </p:cNvSpPr>
          <p:nvPr>
            <p:ph type="pic" sz="quarter" idx="12" hasCustomPrompt="1"/>
          </p:nvPr>
        </p:nvSpPr>
        <p:spPr>
          <a:xfrm>
            <a:off x="4572000" y="0"/>
            <a:ext cx="4572000" cy="68580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 b="1">
                <a:solidFill>
                  <a:schemeClr val="bg2">
                    <a:lumMod val="75000"/>
                  </a:schemeClr>
                </a:solidFill>
              </a:defRPr>
            </a:lvl1pPr>
          </a:lstStyle>
          <a:p>
            <a:r>
              <a:rPr lang="en-US" dirty="0" smtClean="0"/>
              <a:t>Imagery</a:t>
            </a:r>
            <a:endParaRPr lang="en-US" dirty="0"/>
          </a:p>
        </p:txBody>
      </p:sp>
      <p:sp>
        <p:nvSpPr>
          <p:cNvPr id="17" name="Image Credit"/>
          <p:cNvSpPr>
            <a:spLocks noGrp="1"/>
          </p:cNvSpPr>
          <p:nvPr>
            <p:ph type="body" sz="quarter" idx="13" hasCustomPrompt="1"/>
          </p:nvPr>
        </p:nvSpPr>
        <p:spPr>
          <a:xfrm>
            <a:off x="4572000" y="6583680"/>
            <a:ext cx="1993392" cy="274320"/>
          </a:xfrm>
        </p:spPr>
        <p:txBody>
          <a:bodyPr>
            <a:normAutofit/>
          </a:bodyPr>
          <a:lstStyle>
            <a:lvl1pPr marL="0" indent="0">
              <a:buNone/>
              <a:defRPr sz="1200" baseline="0"/>
            </a:lvl1pPr>
          </a:lstStyle>
          <a:p>
            <a:pPr lvl="0"/>
            <a:r>
              <a:rPr lang="en-US" sz="1200" dirty="0" smtClean="0"/>
              <a:t>Image Credit: Source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53286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ight text, Left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op color"/>
          <p:cNvSpPr/>
          <p:nvPr userDrawn="1"/>
        </p:nvSpPr>
        <p:spPr>
          <a:xfrm>
            <a:off x="0" y="0"/>
            <a:ext cx="9144000" cy="11798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bottom color"/>
          <p:cNvSpPr/>
          <p:nvPr userDrawn="1"/>
        </p:nvSpPr>
        <p:spPr>
          <a:xfrm>
            <a:off x="0" y="6784848"/>
            <a:ext cx="9144000" cy="731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Section Body Text"/>
          <p:cNvSpPr>
            <a:spLocks noGrp="1"/>
          </p:cNvSpPr>
          <p:nvPr>
            <p:ph type="body" sz="quarter" idx="11" hasCustomPrompt="1"/>
          </p:nvPr>
        </p:nvSpPr>
        <p:spPr>
          <a:xfrm>
            <a:off x="5102352" y="2130552"/>
            <a:ext cx="3593592" cy="3374136"/>
          </a:xfrm>
        </p:spPr>
        <p:txBody>
          <a:bodyPr>
            <a:normAutofit/>
          </a:bodyPr>
          <a:lstStyle>
            <a:lvl1pPr marL="0" indent="0">
              <a:buNone/>
              <a:defRPr sz="2000" baseline="0"/>
            </a:lvl1pPr>
          </a:lstStyle>
          <a:p>
            <a:pPr lvl="0"/>
            <a:r>
              <a:rPr lang="en-US" dirty="0" smtClean="0"/>
              <a:t>Body Text Here</a:t>
            </a:r>
            <a:endParaRPr lang="en-US" dirty="0"/>
          </a:p>
        </p:txBody>
      </p:sp>
      <p:sp>
        <p:nvSpPr>
          <p:cNvPr id="10" name="Section Head"/>
          <p:cNvSpPr>
            <a:spLocks noGrp="1"/>
          </p:cNvSpPr>
          <p:nvPr>
            <p:ph type="body" sz="quarter" idx="10" hasCustomPrompt="1"/>
          </p:nvPr>
        </p:nvSpPr>
        <p:spPr>
          <a:xfrm>
            <a:off x="5102352" y="640080"/>
            <a:ext cx="3566160" cy="1325880"/>
          </a:xfrm>
        </p:spPr>
        <p:txBody>
          <a:bodyPr anchor="b">
            <a:normAutofit/>
          </a:bodyPr>
          <a:lstStyle>
            <a:lvl1pPr marL="0" indent="0">
              <a:buNone/>
              <a:defRPr sz="4000" b="1"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sz="4000" b="1" dirty="0" smtClean="0"/>
              <a:t>Section Header Here</a:t>
            </a:r>
            <a:endParaRPr lang="en-US" dirty="0"/>
          </a:p>
        </p:txBody>
      </p:sp>
      <p:sp>
        <p:nvSpPr>
          <p:cNvPr id="15" name="Imagery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0"/>
            <a:ext cx="4572000" cy="68580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 b="1">
                <a:solidFill>
                  <a:schemeClr val="bg2">
                    <a:lumMod val="75000"/>
                  </a:schemeClr>
                </a:solidFill>
              </a:defRPr>
            </a:lvl1pPr>
          </a:lstStyle>
          <a:p>
            <a:r>
              <a:rPr lang="en-US" dirty="0" smtClean="0"/>
              <a:t>Imagery</a:t>
            </a:r>
            <a:endParaRPr lang="en-US" dirty="0"/>
          </a:p>
        </p:txBody>
      </p:sp>
      <p:sp>
        <p:nvSpPr>
          <p:cNvPr id="17" name="Image Credit"/>
          <p:cNvSpPr>
            <a:spLocks noGrp="1"/>
          </p:cNvSpPr>
          <p:nvPr>
            <p:ph type="body" sz="quarter" idx="13" hasCustomPrompt="1"/>
          </p:nvPr>
        </p:nvSpPr>
        <p:spPr>
          <a:xfrm>
            <a:off x="2578608" y="6583680"/>
            <a:ext cx="1993392" cy="274320"/>
          </a:xfrm>
        </p:spPr>
        <p:txBody>
          <a:bodyPr>
            <a:normAutofit/>
          </a:bodyPr>
          <a:lstStyle>
            <a:lvl1pPr marL="0" indent="0" algn="r">
              <a:buNone/>
              <a:defRPr sz="1200" baseline="0"/>
            </a:lvl1pPr>
          </a:lstStyle>
          <a:p>
            <a:pPr lvl="0"/>
            <a:r>
              <a:rPr lang="en-US" sz="1200" dirty="0" smtClean="0"/>
              <a:t>Image Credit: Source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52396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ottom text, Top image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op color"/>
          <p:cNvSpPr/>
          <p:nvPr userDrawn="1"/>
        </p:nvSpPr>
        <p:spPr>
          <a:xfrm>
            <a:off x="0" y="0"/>
            <a:ext cx="9144000" cy="11798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bottom color"/>
          <p:cNvSpPr/>
          <p:nvPr userDrawn="1"/>
        </p:nvSpPr>
        <p:spPr>
          <a:xfrm>
            <a:off x="0" y="6784848"/>
            <a:ext cx="9144000" cy="731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Section Body Text"/>
          <p:cNvSpPr>
            <a:spLocks noGrp="1"/>
          </p:cNvSpPr>
          <p:nvPr>
            <p:ph type="body" sz="quarter" idx="11" hasCustomPrompt="1"/>
          </p:nvPr>
        </p:nvSpPr>
        <p:spPr>
          <a:xfrm>
            <a:off x="4581144" y="4123944"/>
            <a:ext cx="3977640" cy="1627632"/>
          </a:xfrm>
        </p:spPr>
        <p:txBody>
          <a:bodyPr>
            <a:normAutofit/>
          </a:bodyPr>
          <a:lstStyle>
            <a:lvl1pPr marL="0" indent="0">
              <a:buNone/>
              <a:defRPr sz="2000" baseline="0"/>
            </a:lvl1pPr>
          </a:lstStyle>
          <a:p>
            <a:pPr lvl="0"/>
            <a:r>
              <a:rPr lang="en-US" dirty="0" smtClean="0"/>
              <a:t>Body Text Here</a:t>
            </a:r>
            <a:endParaRPr lang="en-US" dirty="0"/>
          </a:p>
        </p:txBody>
      </p:sp>
      <p:sp>
        <p:nvSpPr>
          <p:cNvPr id="3" name="Section Head"/>
          <p:cNvSpPr>
            <a:spLocks noGrp="1"/>
          </p:cNvSpPr>
          <p:nvPr>
            <p:ph type="body" sz="quarter" idx="14" hasCustomPrompt="1"/>
          </p:nvPr>
        </p:nvSpPr>
        <p:spPr>
          <a:xfrm>
            <a:off x="740664" y="4049486"/>
            <a:ext cx="3108960" cy="1830106"/>
          </a:xfrm>
        </p:spPr>
        <p:txBody>
          <a:bodyPr>
            <a:noAutofit/>
          </a:bodyPr>
          <a:lstStyle>
            <a:lvl1pPr marL="0" indent="0" algn="r">
              <a:buNone/>
              <a:defRPr sz="6000" b="1" baseline="0">
                <a:solidFill>
                  <a:schemeClr val="accent1"/>
                </a:solidFill>
              </a:defRPr>
            </a:lvl1pPr>
            <a:lvl2pPr>
              <a:defRPr sz="6000"/>
            </a:lvl2pPr>
            <a:lvl3pPr>
              <a:defRPr sz="6000"/>
            </a:lvl3pPr>
            <a:lvl4pPr>
              <a:defRPr sz="6000"/>
            </a:lvl4pPr>
            <a:lvl5pPr>
              <a:defRPr sz="6000"/>
            </a:lvl5pPr>
          </a:lstStyle>
          <a:p>
            <a:pPr lvl="0"/>
            <a:r>
              <a:rPr lang="en-US" dirty="0" smtClean="0"/>
              <a:t>Section Head</a:t>
            </a:r>
            <a:endParaRPr lang="en-US" dirty="0"/>
          </a:p>
        </p:txBody>
      </p:sp>
      <p:sp>
        <p:nvSpPr>
          <p:cNvPr id="15" name="Imagery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0"/>
            <a:ext cx="9144000" cy="34290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 b="1">
                <a:solidFill>
                  <a:schemeClr val="bg2">
                    <a:lumMod val="75000"/>
                  </a:schemeClr>
                </a:solidFill>
              </a:defRPr>
            </a:lvl1pPr>
          </a:lstStyle>
          <a:p>
            <a:r>
              <a:rPr lang="en-US" dirty="0" smtClean="0"/>
              <a:t>Imagery</a:t>
            </a:r>
            <a:endParaRPr lang="en-US" dirty="0"/>
          </a:p>
        </p:txBody>
      </p:sp>
      <p:sp>
        <p:nvSpPr>
          <p:cNvPr id="17" name="Image Credit"/>
          <p:cNvSpPr>
            <a:spLocks noGrp="1"/>
          </p:cNvSpPr>
          <p:nvPr>
            <p:ph type="body" sz="quarter" idx="13" hasCustomPrompt="1"/>
          </p:nvPr>
        </p:nvSpPr>
        <p:spPr>
          <a:xfrm>
            <a:off x="6190488" y="3429000"/>
            <a:ext cx="2295144" cy="274320"/>
          </a:xfrm>
        </p:spPr>
        <p:txBody>
          <a:bodyPr>
            <a:normAutofit/>
          </a:bodyPr>
          <a:lstStyle>
            <a:lvl1pPr marL="0" indent="0" algn="r">
              <a:buNone/>
              <a:defRPr sz="1200" baseline="0">
                <a:solidFill>
                  <a:schemeClr val="bg2">
                    <a:lumMod val="65000"/>
                  </a:schemeClr>
                </a:solidFill>
              </a:defRPr>
            </a:lvl1pPr>
          </a:lstStyle>
          <a:p>
            <a:pPr lvl="0"/>
            <a:r>
              <a:rPr lang="en-US" sz="1200" dirty="0" smtClean="0"/>
              <a:t>Image Credit: Source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61700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ottom text, Top image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op color"/>
          <p:cNvSpPr/>
          <p:nvPr userDrawn="1"/>
        </p:nvSpPr>
        <p:spPr>
          <a:xfrm>
            <a:off x="0" y="0"/>
            <a:ext cx="9144000" cy="11798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bottom color"/>
          <p:cNvSpPr/>
          <p:nvPr userDrawn="1"/>
        </p:nvSpPr>
        <p:spPr>
          <a:xfrm>
            <a:off x="0" y="6784848"/>
            <a:ext cx="9144000" cy="731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Section Body Text"/>
          <p:cNvSpPr>
            <a:spLocks noGrp="1"/>
          </p:cNvSpPr>
          <p:nvPr>
            <p:ph type="body" sz="quarter" idx="11" hasCustomPrompt="1"/>
          </p:nvPr>
        </p:nvSpPr>
        <p:spPr>
          <a:xfrm>
            <a:off x="576072" y="4814316"/>
            <a:ext cx="7982712" cy="1444752"/>
          </a:xfrm>
        </p:spPr>
        <p:txBody>
          <a:bodyPr>
            <a:normAutofit/>
          </a:bodyPr>
          <a:lstStyle>
            <a:lvl1pPr marL="0" indent="0">
              <a:buNone/>
              <a:defRPr sz="2000" baseline="0"/>
            </a:lvl1pPr>
          </a:lstStyle>
          <a:p>
            <a:pPr lvl="0"/>
            <a:r>
              <a:rPr lang="en-US" dirty="0" smtClean="0"/>
              <a:t>Body Text Here</a:t>
            </a:r>
            <a:endParaRPr lang="en-US" dirty="0"/>
          </a:p>
        </p:txBody>
      </p:sp>
      <p:sp>
        <p:nvSpPr>
          <p:cNvPr id="3" name="Section Head"/>
          <p:cNvSpPr>
            <a:spLocks noGrp="1"/>
          </p:cNvSpPr>
          <p:nvPr>
            <p:ph type="body" sz="quarter" idx="14" hasCustomPrompt="1"/>
          </p:nvPr>
        </p:nvSpPr>
        <p:spPr>
          <a:xfrm>
            <a:off x="576072" y="3954780"/>
            <a:ext cx="7982712" cy="704088"/>
          </a:xfrm>
        </p:spPr>
        <p:txBody>
          <a:bodyPr>
            <a:noAutofit/>
          </a:bodyPr>
          <a:lstStyle>
            <a:lvl1pPr marL="0" indent="0" algn="l">
              <a:buNone/>
              <a:defRPr sz="4000" b="1" baseline="0">
                <a:solidFill>
                  <a:schemeClr val="accent1"/>
                </a:solidFill>
              </a:defRPr>
            </a:lvl1pPr>
            <a:lvl2pPr>
              <a:defRPr sz="6000"/>
            </a:lvl2pPr>
            <a:lvl3pPr>
              <a:defRPr sz="6000"/>
            </a:lvl3pPr>
            <a:lvl4pPr>
              <a:defRPr sz="6000"/>
            </a:lvl4pPr>
            <a:lvl5pPr>
              <a:defRPr sz="6000"/>
            </a:lvl5pPr>
          </a:lstStyle>
          <a:p>
            <a:pPr lvl="0"/>
            <a:r>
              <a:rPr lang="en-US" dirty="0" smtClean="0"/>
              <a:t>Section Head</a:t>
            </a:r>
            <a:endParaRPr lang="en-US" dirty="0"/>
          </a:p>
        </p:txBody>
      </p:sp>
      <p:sp>
        <p:nvSpPr>
          <p:cNvPr id="15" name="Imagery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0"/>
            <a:ext cx="9144000" cy="34290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 b="1">
                <a:solidFill>
                  <a:schemeClr val="bg2">
                    <a:lumMod val="75000"/>
                  </a:schemeClr>
                </a:solidFill>
              </a:defRPr>
            </a:lvl1pPr>
          </a:lstStyle>
          <a:p>
            <a:r>
              <a:rPr lang="en-US" dirty="0" smtClean="0"/>
              <a:t>Imagery</a:t>
            </a:r>
            <a:endParaRPr lang="en-US" dirty="0"/>
          </a:p>
        </p:txBody>
      </p:sp>
      <p:sp>
        <p:nvSpPr>
          <p:cNvPr id="9" name="Image Credit"/>
          <p:cNvSpPr>
            <a:spLocks noGrp="1"/>
          </p:cNvSpPr>
          <p:nvPr>
            <p:ph type="body" sz="quarter" idx="13" hasCustomPrompt="1"/>
          </p:nvPr>
        </p:nvSpPr>
        <p:spPr>
          <a:xfrm>
            <a:off x="6190488" y="3429000"/>
            <a:ext cx="2295144" cy="274320"/>
          </a:xfrm>
        </p:spPr>
        <p:txBody>
          <a:bodyPr>
            <a:normAutofit/>
          </a:bodyPr>
          <a:lstStyle>
            <a:lvl1pPr marL="0" indent="0" algn="r">
              <a:buNone/>
              <a:defRPr sz="1200" baseline="0">
                <a:solidFill>
                  <a:schemeClr val="bg2">
                    <a:lumMod val="65000"/>
                  </a:schemeClr>
                </a:solidFill>
              </a:defRPr>
            </a:lvl1pPr>
          </a:lstStyle>
          <a:p>
            <a:pPr lvl="0"/>
            <a:r>
              <a:rPr lang="en-US" sz="1200" dirty="0" smtClean="0"/>
              <a:t>Image Credit: Source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14337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p text, Bottom image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op color"/>
          <p:cNvSpPr/>
          <p:nvPr userDrawn="1"/>
        </p:nvSpPr>
        <p:spPr>
          <a:xfrm>
            <a:off x="0" y="0"/>
            <a:ext cx="9144000" cy="11798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bottom color"/>
          <p:cNvSpPr/>
          <p:nvPr userDrawn="1"/>
        </p:nvSpPr>
        <p:spPr>
          <a:xfrm>
            <a:off x="0" y="6784848"/>
            <a:ext cx="9144000" cy="731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Section Body Text"/>
          <p:cNvSpPr>
            <a:spLocks noGrp="1"/>
          </p:cNvSpPr>
          <p:nvPr>
            <p:ph type="body" sz="quarter" idx="11" hasCustomPrompt="1"/>
          </p:nvPr>
        </p:nvSpPr>
        <p:spPr>
          <a:xfrm>
            <a:off x="4581144" y="750018"/>
            <a:ext cx="3977640" cy="1627632"/>
          </a:xfrm>
        </p:spPr>
        <p:txBody>
          <a:bodyPr>
            <a:normAutofit/>
          </a:bodyPr>
          <a:lstStyle>
            <a:lvl1pPr marL="0" indent="0">
              <a:buNone/>
              <a:defRPr sz="2000" baseline="0"/>
            </a:lvl1pPr>
          </a:lstStyle>
          <a:p>
            <a:pPr lvl="0"/>
            <a:r>
              <a:rPr lang="en-US" dirty="0" smtClean="0"/>
              <a:t>Body Text Here</a:t>
            </a:r>
            <a:endParaRPr lang="en-US" dirty="0"/>
          </a:p>
        </p:txBody>
      </p:sp>
      <p:sp>
        <p:nvSpPr>
          <p:cNvPr id="3" name="Section Head"/>
          <p:cNvSpPr>
            <a:spLocks noGrp="1"/>
          </p:cNvSpPr>
          <p:nvPr>
            <p:ph type="body" sz="quarter" idx="14" hasCustomPrompt="1"/>
          </p:nvPr>
        </p:nvSpPr>
        <p:spPr>
          <a:xfrm>
            <a:off x="740664" y="675560"/>
            <a:ext cx="3108960" cy="1830106"/>
          </a:xfrm>
        </p:spPr>
        <p:txBody>
          <a:bodyPr>
            <a:noAutofit/>
          </a:bodyPr>
          <a:lstStyle>
            <a:lvl1pPr marL="0" indent="0" algn="r">
              <a:buNone/>
              <a:defRPr sz="6000" b="1" baseline="0">
                <a:solidFill>
                  <a:schemeClr val="accent1"/>
                </a:solidFill>
              </a:defRPr>
            </a:lvl1pPr>
            <a:lvl2pPr>
              <a:defRPr sz="6000"/>
            </a:lvl2pPr>
            <a:lvl3pPr>
              <a:defRPr sz="6000"/>
            </a:lvl3pPr>
            <a:lvl4pPr>
              <a:defRPr sz="6000"/>
            </a:lvl4pPr>
            <a:lvl5pPr>
              <a:defRPr sz="6000"/>
            </a:lvl5pPr>
          </a:lstStyle>
          <a:p>
            <a:pPr lvl="0"/>
            <a:r>
              <a:rPr lang="en-US" dirty="0" smtClean="0"/>
              <a:t>Section Head</a:t>
            </a:r>
            <a:endParaRPr lang="en-US" dirty="0"/>
          </a:p>
        </p:txBody>
      </p:sp>
      <p:sp>
        <p:nvSpPr>
          <p:cNvPr id="15" name="Imagery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3429000"/>
            <a:ext cx="9144000" cy="34290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 b="1">
                <a:solidFill>
                  <a:schemeClr val="bg2">
                    <a:lumMod val="75000"/>
                  </a:schemeClr>
                </a:solidFill>
              </a:defRPr>
            </a:lvl1pPr>
          </a:lstStyle>
          <a:p>
            <a:r>
              <a:rPr lang="en-US" dirty="0" smtClean="0"/>
              <a:t>Imagery</a:t>
            </a:r>
            <a:endParaRPr lang="en-US" dirty="0"/>
          </a:p>
        </p:txBody>
      </p:sp>
      <p:sp>
        <p:nvSpPr>
          <p:cNvPr id="17" name="Image Credit"/>
          <p:cNvSpPr>
            <a:spLocks noGrp="1"/>
          </p:cNvSpPr>
          <p:nvPr>
            <p:ph type="body" sz="quarter" idx="13" hasCustomPrompt="1"/>
          </p:nvPr>
        </p:nvSpPr>
        <p:spPr>
          <a:xfrm>
            <a:off x="6190488" y="3154680"/>
            <a:ext cx="2295144" cy="274320"/>
          </a:xfrm>
        </p:spPr>
        <p:txBody>
          <a:bodyPr>
            <a:normAutofit/>
          </a:bodyPr>
          <a:lstStyle>
            <a:lvl1pPr marL="0" indent="0" algn="r">
              <a:buNone/>
              <a:defRPr sz="1200" baseline="0">
                <a:solidFill>
                  <a:schemeClr val="bg2">
                    <a:lumMod val="65000"/>
                  </a:schemeClr>
                </a:solidFill>
              </a:defRPr>
            </a:lvl1pPr>
          </a:lstStyle>
          <a:p>
            <a:pPr lvl="0"/>
            <a:r>
              <a:rPr lang="en-US" sz="1200" dirty="0" smtClean="0"/>
              <a:t>Image Credit: Source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54813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p text, Bottom image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op color"/>
          <p:cNvSpPr/>
          <p:nvPr userDrawn="1"/>
        </p:nvSpPr>
        <p:spPr>
          <a:xfrm>
            <a:off x="0" y="0"/>
            <a:ext cx="9144000" cy="11798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bottom color"/>
          <p:cNvSpPr/>
          <p:nvPr userDrawn="1"/>
        </p:nvSpPr>
        <p:spPr>
          <a:xfrm>
            <a:off x="0" y="6784848"/>
            <a:ext cx="9144000" cy="731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Section Body Text"/>
          <p:cNvSpPr>
            <a:spLocks noGrp="1"/>
          </p:cNvSpPr>
          <p:nvPr>
            <p:ph type="body" sz="quarter" idx="11" hasCustomPrompt="1"/>
          </p:nvPr>
        </p:nvSpPr>
        <p:spPr>
          <a:xfrm>
            <a:off x="576072" y="1438656"/>
            <a:ext cx="7982712" cy="1444752"/>
          </a:xfrm>
        </p:spPr>
        <p:txBody>
          <a:bodyPr>
            <a:normAutofit/>
          </a:bodyPr>
          <a:lstStyle>
            <a:lvl1pPr marL="0" indent="0">
              <a:buNone/>
              <a:defRPr sz="2000" baseline="0"/>
            </a:lvl1pPr>
          </a:lstStyle>
          <a:p>
            <a:pPr lvl="0"/>
            <a:r>
              <a:rPr lang="en-US" dirty="0" smtClean="0"/>
              <a:t>Body Text Here</a:t>
            </a:r>
            <a:endParaRPr lang="en-US" dirty="0"/>
          </a:p>
        </p:txBody>
      </p:sp>
      <p:sp>
        <p:nvSpPr>
          <p:cNvPr id="3" name="Section Head"/>
          <p:cNvSpPr>
            <a:spLocks noGrp="1"/>
          </p:cNvSpPr>
          <p:nvPr>
            <p:ph type="body" sz="quarter" idx="14" hasCustomPrompt="1"/>
          </p:nvPr>
        </p:nvSpPr>
        <p:spPr>
          <a:xfrm>
            <a:off x="576072" y="579120"/>
            <a:ext cx="7982712" cy="704088"/>
          </a:xfrm>
        </p:spPr>
        <p:txBody>
          <a:bodyPr>
            <a:noAutofit/>
          </a:bodyPr>
          <a:lstStyle>
            <a:lvl1pPr marL="0" indent="0" algn="l">
              <a:buNone/>
              <a:defRPr sz="4000" b="1" baseline="0">
                <a:solidFill>
                  <a:schemeClr val="accent1"/>
                </a:solidFill>
              </a:defRPr>
            </a:lvl1pPr>
            <a:lvl2pPr>
              <a:defRPr sz="6000"/>
            </a:lvl2pPr>
            <a:lvl3pPr>
              <a:defRPr sz="6000"/>
            </a:lvl3pPr>
            <a:lvl4pPr>
              <a:defRPr sz="6000"/>
            </a:lvl4pPr>
            <a:lvl5pPr>
              <a:defRPr sz="6000"/>
            </a:lvl5pPr>
          </a:lstStyle>
          <a:p>
            <a:pPr lvl="0"/>
            <a:r>
              <a:rPr lang="en-US" dirty="0" smtClean="0"/>
              <a:t>Section Head</a:t>
            </a:r>
            <a:endParaRPr lang="en-US" dirty="0"/>
          </a:p>
        </p:txBody>
      </p:sp>
      <p:sp>
        <p:nvSpPr>
          <p:cNvPr id="15" name="Imagery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3429000"/>
            <a:ext cx="9144000" cy="34290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 b="1">
                <a:solidFill>
                  <a:schemeClr val="bg2">
                    <a:lumMod val="75000"/>
                  </a:schemeClr>
                </a:solidFill>
              </a:defRPr>
            </a:lvl1pPr>
          </a:lstStyle>
          <a:p>
            <a:r>
              <a:rPr lang="en-US" dirty="0" smtClean="0"/>
              <a:t>Imagery</a:t>
            </a:r>
            <a:endParaRPr lang="en-US" dirty="0"/>
          </a:p>
        </p:txBody>
      </p:sp>
      <p:sp>
        <p:nvSpPr>
          <p:cNvPr id="17" name="Image Credit"/>
          <p:cNvSpPr>
            <a:spLocks noGrp="1"/>
          </p:cNvSpPr>
          <p:nvPr>
            <p:ph type="body" sz="quarter" idx="13" hasCustomPrompt="1"/>
          </p:nvPr>
        </p:nvSpPr>
        <p:spPr>
          <a:xfrm>
            <a:off x="6190488" y="3154680"/>
            <a:ext cx="2295144" cy="274320"/>
          </a:xfrm>
        </p:spPr>
        <p:txBody>
          <a:bodyPr>
            <a:normAutofit/>
          </a:bodyPr>
          <a:lstStyle>
            <a:lvl1pPr marL="0" indent="0" algn="r">
              <a:buNone/>
              <a:defRPr sz="1200" baseline="0">
                <a:solidFill>
                  <a:schemeClr val="bg2">
                    <a:lumMod val="65000"/>
                  </a:schemeClr>
                </a:solidFill>
              </a:defRPr>
            </a:lvl1pPr>
          </a:lstStyle>
          <a:p>
            <a:pPr lvl="0"/>
            <a:r>
              <a:rPr lang="en-US" sz="1200" dirty="0" smtClean="0"/>
              <a:t>Image Credit: Source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49307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mphasize acrony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op color"/>
          <p:cNvSpPr/>
          <p:nvPr userDrawn="1"/>
        </p:nvSpPr>
        <p:spPr>
          <a:xfrm>
            <a:off x="0" y="0"/>
            <a:ext cx="9144000" cy="11798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bottom color"/>
          <p:cNvSpPr/>
          <p:nvPr userDrawn="1"/>
        </p:nvSpPr>
        <p:spPr>
          <a:xfrm>
            <a:off x="0" y="6784848"/>
            <a:ext cx="9144000" cy="731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Section Body Text"/>
          <p:cNvSpPr>
            <a:spLocks noGrp="1"/>
          </p:cNvSpPr>
          <p:nvPr>
            <p:ph type="body" sz="quarter" idx="11" hasCustomPrompt="1"/>
          </p:nvPr>
        </p:nvSpPr>
        <p:spPr>
          <a:xfrm>
            <a:off x="749808" y="2255520"/>
            <a:ext cx="7653528" cy="3706368"/>
          </a:xfrm>
        </p:spPr>
        <p:txBody>
          <a:bodyPr>
            <a:normAutofit/>
          </a:bodyPr>
          <a:lstStyle>
            <a:lvl1pPr marL="0" indent="0" algn="ctr">
              <a:buNone/>
              <a:defRPr sz="6000" b="0" baseline="0"/>
            </a:lvl1pPr>
          </a:lstStyle>
          <a:p>
            <a:pPr lvl="0"/>
            <a:r>
              <a:rPr lang="en-US" dirty="0" smtClean="0"/>
              <a:t>Spell out the components</a:t>
            </a:r>
            <a:endParaRPr lang="en-US" dirty="0"/>
          </a:p>
        </p:txBody>
      </p:sp>
      <p:sp>
        <p:nvSpPr>
          <p:cNvPr id="3" name="Section Head"/>
          <p:cNvSpPr>
            <a:spLocks noGrp="1"/>
          </p:cNvSpPr>
          <p:nvPr>
            <p:ph type="body" sz="quarter" idx="14" hasCustomPrompt="1"/>
          </p:nvPr>
        </p:nvSpPr>
        <p:spPr>
          <a:xfrm>
            <a:off x="749808" y="779403"/>
            <a:ext cx="7653528" cy="1289304"/>
          </a:xfrm>
        </p:spPr>
        <p:txBody>
          <a:bodyPr>
            <a:noAutofit/>
          </a:bodyPr>
          <a:lstStyle>
            <a:lvl1pPr marL="0" indent="0" algn="ctr">
              <a:buNone/>
              <a:defRPr sz="9600" b="1" baseline="0">
                <a:solidFill>
                  <a:schemeClr val="accent1"/>
                </a:solidFill>
              </a:defRPr>
            </a:lvl1pPr>
            <a:lvl2pPr>
              <a:defRPr sz="6000"/>
            </a:lvl2pPr>
            <a:lvl3pPr>
              <a:defRPr sz="6000"/>
            </a:lvl3pPr>
            <a:lvl4pPr>
              <a:defRPr sz="6000"/>
            </a:lvl4pPr>
            <a:lvl5pPr>
              <a:defRPr sz="6000"/>
            </a:lvl5pPr>
          </a:lstStyle>
          <a:p>
            <a:pPr lvl="0"/>
            <a:r>
              <a:rPr lang="en-US" dirty="0" smtClean="0"/>
              <a:t>ACRONYM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26518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mphasize key poi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op color"/>
          <p:cNvSpPr/>
          <p:nvPr userDrawn="1"/>
        </p:nvSpPr>
        <p:spPr>
          <a:xfrm>
            <a:off x="0" y="0"/>
            <a:ext cx="9144000" cy="11798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bottom color"/>
          <p:cNvSpPr/>
          <p:nvPr userDrawn="1"/>
        </p:nvSpPr>
        <p:spPr>
          <a:xfrm>
            <a:off x="0" y="6784848"/>
            <a:ext cx="9144000" cy="731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Section Body Text"/>
          <p:cNvSpPr>
            <a:spLocks noGrp="1"/>
          </p:cNvSpPr>
          <p:nvPr>
            <p:ph type="body" sz="quarter" idx="11" hasCustomPrompt="1"/>
          </p:nvPr>
        </p:nvSpPr>
        <p:spPr>
          <a:xfrm>
            <a:off x="4572000" y="4709160"/>
            <a:ext cx="3950208" cy="704088"/>
          </a:xfrm>
        </p:spPr>
        <p:txBody>
          <a:bodyPr>
            <a:normAutofit/>
          </a:bodyPr>
          <a:lstStyle>
            <a:lvl1pPr marL="0" indent="0">
              <a:buNone/>
              <a:defRPr sz="2000" baseline="0"/>
            </a:lvl1pPr>
          </a:lstStyle>
          <a:p>
            <a:pPr lvl="0"/>
            <a:r>
              <a:rPr lang="en-US" dirty="0" smtClean="0"/>
              <a:t>Point elaboration</a:t>
            </a:r>
            <a:endParaRPr lang="en-US" dirty="0"/>
          </a:p>
        </p:txBody>
      </p:sp>
      <p:sp>
        <p:nvSpPr>
          <p:cNvPr id="3" name="Section Head"/>
          <p:cNvSpPr>
            <a:spLocks noGrp="1"/>
          </p:cNvSpPr>
          <p:nvPr>
            <p:ph type="body" sz="quarter" idx="14" hasCustomPrompt="1"/>
          </p:nvPr>
        </p:nvSpPr>
        <p:spPr>
          <a:xfrm>
            <a:off x="320040" y="548640"/>
            <a:ext cx="8503920" cy="923544"/>
          </a:xfrm>
        </p:spPr>
        <p:txBody>
          <a:bodyPr anchor="b">
            <a:noAutofit/>
          </a:bodyPr>
          <a:lstStyle>
            <a:lvl1pPr marL="0" indent="0" algn="ctr">
              <a:buNone/>
              <a:defRPr sz="5400" b="1" baseline="0">
                <a:solidFill>
                  <a:schemeClr val="bg2">
                    <a:lumMod val="75000"/>
                  </a:schemeClr>
                </a:solidFill>
              </a:defRPr>
            </a:lvl1pPr>
            <a:lvl2pPr>
              <a:defRPr sz="6000"/>
            </a:lvl2pPr>
            <a:lvl3pPr>
              <a:defRPr sz="6000"/>
            </a:lvl3pPr>
            <a:lvl4pPr>
              <a:defRPr sz="6000"/>
            </a:lvl4pPr>
            <a:lvl5pPr>
              <a:defRPr sz="6000"/>
            </a:lvl5pPr>
          </a:lstStyle>
          <a:p>
            <a:pPr lvl="0"/>
            <a:r>
              <a:rPr lang="en-US" dirty="0" smtClean="0"/>
              <a:t>Section Head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5" hasCustomPrompt="1"/>
          </p:nvPr>
        </p:nvSpPr>
        <p:spPr>
          <a:xfrm>
            <a:off x="594360" y="2115312"/>
            <a:ext cx="3566160" cy="768096"/>
          </a:xfrm>
        </p:spPr>
        <p:txBody>
          <a:bodyPr>
            <a:normAutofit/>
          </a:bodyPr>
          <a:lstStyle>
            <a:lvl1pPr marL="0" indent="0" algn="r">
              <a:buNone/>
              <a:defRPr sz="4400" b="1"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sz="4400" dirty="0" smtClean="0"/>
              <a:t>Key Point 1</a:t>
            </a:r>
            <a:endParaRPr lang="en-US" dirty="0"/>
          </a:p>
        </p:txBody>
      </p:sp>
      <p:sp>
        <p:nvSpPr>
          <p:cNvPr id="10" name="Section Body Text"/>
          <p:cNvSpPr>
            <a:spLocks noGrp="1"/>
          </p:cNvSpPr>
          <p:nvPr>
            <p:ph type="body" sz="quarter" idx="16" hasCustomPrompt="1"/>
          </p:nvPr>
        </p:nvSpPr>
        <p:spPr>
          <a:xfrm>
            <a:off x="4572000" y="2103120"/>
            <a:ext cx="3950208" cy="704088"/>
          </a:xfrm>
        </p:spPr>
        <p:txBody>
          <a:bodyPr>
            <a:normAutofit/>
          </a:bodyPr>
          <a:lstStyle>
            <a:lvl1pPr marL="0" indent="0">
              <a:buNone/>
              <a:defRPr sz="2000" baseline="0"/>
            </a:lvl1pPr>
          </a:lstStyle>
          <a:p>
            <a:pPr lvl="0"/>
            <a:r>
              <a:rPr lang="en-US" dirty="0" smtClean="0"/>
              <a:t>Point elaboration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quarter" idx="17" hasCustomPrompt="1"/>
          </p:nvPr>
        </p:nvSpPr>
        <p:spPr>
          <a:xfrm>
            <a:off x="594360" y="4721352"/>
            <a:ext cx="3566160" cy="768096"/>
          </a:xfrm>
        </p:spPr>
        <p:txBody>
          <a:bodyPr>
            <a:normAutofit/>
          </a:bodyPr>
          <a:lstStyle>
            <a:lvl1pPr marL="0" indent="0" algn="r">
              <a:buNone/>
              <a:defRPr sz="4400" b="1"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sz="4400" dirty="0" smtClean="0"/>
              <a:t>Key Point 3</a:t>
            </a:r>
            <a:endParaRPr lang="en-US" dirty="0"/>
          </a:p>
        </p:txBody>
      </p:sp>
      <p:sp>
        <p:nvSpPr>
          <p:cNvPr id="13" name="Text Placeholder 3"/>
          <p:cNvSpPr>
            <a:spLocks noGrp="1"/>
          </p:cNvSpPr>
          <p:nvPr>
            <p:ph type="body" sz="quarter" idx="18" hasCustomPrompt="1"/>
          </p:nvPr>
        </p:nvSpPr>
        <p:spPr>
          <a:xfrm>
            <a:off x="594360" y="3418332"/>
            <a:ext cx="3566160" cy="768096"/>
          </a:xfrm>
        </p:spPr>
        <p:txBody>
          <a:bodyPr>
            <a:normAutofit/>
          </a:bodyPr>
          <a:lstStyle>
            <a:lvl1pPr marL="0" indent="0" algn="r">
              <a:buNone/>
              <a:defRPr sz="4400" b="1"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sz="4400" dirty="0" smtClean="0"/>
              <a:t>Key Point 2</a:t>
            </a:r>
            <a:endParaRPr lang="en-US" dirty="0"/>
          </a:p>
        </p:txBody>
      </p:sp>
      <p:sp>
        <p:nvSpPr>
          <p:cNvPr id="14" name="Section Body Text"/>
          <p:cNvSpPr>
            <a:spLocks noGrp="1"/>
          </p:cNvSpPr>
          <p:nvPr>
            <p:ph type="body" sz="quarter" idx="19" hasCustomPrompt="1"/>
          </p:nvPr>
        </p:nvSpPr>
        <p:spPr>
          <a:xfrm>
            <a:off x="4572000" y="3406140"/>
            <a:ext cx="3950208" cy="704088"/>
          </a:xfrm>
        </p:spPr>
        <p:txBody>
          <a:bodyPr>
            <a:normAutofit/>
          </a:bodyPr>
          <a:lstStyle>
            <a:lvl1pPr marL="0" indent="0">
              <a:buNone/>
              <a:defRPr sz="2000" baseline="0"/>
            </a:lvl1pPr>
          </a:lstStyle>
          <a:p>
            <a:pPr lvl="0"/>
            <a:r>
              <a:rPr lang="en-US" dirty="0" smtClean="0"/>
              <a:t>Point elaboration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52495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86C5E3-BCDC-405F-8F3C-092E69121BD4}" type="datetimeFigureOut">
              <a:rPr lang="en-US" smtClean="0"/>
              <a:t>9/8/2015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9C0BE9-6F9F-4714-AB34-61ADAC4637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05441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7" r:id="rId5"/>
    <p:sldLayoutId id="2147483665" r:id="rId6"/>
    <p:sldLayoutId id="2147483666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TextBox 9"/>
          <p:cNvSpPr txBox="1"/>
          <p:nvPr/>
        </p:nvSpPr>
        <p:spPr>
          <a:xfrm>
            <a:off x="-2613660" y="1426464"/>
            <a:ext cx="2987040" cy="3139321"/>
          </a:xfrm>
          <a:prstGeom prst="rect">
            <a:avLst/>
          </a:prstGeom>
          <a:solidFill>
            <a:srgbClr val="FFFFFF"/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solidFill>
                  <a:srgbClr val="FF0000"/>
                </a:solidFill>
              </a:rPr>
              <a:t>If your team has fewer than four authors you can change the format to move the names to the center, as long as the text stays lined up.</a:t>
            </a:r>
          </a:p>
          <a:p>
            <a:endParaRPr lang="en-US" dirty="0">
              <a:solidFill>
                <a:srgbClr val="FF0000"/>
              </a:solidFill>
            </a:endParaRPr>
          </a:p>
          <a:p>
            <a:r>
              <a:rPr lang="en-US" dirty="0" smtClean="0">
                <a:solidFill>
                  <a:srgbClr val="FF0000"/>
                </a:solidFill>
              </a:rPr>
              <a:t>Please do not place an image on this slide.</a:t>
            </a:r>
          </a:p>
          <a:p>
            <a:endParaRPr lang="en-US" dirty="0">
              <a:solidFill>
                <a:srgbClr val="FF0000"/>
              </a:solidFill>
            </a:endParaRPr>
          </a:p>
          <a:p>
            <a:r>
              <a:rPr lang="en-US" b="1" dirty="0" smtClean="0">
                <a:solidFill>
                  <a:srgbClr val="FF0000"/>
                </a:solidFill>
              </a:rPr>
              <a:t>Delete this text box.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9712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594359" y="940213"/>
            <a:ext cx="257781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800" b="1" dirty="0">
                <a:solidFill>
                  <a:schemeClr val="accent1"/>
                </a:solidFill>
                <a:latin typeface="Century Gothic" panose="020B0502020202020204" pitchFamily="34" charset="0"/>
              </a:rPr>
              <a:t>A</a:t>
            </a:r>
            <a:r>
              <a:rPr lang="en-US" sz="2800" b="1" dirty="0" smtClean="0">
                <a:solidFill>
                  <a:schemeClr val="accent1"/>
                </a:solidFill>
                <a:latin typeface="Century Gothic" panose="020B0502020202020204" pitchFamily="34" charset="0"/>
              </a:rPr>
              <a:t>dvisors</a:t>
            </a:r>
            <a:endParaRPr lang="en-US" sz="2800" dirty="0" smtClean="0">
              <a:solidFill>
                <a:schemeClr val="accent1"/>
              </a:solidFill>
              <a:latin typeface="Century Gothic" panose="020B0502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94359" y="2547588"/>
            <a:ext cx="257781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800" b="1" dirty="0" smtClean="0">
                <a:solidFill>
                  <a:schemeClr val="accent1"/>
                </a:solidFill>
                <a:latin typeface="Century Gothic" panose="020B0502020202020204" pitchFamily="34" charset="0"/>
              </a:rPr>
              <a:t>Partners</a:t>
            </a:r>
            <a:endParaRPr lang="en-US" sz="2800" dirty="0" smtClean="0">
              <a:solidFill>
                <a:schemeClr val="accent1"/>
              </a:solidFill>
              <a:latin typeface="Century Gothic" panose="020B0502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94359" y="4154963"/>
            <a:ext cx="257781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800" b="1" dirty="0" smtClean="0">
                <a:solidFill>
                  <a:schemeClr val="accent1"/>
                </a:solidFill>
                <a:latin typeface="Century Gothic" panose="020B0502020202020204" pitchFamily="34" charset="0"/>
              </a:rPr>
              <a:t>Others</a:t>
            </a:r>
            <a:endParaRPr lang="en-US" sz="2800" dirty="0" smtClean="0">
              <a:solidFill>
                <a:schemeClr val="accent1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407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 smtClean="0"/>
              <a:t>The slides provided in the template are just a starting point for teams.  Feel free to expand upon these topics, alter the headings, and change the order of the slides to fit your needs.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smtClean="0"/>
              <a:t>General Guidelines I</a:t>
            </a:r>
            <a:endParaRPr lang="en-US" dirty="0"/>
          </a:p>
        </p:txBody>
      </p:sp>
      <p:sp>
        <p:nvSpPr>
          <p:cNvPr id="18" name="Text Placeholder 1"/>
          <p:cNvSpPr>
            <a:spLocks noGrp="1"/>
          </p:cNvSpPr>
          <p:nvPr>
            <p:ph type="body" sz="quarter" idx="11"/>
          </p:nvPr>
        </p:nvSpPr>
        <p:spPr>
          <a:xfrm>
            <a:off x="4693920" y="2130552"/>
            <a:ext cx="3974592" cy="4270248"/>
          </a:xfrm>
        </p:spPr>
        <p:txBody>
          <a:bodyPr>
            <a:normAutofit/>
          </a:bodyPr>
          <a:lstStyle/>
          <a:p>
            <a:pPr marL="342900" indent="-342900">
              <a:spcBef>
                <a:spcPts val="200"/>
              </a:spcBef>
              <a:buClr>
                <a:schemeClr val="accent1"/>
              </a:buClr>
              <a:buFont typeface="Webdings" panose="05030102010509060703" pitchFamily="18" charset="2"/>
              <a:buChar char="4"/>
            </a:pPr>
            <a:r>
              <a:rPr lang="en-US" dirty="0" smtClean="0"/>
              <a:t>Study area</a:t>
            </a:r>
          </a:p>
          <a:p>
            <a:pPr marL="342900" indent="-342900">
              <a:spcBef>
                <a:spcPts val="200"/>
              </a:spcBef>
              <a:buClr>
                <a:schemeClr val="accent1"/>
              </a:buClr>
              <a:buFont typeface="Webdings" panose="05030102010509060703" pitchFamily="18" charset="2"/>
              <a:buChar char="4"/>
            </a:pPr>
            <a:r>
              <a:rPr lang="en-US" dirty="0" smtClean="0"/>
              <a:t>Study period</a:t>
            </a:r>
          </a:p>
          <a:p>
            <a:pPr marL="342900" indent="-342900">
              <a:spcBef>
                <a:spcPts val="200"/>
              </a:spcBef>
              <a:buClr>
                <a:schemeClr val="accent1"/>
              </a:buClr>
              <a:buFont typeface="Webdings" panose="05030102010509060703" pitchFamily="18" charset="2"/>
              <a:buChar char="4"/>
            </a:pPr>
            <a:r>
              <a:rPr lang="en-US" dirty="0" smtClean="0"/>
              <a:t>Objectives</a:t>
            </a:r>
          </a:p>
          <a:p>
            <a:pPr marL="342900" indent="-342900">
              <a:spcBef>
                <a:spcPts val="200"/>
              </a:spcBef>
              <a:buClr>
                <a:schemeClr val="accent1"/>
              </a:buClr>
              <a:buFont typeface="Webdings" panose="05030102010509060703" pitchFamily="18" charset="2"/>
              <a:buChar char="4"/>
            </a:pPr>
            <a:r>
              <a:rPr lang="en-US" dirty="0" smtClean="0"/>
              <a:t>Community concerns</a:t>
            </a:r>
          </a:p>
          <a:p>
            <a:pPr marL="342900" indent="-342900">
              <a:spcBef>
                <a:spcPts val="200"/>
              </a:spcBef>
              <a:buClr>
                <a:schemeClr val="accent1"/>
              </a:buClr>
              <a:buFont typeface="Webdings" panose="05030102010509060703" pitchFamily="18" charset="2"/>
              <a:buChar char="4"/>
            </a:pPr>
            <a:r>
              <a:rPr lang="en-US" dirty="0" smtClean="0"/>
              <a:t>NASA satellites/sensors used</a:t>
            </a:r>
          </a:p>
          <a:p>
            <a:pPr marL="342900" indent="-342900">
              <a:spcBef>
                <a:spcPts val="200"/>
              </a:spcBef>
              <a:buClr>
                <a:schemeClr val="accent1"/>
              </a:buClr>
              <a:buFont typeface="Webdings" panose="05030102010509060703" pitchFamily="18" charset="2"/>
              <a:buChar char="4"/>
            </a:pPr>
            <a:r>
              <a:rPr lang="en-US" dirty="0" smtClean="0"/>
              <a:t>Methodology</a:t>
            </a:r>
          </a:p>
          <a:p>
            <a:pPr marL="342900" indent="-342900">
              <a:spcBef>
                <a:spcPts val="200"/>
              </a:spcBef>
              <a:buClr>
                <a:schemeClr val="accent1"/>
              </a:buClr>
              <a:buFont typeface="Webdings" panose="05030102010509060703" pitchFamily="18" charset="2"/>
              <a:buChar char="4"/>
            </a:pPr>
            <a:r>
              <a:rPr lang="en-US" dirty="0" smtClean="0"/>
              <a:t>Results</a:t>
            </a:r>
          </a:p>
          <a:p>
            <a:pPr marL="342900" indent="-342900">
              <a:spcBef>
                <a:spcPts val="200"/>
              </a:spcBef>
              <a:buClr>
                <a:schemeClr val="accent1"/>
              </a:buClr>
              <a:buFont typeface="Webdings" panose="05030102010509060703" pitchFamily="18" charset="2"/>
              <a:buChar char="4"/>
            </a:pPr>
            <a:r>
              <a:rPr lang="en-US" dirty="0" smtClean="0"/>
              <a:t>Conclusions</a:t>
            </a:r>
          </a:p>
          <a:p>
            <a:pPr marL="342900" indent="-342900">
              <a:spcBef>
                <a:spcPts val="200"/>
              </a:spcBef>
              <a:buClr>
                <a:schemeClr val="accent1"/>
              </a:buClr>
              <a:buFont typeface="Webdings" panose="05030102010509060703" pitchFamily="18" charset="2"/>
              <a:buChar char="4"/>
            </a:pPr>
            <a:r>
              <a:rPr lang="en-US" dirty="0" smtClean="0"/>
              <a:t>Errors &amp; uncertainties</a:t>
            </a:r>
          </a:p>
          <a:p>
            <a:pPr marL="342900" indent="-342900">
              <a:spcBef>
                <a:spcPts val="200"/>
              </a:spcBef>
              <a:buClr>
                <a:schemeClr val="accent1"/>
              </a:buClr>
              <a:buFont typeface="Webdings" panose="05030102010509060703" pitchFamily="18" charset="2"/>
              <a:buChar char="4"/>
            </a:pPr>
            <a:r>
              <a:rPr lang="en-US" dirty="0" smtClean="0"/>
              <a:t>Future work</a:t>
            </a:r>
          </a:p>
          <a:p>
            <a:pPr marL="342900" indent="-342900">
              <a:spcBef>
                <a:spcPts val="200"/>
              </a:spcBef>
              <a:buClr>
                <a:schemeClr val="accent1"/>
              </a:buClr>
              <a:buFont typeface="Webdings" panose="05030102010509060703" pitchFamily="18" charset="2"/>
              <a:buChar char="4"/>
            </a:pPr>
            <a:r>
              <a:rPr lang="en-US" dirty="0" smtClean="0"/>
              <a:t>Acknowledgements</a:t>
            </a:r>
          </a:p>
          <a:p>
            <a:pPr marL="342900" indent="-342900">
              <a:spcBef>
                <a:spcPts val="200"/>
              </a:spcBef>
              <a:buClr>
                <a:schemeClr val="accent1"/>
              </a:buClr>
              <a:buFont typeface="Webdings" panose="05030102010509060703" pitchFamily="18" charset="2"/>
              <a:buChar char="4"/>
            </a:pPr>
            <a:r>
              <a:rPr lang="en-US" dirty="0" smtClean="0"/>
              <a:t>Backup slides</a:t>
            </a:r>
          </a:p>
          <a:p>
            <a:pPr marL="342900" indent="-342900">
              <a:spcBef>
                <a:spcPts val="200"/>
              </a:spcBef>
              <a:buClr>
                <a:schemeClr val="accent1"/>
              </a:buClr>
              <a:buFont typeface="Webdings" panose="05030102010509060703" pitchFamily="18" charset="2"/>
              <a:buChar char="4"/>
            </a:pPr>
            <a:r>
              <a:rPr lang="en-US" dirty="0" smtClean="0"/>
              <a:t>Required Statement</a:t>
            </a:r>
          </a:p>
        </p:txBody>
      </p:sp>
      <p:sp>
        <p:nvSpPr>
          <p:cNvPr id="19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4694695" y="599440"/>
            <a:ext cx="3636505" cy="1325880"/>
          </a:xfrm>
        </p:spPr>
        <p:txBody>
          <a:bodyPr>
            <a:normAutofit/>
          </a:bodyPr>
          <a:lstStyle/>
          <a:p>
            <a:r>
              <a:rPr lang="en-US" sz="2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Things that are typically included in a presentation:</a:t>
            </a:r>
            <a:endParaRPr lang="en-US" sz="28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3088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1"/>
          </p:nvPr>
        </p:nvSpPr>
        <p:spPr>
          <a:xfrm>
            <a:off x="4975027" y="2130552"/>
            <a:ext cx="3593592" cy="3374136"/>
          </a:xfrm>
        </p:spPr>
        <p:txBody>
          <a:bodyPr/>
          <a:lstStyle/>
          <a:p>
            <a:r>
              <a:rPr lang="en-US" b="1" dirty="0" smtClean="0"/>
              <a:t>Header text </a:t>
            </a:r>
            <a:r>
              <a:rPr lang="en-US" dirty="0" smtClean="0"/>
              <a:t>point size should be between </a:t>
            </a:r>
            <a:r>
              <a:rPr lang="en-US" b="1" dirty="0" smtClean="0"/>
              <a:t>40</a:t>
            </a:r>
            <a:r>
              <a:rPr lang="en-US" dirty="0" smtClean="0"/>
              <a:t> and </a:t>
            </a:r>
            <a:r>
              <a:rPr lang="en-US" b="1" dirty="0" smtClean="0"/>
              <a:t>60</a:t>
            </a:r>
            <a:r>
              <a:rPr lang="en-US" dirty="0" smtClean="0"/>
              <a:t> on most slides.</a:t>
            </a:r>
          </a:p>
          <a:p>
            <a:r>
              <a:rPr lang="en-US" b="1" dirty="0" smtClean="0"/>
              <a:t>Body text </a:t>
            </a:r>
            <a:r>
              <a:rPr lang="en-US" dirty="0" smtClean="0"/>
              <a:t>point size should be at least </a:t>
            </a:r>
            <a:r>
              <a:rPr lang="en-US" b="1" dirty="0" smtClean="0"/>
              <a:t>20</a:t>
            </a:r>
            <a:r>
              <a:rPr lang="en-US" dirty="0" smtClean="0"/>
              <a:t>.</a:t>
            </a:r>
          </a:p>
          <a:p>
            <a:r>
              <a:rPr lang="en-US" b="1" dirty="0" smtClean="0"/>
              <a:t>Use Century Gothic</a:t>
            </a:r>
            <a:r>
              <a:rPr lang="en-US" dirty="0" smtClean="0"/>
              <a:t>.</a:t>
            </a:r>
          </a:p>
          <a:p>
            <a:r>
              <a:rPr lang="en-US" dirty="0" smtClean="0"/>
              <a:t>Keep text to a </a:t>
            </a:r>
            <a:r>
              <a:rPr lang="en-US" b="1" dirty="0" smtClean="0"/>
              <a:t>minimum</a:t>
            </a:r>
            <a:r>
              <a:rPr lang="en-US" dirty="0" smtClean="0"/>
              <a:t>.</a:t>
            </a:r>
          </a:p>
          <a:p>
            <a:r>
              <a:rPr lang="en-US" dirty="0" smtClean="0"/>
              <a:t>Try to use a </a:t>
            </a:r>
            <a:r>
              <a:rPr lang="en-US" b="1" dirty="0" smtClean="0"/>
              <a:t>consistent font size</a:t>
            </a:r>
            <a:r>
              <a:rPr lang="en-US" dirty="0" smtClean="0"/>
              <a:t> between slides.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4975027" y="640080"/>
            <a:ext cx="3566160" cy="1325880"/>
          </a:xfrm>
        </p:spPr>
        <p:txBody>
          <a:bodyPr/>
          <a:lstStyle/>
          <a:p>
            <a:r>
              <a:rPr lang="en-US" dirty="0" smtClean="0"/>
              <a:t>General Guidelines II</a:t>
            </a:r>
            <a:endParaRPr lang="en-US" dirty="0"/>
          </a:p>
        </p:txBody>
      </p:sp>
      <p:pic>
        <p:nvPicPr>
          <p:cNvPr id="6" name="Picture Placeholder 5"/>
          <p:cNvPicPr>
            <a:picLocks noGrp="1" noChangeAspect="1"/>
          </p:cNvPicPr>
          <p:nvPr>
            <p:ph type="pic" sz="quarter" idx="12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4" r="54519"/>
          <a:stretch/>
        </p:blipFill>
        <p:spPr/>
      </p:pic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408432" y="6583680"/>
            <a:ext cx="4163568" cy="274320"/>
          </a:xfrm>
          <a:noFill/>
        </p:spPr>
        <p:txBody>
          <a:bodyPr>
            <a:normAutofit/>
          </a:bodyPr>
          <a:lstStyle/>
          <a:p>
            <a:pPr algn="l"/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Image Credit: Monet</a:t>
            </a:r>
            <a:endParaRPr lang="en-US" dirty="0">
              <a:solidFill>
                <a:schemeClr val="tx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0739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 smtClean="0"/>
              <a:t>Include </a:t>
            </a:r>
            <a:r>
              <a:rPr lang="en-US" b="1" dirty="0" smtClean="0"/>
              <a:t>speaker notes </a:t>
            </a:r>
            <a:r>
              <a:rPr lang="en-US" dirty="0" smtClean="0"/>
              <a:t>for each slide (see below).</a:t>
            </a:r>
          </a:p>
          <a:p>
            <a:r>
              <a:rPr lang="en-US" dirty="0" smtClean="0"/>
              <a:t>Include a </a:t>
            </a:r>
            <a:r>
              <a:rPr lang="en-US" b="1" dirty="0" smtClean="0"/>
              <a:t>visual</a:t>
            </a:r>
            <a:r>
              <a:rPr lang="en-US" dirty="0" smtClean="0"/>
              <a:t> on each slide, if possible.</a:t>
            </a:r>
          </a:p>
          <a:p>
            <a:r>
              <a:rPr lang="en-US" dirty="0" smtClean="0"/>
              <a:t>Arrange content to </a:t>
            </a:r>
            <a:r>
              <a:rPr lang="en-US" b="1" dirty="0" smtClean="0"/>
              <a:t>minimize</a:t>
            </a:r>
            <a:r>
              <a:rPr lang="en-US" dirty="0" smtClean="0"/>
              <a:t> white space.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 smtClean="0"/>
              <a:t>General Guidelines III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040630" y="3429000"/>
            <a:ext cx="3445002" cy="274320"/>
          </a:xfrm>
        </p:spPr>
        <p:txBody>
          <a:bodyPr>
            <a:normAutofit/>
          </a:bodyPr>
          <a:lstStyle/>
          <a:p>
            <a:r>
              <a:rPr lang="en-US" dirty="0" smtClean="0"/>
              <a:t>Image Credit: Monet</a:t>
            </a:r>
            <a:endParaRPr lang="en-US" dirty="0"/>
          </a:p>
        </p:txBody>
      </p:sp>
      <p:pic>
        <p:nvPicPr>
          <p:cNvPr id="6" name="Picture Placeholder 5"/>
          <p:cNvPicPr>
            <a:picLocks noGrp="1" noChangeAspect="1"/>
          </p:cNvPicPr>
          <p:nvPr>
            <p:ph type="pic" sz="quarter" idx="12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4" b="44467"/>
          <a:stretch/>
        </p:blipFill>
        <p:spPr/>
      </p:pic>
    </p:spTree>
    <p:extLst>
      <p:ext uri="{BB962C8B-B14F-4D97-AF65-F5344CB8AC3E}">
        <p14:creationId xmlns:p14="http://schemas.microsoft.com/office/powerpoint/2010/main" val="1831136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1"/>
          </p:nvPr>
        </p:nvSpPr>
        <p:spPr>
          <a:xfrm>
            <a:off x="3962400" y="4465320"/>
            <a:ext cx="3950208" cy="1397000"/>
          </a:xfrm>
        </p:spPr>
        <p:txBody>
          <a:bodyPr>
            <a:noAutofit/>
          </a:bodyPr>
          <a:lstStyle/>
          <a:p>
            <a:r>
              <a:rPr lang="en-US" b="1" dirty="0" smtClean="0"/>
              <a:t>US Federal logos only</a:t>
            </a:r>
            <a:r>
              <a:rPr lang="en-US" dirty="0" smtClean="0"/>
              <a:t>.</a:t>
            </a:r>
          </a:p>
          <a:p>
            <a:r>
              <a:rPr lang="en-US" b="1" dirty="0" smtClean="0"/>
              <a:t>No</a:t>
            </a:r>
            <a:r>
              <a:rPr lang="en-US" dirty="0" smtClean="0"/>
              <a:t> state, NGO, local and or international government logos, or software logos. 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 smtClean="0"/>
              <a:t>Maps &amp; Logos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5"/>
          </p:nvPr>
        </p:nvSpPr>
        <p:spPr>
          <a:xfrm>
            <a:off x="1310640" y="2003552"/>
            <a:ext cx="2240280" cy="768096"/>
          </a:xfrm>
        </p:spPr>
        <p:txBody>
          <a:bodyPr/>
          <a:lstStyle/>
          <a:p>
            <a:r>
              <a:rPr lang="en-US" dirty="0" smtClean="0"/>
              <a:t>Maps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6"/>
          </p:nvPr>
        </p:nvSpPr>
        <p:spPr>
          <a:xfrm>
            <a:off x="3962400" y="2265680"/>
            <a:ext cx="3950208" cy="1838960"/>
          </a:xfrm>
        </p:spPr>
        <p:txBody>
          <a:bodyPr>
            <a:noAutofit/>
          </a:bodyPr>
          <a:lstStyle/>
          <a:p>
            <a:r>
              <a:rPr lang="en-US" dirty="0" smtClean="0"/>
              <a:t>Import the legend </a:t>
            </a:r>
            <a:r>
              <a:rPr lang="en-US" b="1" dirty="0" smtClean="0"/>
              <a:t>separately</a:t>
            </a:r>
            <a:r>
              <a:rPr lang="en-US" dirty="0" smtClean="0"/>
              <a:t>.</a:t>
            </a:r>
          </a:p>
          <a:p>
            <a:r>
              <a:rPr lang="en-US" dirty="0" smtClean="0"/>
              <a:t>Make sure all text is </a:t>
            </a:r>
            <a:r>
              <a:rPr lang="en-US" b="1" dirty="0" smtClean="0"/>
              <a:t>legible</a:t>
            </a:r>
            <a:r>
              <a:rPr lang="en-US" dirty="0" smtClean="0"/>
              <a:t> and </a:t>
            </a:r>
            <a:r>
              <a:rPr lang="en-US" b="1" dirty="0" smtClean="0"/>
              <a:t>editable</a:t>
            </a:r>
            <a:r>
              <a:rPr lang="en-US" dirty="0" smtClean="0"/>
              <a:t>.</a:t>
            </a:r>
          </a:p>
          <a:p>
            <a:r>
              <a:rPr lang="en-US" b="1" dirty="0" smtClean="0"/>
              <a:t>Cite</a:t>
            </a:r>
            <a:r>
              <a:rPr lang="en-US" dirty="0" smtClean="0"/>
              <a:t> base layer source in speaker notes.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7"/>
          </p:nvPr>
        </p:nvSpPr>
        <p:spPr>
          <a:xfrm>
            <a:off x="1310640" y="4193032"/>
            <a:ext cx="2240280" cy="768096"/>
          </a:xfrm>
        </p:spPr>
        <p:txBody>
          <a:bodyPr/>
          <a:lstStyle/>
          <a:p>
            <a:r>
              <a:rPr lang="en-US" dirty="0" smtClean="0"/>
              <a:t>Logos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11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1"/>
          </p:nvPr>
        </p:nvSpPr>
        <p:spPr>
          <a:xfrm>
            <a:off x="521208" y="2130552"/>
            <a:ext cx="3664712" cy="3374136"/>
          </a:xfrm>
        </p:spPr>
        <p:txBody>
          <a:bodyPr/>
          <a:lstStyle/>
          <a:p>
            <a:r>
              <a:rPr lang="en-US" dirty="0" smtClean="0"/>
              <a:t>You may </a:t>
            </a:r>
            <a:r>
              <a:rPr lang="en-US" b="1" dirty="0" smtClean="0"/>
              <a:t>only</a:t>
            </a:r>
            <a:r>
              <a:rPr lang="en-US" dirty="0" smtClean="0"/>
              <a:t> use images taken by your team, provided by your partners (as long as you have permission from them), from a Federal Agency, from the new DEVELOP stock imagery collection on DEVELOP’s Flickr page, or Creative Commons images.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smtClean="0"/>
              <a:t>Photos &amp; Figures I</a:t>
            </a:r>
            <a:endParaRPr lang="en-US" dirty="0"/>
          </a:p>
        </p:txBody>
      </p:sp>
      <p:sp>
        <p:nvSpPr>
          <p:cNvPr id="6" name="Text Placeholder 1"/>
          <p:cNvSpPr>
            <a:spLocks noGrp="1"/>
          </p:cNvSpPr>
          <p:nvPr>
            <p:ph type="body" sz="quarter" idx="11"/>
          </p:nvPr>
        </p:nvSpPr>
        <p:spPr>
          <a:xfrm>
            <a:off x="4795520" y="2130552"/>
            <a:ext cx="3688079" cy="3374136"/>
          </a:xfrm>
        </p:spPr>
        <p:txBody>
          <a:bodyPr>
            <a:normAutofit/>
          </a:bodyPr>
          <a:lstStyle/>
          <a:p>
            <a:r>
              <a:rPr lang="en-US" dirty="0" smtClean="0"/>
              <a:t>Obtain a </a:t>
            </a:r>
            <a:r>
              <a:rPr lang="en-US" b="1" dirty="0" smtClean="0"/>
              <a:t>media release form</a:t>
            </a:r>
            <a:r>
              <a:rPr lang="en-US" dirty="0" smtClean="0"/>
              <a:t> from all people in photos that your team has taken — </a:t>
            </a:r>
            <a:r>
              <a:rPr lang="en-US" b="1" dirty="0" smtClean="0"/>
              <a:t>no children</a:t>
            </a:r>
            <a:r>
              <a:rPr lang="en-US" dirty="0" smtClean="0"/>
              <a:t>!</a:t>
            </a:r>
          </a:p>
          <a:p>
            <a:r>
              <a:rPr lang="en-US" dirty="0" smtClean="0"/>
              <a:t>All image sources should be </a:t>
            </a:r>
            <a:r>
              <a:rPr lang="en-US" b="1" dirty="0" smtClean="0"/>
              <a:t>cited using a consistent format </a:t>
            </a:r>
            <a:r>
              <a:rPr lang="en-US" dirty="0" smtClean="0"/>
              <a:t>and should be </a:t>
            </a:r>
            <a:r>
              <a:rPr lang="en-US" b="1" dirty="0" smtClean="0"/>
              <a:t>visible</a:t>
            </a:r>
            <a:r>
              <a:rPr lang="en-US" dirty="0" smtClean="0"/>
              <a:t> on the slide.</a:t>
            </a:r>
          </a:p>
        </p:txBody>
      </p:sp>
    </p:spTree>
    <p:extLst>
      <p:ext uri="{BB962C8B-B14F-4D97-AF65-F5344CB8AC3E}">
        <p14:creationId xmlns:p14="http://schemas.microsoft.com/office/powerpoint/2010/main" val="3593827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1"/>
          </p:nvPr>
        </p:nvSpPr>
        <p:spPr>
          <a:xfrm>
            <a:off x="521208" y="2130552"/>
            <a:ext cx="3664712" cy="3374136"/>
          </a:xfrm>
        </p:spPr>
        <p:txBody>
          <a:bodyPr/>
          <a:lstStyle/>
          <a:p>
            <a:r>
              <a:rPr lang="en-US" dirty="0" smtClean="0"/>
              <a:t>Please </a:t>
            </a:r>
            <a:r>
              <a:rPr lang="en-US" b="1" dirty="0" smtClean="0"/>
              <a:t>do not </a:t>
            </a:r>
            <a:r>
              <a:rPr lang="en-US" dirty="0" smtClean="0"/>
              <a:t>include the image URL in the source text box but rather place it in the </a:t>
            </a:r>
            <a:r>
              <a:rPr lang="en-US" b="1" dirty="0" smtClean="0"/>
              <a:t>notes section</a:t>
            </a:r>
            <a:r>
              <a:rPr lang="en-US" dirty="0" smtClean="0"/>
              <a:t> below.</a:t>
            </a:r>
          </a:p>
          <a:p>
            <a:r>
              <a:rPr lang="en-US" dirty="0" smtClean="0"/>
              <a:t>If you use a border for your images include it on all photographs to keep your presentation </a:t>
            </a:r>
            <a:r>
              <a:rPr lang="en-US" b="1" dirty="0" smtClean="0"/>
              <a:t>consistent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smtClean="0"/>
              <a:t>Photos &amp; Figures II</a:t>
            </a:r>
            <a:endParaRPr lang="en-US" dirty="0"/>
          </a:p>
        </p:txBody>
      </p:sp>
      <p:sp>
        <p:nvSpPr>
          <p:cNvPr id="6" name="Text Placeholder 1"/>
          <p:cNvSpPr>
            <a:spLocks noGrp="1"/>
          </p:cNvSpPr>
          <p:nvPr>
            <p:ph type="body" sz="quarter" idx="11"/>
          </p:nvPr>
        </p:nvSpPr>
        <p:spPr>
          <a:xfrm>
            <a:off x="4795520" y="2130552"/>
            <a:ext cx="3773099" cy="3374136"/>
          </a:xfrm>
        </p:spPr>
        <p:txBody>
          <a:bodyPr>
            <a:normAutofit/>
          </a:bodyPr>
          <a:lstStyle/>
          <a:p>
            <a:r>
              <a:rPr lang="en-US" dirty="0" smtClean="0"/>
              <a:t>Keep all images and text </a:t>
            </a:r>
            <a:r>
              <a:rPr lang="en-US" smtClean="0"/>
              <a:t>boxes </a:t>
            </a:r>
            <a:r>
              <a:rPr lang="en-US" b="1" smtClean="0"/>
              <a:t>editable</a:t>
            </a:r>
            <a:r>
              <a:rPr lang="en-US" smtClean="0"/>
              <a:t>, </a:t>
            </a:r>
            <a:r>
              <a:rPr lang="en-US" dirty="0" smtClean="0"/>
              <a:t>including individual elements of flowcharts.</a:t>
            </a:r>
          </a:p>
          <a:p>
            <a:r>
              <a:rPr lang="en-US" dirty="0" smtClean="0"/>
              <a:t>Background images are </a:t>
            </a:r>
            <a:r>
              <a:rPr lang="en-US" b="1" dirty="0" smtClean="0"/>
              <a:t>discouraged</a:t>
            </a:r>
            <a:r>
              <a:rPr lang="en-US" dirty="0" smtClean="0"/>
              <a:t>.  If you use one, make sure that your text remains </a:t>
            </a:r>
            <a:r>
              <a:rPr lang="en-US" b="1" dirty="0" smtClean="0"/>
              <a:t>clear</a:t>
            </a:r>
            <a:r>
              <a:rPr lang="en-US" dirty="0" smtClean="0"/>
              <a:t> and </a:t>
            </a:r>
            <a:r>
              <a:rPr lang="en-US" b="1" dirty="0" smtClean="0"/>
              <a:t>legible</a:t>
            </a:r>
            <a:r>
              <a:rPr lang="en-US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592841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1"/>
          </p:nvPr>
        </p:nvSpPr>
        <p:spPr>
          <a:xfrm>
            <a:off x="484632" y="1438656"/>
            <a:ext cx="8293608" cy="1812544"/>
          </a:xfrm>
        </p:spPr>
        <p:txBody>
          <a:bodyPr>
            <a:normAutofit/>
          </a:bodyPr>
          <a:lstStyle/>
          <a:p>
            <a:r>
              <a:rPr lang="en-US" dirty="0" smtClean="0"/>
              <a:t>List </a:t>
            </a:r>
            <a:r>
              <a:rPr lang="en-US" b="1" dirty="0" smtClean="0"/>
              <a:t>advisors</a:t>
            </a:r>
            <a:r>
              <a:rPr lang="en-US" dirty="0" smtClean="0"/>
              <a:t>, </a:t>
            </a:r>
            <a:r>
              <a:rPr lang="en-US" b="1" dirty="0" smtClean="0"/>
              <a:t>partners</a:t>
            </a:r>
            <a:r>
              <a:rPr lang="en-US" dirty="0" smtClean="0"/>
              <a:t>, and </a:t>
            </a:r>
            <a:r>
              <a:rPr lang="en-US" b="1" dirty="0" smtClean="0"/>
              <a:t>others</a:t>
            </a:r>
            <a:r>
              <a:rPr lang="en-US" dirty="0" smtClean="0"/>
              <a:t> who have contributed in any way to the project.</a:t>
            </a:r>
          </a:p>
          <a:p>
            <a:r>
              <a:rPr lang="en-US" dirty="0" smtClean="0"/>
              <a:t>If your project is a multi-term one, acknowledge </a:t>
            </a:r>
            <a:r>
              <a:rPr lang="en-US" b="1" dirty="0" smtClean="0"/>
              <a:t>past contributors</a:t>
            </a:r>
            <a:r>
              <a:rPr lang="en-US" dirty="0" smtClean="0"/>
              <a:t>.</a:t>
            </a:r>
          </a:p>
          <a:p>
            <a:r>
              <a:rPr lang="en-US" b="1" dirty="0" smtClean="0"/>
              <a:t>Choose one </a:t>
            </a:r>
            <a:r>
              <a:rPr lang="en-US" dirty="0" smtClean="0"/>
              <a:t>of the two following slides as an acknowledgements page.  Feel free to </a:t>
            </a:r>
            <a:r>
              <a:rPr lang="en-US" b="1" dirty="0" smtClean="0"/>
              <a:t>modify</a:t>
            </a:r>
            <a:r>
              <a:rPr lang="en-US" dirty="0" smtClean="0"/>
              <a:t> them as needed to fit your content.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4"/>
          </p:nvPr>
        </p:nvSpPr>
        <p:spPr>
          <a:xfrm>
            <a:off x="484632" y="579120"/>
            <a:ext cx="7982712" cy="704088"/>
          </a:xfrm>
        </p:spPr>
        <p:txBody>
          <a:bodyPr/>
          <a:lstStyle/>
          <a:p>
            <a:r>
              <a:rPr lang="en-US" dirty="0" smtClean="0"/>
              <a:t>Acknowledgements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151120" y="3566160"/>
            <a:ext cx="3334512" cy="274320"/>
          </a:xfrm>
        </p:spPr>
        <p:txBody>
          <a:bodyPr>
            <a:normAutofit/>
          </a:bodyPr>
          <a:lstStyle/>
          <a:p>
            <a:r>
              <a:rPr lang="en-US" dirty="0" smtClean="0"/>
              <a:t>Image Credit: Monet</a:t>
            </a:r>
            <a:endParaRPr lang="en-US" dirty="0"/>
          </a:p>
        </p:txBody>
      </p:sp>
      <p:pic>
        <p:nvPicPr>
          <p:cNvPr id="6" name="Picture Placeholder 5"/>
          <p:cNvPicPr>
            <a:picLocks noGrp="1" noChangeAspect="1"/>
          </p:cNvPicPr>
          <p:nvPr>
            <p:ph type="pic" sz="quarter" idx="12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8934" b="12377"/>
          <a:stretch/>
        </p:blipFill>
        <p:spPr>
          <a:xfrm>
            <a:off x="0" y="3840480"/>
            <a:ext cx="9144000" cy="3017520"/>
          </a:xfrm>
        </p:spPr>
      </p:pic>
    </p:spTree>
    <p:extLst>
      <p:ext uri="{BB962C8B-B14F-4D97-AF65-F5344CB8AC3E}">
        <p14:creationId xmlns:p14="http://schemas.microsoft.com/office/powerpoint/2010/main" val="2013520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594360" y="1165623"/>
            <a:ext cx="257781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4400" b="1" dirty="0">
                <a:solidFill>
                  <a:schemeClr val="accent1"/>
                </a:solidFill>
                <a:latin typeface="Century Gothic" panose="020B0502020202020204" pitchFamily="34" charset="0"/>
              </a:rPr>
              <a:t>A</a:t>
            </a:r>
            <a:r>
              <a:rPr lang="en-US" sz="4400" b="1" dirty="0" smtClean="0">
                <a:solidFill>
                  <a:schemeClr val="accent1"/>
                </a:solidFill>
                <a:latin typeface="Century Gothic" panose="020B0502020202020204" pitchFamily="34" charset="0"/>
              </a:rPr>
              <a:t>dvisors</a:t>
            </a:r>
            <a:endParaRPr lang="en-US" sz="4400" dirty="0" smtClean="0">
              <a:solidFill>
                <a:schemeClr val="accent1"/>
              </a:solidFill>
              <a:latin typeface="Century Gothic" panose="020B0502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94359" y="2312881"/>
            <a:ext cx="257781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4400" b="1" dirty="0" smtClean="0">
                <a:solidFill>
                  <a:schemeClr val="accent1"/>
                </a:solidFill>
                <a:latin typeface="Century Gothic" panose="020B0502020202020204" pitchFamily="34" charset="0"/>
              </a:rPr>
              <a:t>Partners</a:t>
            </a:r>
            <a:endParaRPr lang="en-US" sz="4400" dirty="0" smtClean="0">
              <a:solidFill>
                <a:schemeClr val="accent1"/>
              </a:solidFill>
              <a:latin typeface="Century Gothic" panose="020B0502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94359" y="4053363"/>
            <a:ext cx="257781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4400" b="1" dirty="0" smtClean="0">
                <a:solidFill>
                  <a:schemeClr val="accent1"/>
                </a:solidFill>
                <a:latin typeface="Century Gothic" panose="020B0502020202020204" pitchFamily="34" charset="0"/>
              </a:rPr>
              <a:t>Others</a:t>
            </a:r>
            <a:endParaRPr lang="en-US" sz="4400" dirty="0" smtClean="0">
              <a:solidFill>
                <a:schemeClr val="accent1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7911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ceans 15">
      <a:dk1>
        <a:srgbClr val="767171"/>
      </a:dk1>
      <a:lt1>
        <a:srgbClr val="FFFFFF"/>
      </a:lt1>
      <a:dk2>
        <a:srgbClr val="767171"/>
      </a:dk2>
      <a:lt2>
        <a:srgbClr val="FFFFFF"/>
      </a:lt2>
      <a:accent1>
        <a:srgbClr val="3289B4"/>
      </a:accent1>
      <a:accent2>
        <a:srgbClr val="6075AE"/>
      </a:accent2>
      <a:accent3>
        <a:srgbClr val="7A5FA9"/>
      </a:accent3>
      <a:accent4>
        <a:srgbClr val="FFD362"/>
      </a:accent4>
      <a:accent5>
        <a:srgbClr val="FBB13E"/>
      </a:accent5>
      <a:accent6>
        <a:srgbClr val="F7901F"/>
      </a:accent6>
      <a:hlink>
        <a:srgbClr val="3289B4"/>
      </a:hlink>
      <a:folHlink>
        <a:srgbClr val="3289B4"/>
      </a:folHlink>
    </a:clrScheme>
    <a:fontScheme name="DEVELOP">
      <a:majorFont>
        <a:latin typeface="Century Gothic"/>
        <a:ea typeface=""/>
        <a:cs typeface=""/>
      </a:majorFont>
      <a:minorFont>
        <a:latin typeface="Century Gothic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2124</TotalTime>
  <Words>533</Words>
  <Application>Microsoft Office PowerPoint</Application>
  <PresentationFormat>On-screen Show (4:3)</PresentationFormat>
  <Paragraphs>69</Paragraphs>
  <Slides>10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Arial</vt:lpstr>
      <vt:lpstr>Calibri</vt:lpstr>
      <vt:lpstr>Century Gothic</vt:lpstr>
      <vt:lpstr>Helvetica Neue</vt:lpstr>
      <vt:lpstr>Questrial</vt:lpstr>
      <vt:lpstr>Webdings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HPES ACES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McKeel, Christopher A. (LARC-E3)[SSAI DEVELOP]</dc:creator>
  <cp:lastModifiedBy>Childs, Lauren M. (LARC-E3)[DEVELOP - Wise County (LaRC)]</cp:lastModifiedBy>
  <cp:revision>107</cp:revision>
  <dcterms:created xsi:type="dcterms:W3CDTF">2015-05-18T13:26:09Z</dcterms:created>
  <dcterms:modified xsi:type="dcterms:W3CDTF">2015-09-08T22:21:41Z</dcterms:modified>
</cp:coreProperties>
</file>