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6" r:id="rId5"/>
    <p:sldId id="309" r:id="rId6"/>
    <p:sldId id="270" r:id="rId7"/>
    <p:sldId id="271" r:id="rId8"/>
    <p:sldId id="276" r:id="rId9"/>
    <p:sldId id="319" r:id="rId10"/>
    <p:sldId id="326" r:id="rId11"/>
    <p:sldId id="328" r:id="rId12"/>
    <p:sldId id="299" r:id="rId13"/>
    <p:sldId id="313" r:id="rId14"/>
    <p:sldId id="291" r:id="rId15"/>
    <p:sldId id="304" r:id="rId16"/>
    <p:sldId id="316" r:id="rId17"/>
    <p:sldId id="314" r:id="rId18"/>
    <p:sldId id="290" r:id="rId19"/>
    <p:sldId id="334" r:id="rId20"/>
    <p:sldId id="294" r:id="rId21"/>
    <p:sldId id="325" r:id="rId22"/>
    <p:sldId id="318" r:id="rId23"/>
    <p:sldId id="323" r:id="rId24"/>
    <p:sldId id="315" r:id="rId25"/>
    <p:sldId id="329" r:id="rId26"/>
    <p:sldId id="332" r:id="rId27"/>
    <p:sldId id="327" r:id="rId28"/>
    <p:sldId id="310"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9A9701-4C6D-935F-42A4-1CB31B644FB0}" name="Kayla N. Paramore" initials="KP" userId="S::kayla.n.paramore@ama-inc.com::1d9d2168-13ca-4f3a-963a-aa42850440f8" providerId="AD"/>
  <p188:author id="{C0DB1428-6A03-39AE-C498-D3ED6D3D0CCD}" name="Spruce, Joseph P. (LARC-E3)[RSES]" initials="S(" userId="S::jspruce@ndc.nasa.gov::aca5f52a-8699-445c-bb63-8687fd99b804" providerId="AD"/>
  <p188:author id="{6DFDA52E-B336-9320-5DAB-9699F2088976}" name="Mccartney, Sean (GSFC-610.0)[SCIENCE SYSTEMS AND APPLICATIONS INC]" initials="MI" userId="S::smccart4@ndc.nasa.gov::e88bd411-76b0-4812-8fd7-62f268a53505" providerId="AD"/>
  <p188:author id="{901B593C-90A2-FDD5-94E3-609591DDEA0C}" name="John D. Hocknell" initials="JH" userId="S::john.d.hocknell@ama-inc.com::d63b9ad5-f78f-4c1d-baa4-d38296bc0094" providerId="AD"/>
  <p188:author id="{EE2D433D-E8C7-3D45-24B0-8BA54B0AB354}" name="Marisa J. Smedsrud" initials="MJS" userId="S::marisa.j.smedsrud@ama-inc.com::3a879f23-f3e8-46be-913f-43ff3a167cac" providerId="AD"/>
  <p188:author id="{3DBDC572-3840-6A87-5930-950D1B2D53DD}" name="Jack Graziano" initials="JG" userId="S::jack.graziano@ama-inc.com::c6f52ad0-f0fa-4275-8aae-a4b008aa6591" providerId="AD"/>
  <p188:author id="{77B347A8-9765-A4C3-5464-E43998E04CB8}" name="Smedsrud, Marisa J. (LARC-E3)[RSES]" initials="SMJ(E" userId="S::mjsmedsr@ndc.nasa.gov::1b1cb6bd-eaaa-4051-8cbf-4cc1e9d80411" providerId="AD"/>
  <p188:author id="{FB2F35B8-01B6-293F-EB8A-89388F9018D6}" name="Ikram Morso" initials="IM" userId="S::ikram.morso@ama-inc.com::8bb9914c-a490-4c10-86d6-3bc33216fdd6" providerId="AD"/>
  <p188:author id="{43E0A9DF-F0D8-D5B5-6098-D909BBD1A78E}" name="Maya L. Hall" initials="MLH" userId="S::maya.l.hall@ama-inc.com::2c85cfb8-5a55-4584-ae40-979e7ca382ed" providerId="AD"/>
  <p188:author id="{F79B30E1-068E-4690-E61A-1C3893E17B52}" name="Ella B. Haugen" initials="EH" userId="S::ella.b.haugen@ama-inc.com::033d5d25-a06b-46cf-9bde-a7ff26ed4bd7" providerId="AD"/>
  <p188:author id="{187A59E1-34AD-20BF-D391-94DEC6FC2AAF}" name="Allsbrook, Karen N. (LARC-E3)" initials="AKN(E" userId="S::klivesay@ndc.nasa.gov::ec7b9486-b2a5-4c9b-8220-77a115ac1d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E1"/>
    <a:srgbClr val="7CAA41"/>
    <a:srgbClr val="085008"/>
    <a:srgbClr val="67A478"/>
    <a:srgbClr val="AECEB7"/>
    <a:srgbClr val="569743"/>
    <a:srgbClr val="9F8567"/>
    <a:srgbClr val="60BB3B"/>
    <a:srgbClr val="EC746B"/>
    <a:srgbClr val="244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6A8C2-CBD8-4D4B-8E7E-8AB2FFAA49DA}" v="20" dt="2024-07-30T16:01:31.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01" autoAdjust="0"/>
  </p:normalViewPr>
  <p:slideViewPr>
    <p:cSldViewPr snapToGrid="0">
      <p:cViewPr varScale="1">
        <p:scale>
          <a:sx n="70" d="100"/>
          <a:sy n="70" d="100"/>
        </p:scale>
        <p:origin x="1044" y="72"/>
      </p:cViewPr>
      <p:guideLst>
        <p:guide orient="horz" pos="2160"/>
        <p:guide pos="3840"/>
      </p:guideLst>
    </p:cSldViewPr>
  </p:slideViewPr>
  <p:notesTextViewPr>
    <p:cViewPr>
      <p:scale>
        <a:sx n="1" d="1"/>
        <a:sy n="1" d="1"/>
      </p:scale>
      <p:origin x="0" y="-3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a N. Paramore" userId="S::kayla.n.paramore@ama-inc.com::1d9d2168-13ca-4f3a-963a-aa42850440f8" providerId="AD" clId="Web-{E6231F58-DA62-6508-C419-9A7F6F05A2BD}"/>
    <pc:docChg chg="addSld delSld modSld sldOrd">
      <pc:chgData name="Kayla N. Paramore" userId="S::kayla.n.paramore@ama-inc.com::1d9d2168-13ca-4f3a-963a-aa42850440f8" providerId="AD" clId="Web-{E6231F58-DA62-6508-C419-9A7F6F05A2BD}" dt="2024-07-10T19:19:31.219" v="2584"/>
      <pc:docMkLst>
        <pc:docMk/>
      </pc:docMkLst>
      <pc:sldChg chg="modSp ord modNotes">
        <pc:chgData name="Kayla N. Paramore" userId="S::kayla.n.paramore@ama-inc.com::1d9d2168-13ca-4f3a-963a-aa42850440f8" providerId="AD" clId="Web-{E6231F58-DA62-6508-C419-9A7F6F05A2BD}" dt="2024-07-10T19:19:31.219" v="2584"/>
        <pc:sldMkLst>
          <pc:docMk/>
          <pc:sldMk cId="3179791492" sldId="277"/>
        </pc:sldMkLst>
        <pc:spChg chg="mod">
          <ac:chgData name="Kayla N. Paramore" userId="S::kayla.n.paramore@ama-inc.com::1d9d2168-13ca-4f3a-963a-aa42850440f8" providerId="AD" clId="Web-{E6231F58-DA62-6508-C419-9A7F6F05A2BD}" dt="2024-07-10T13:59:33.171" v="1101" actId="20577"/>
          <ac:spMkLst>
            <pc:docMk/>
            <pc:sldMk cId="3179791492" sldId="277"/>
            <ac:spMk id="3" creationId="{B161EE94-CFD6-81BF-AE4F-5509ADF5795F}"/>
          </ac:spMkLst>
        </pc:spChg>
        <pc:spChg chg="mod">
          <ac:chgData name="Kayla N. Paramore" userId="S::kayla.n.paramore@ama-inc.com::1d9d2168-13ca-4f3a-963a-aa42850440f8" providerId="AD" clId="Web-{E6231F58-DA62-6508-C419-9A7F6F05A2BD}" dt="2024-07-10T17:26:46.442" v="1629" actId="14100"/>
          <ac:spMkLst>
            <pc:docMk/>
            <pc:sldMk cId="3179791492" sldId="277"/>
            <ac:spMk id="8" creationId="{F66BAA77-D3B3-FF92-0BEB-F7F84D4806E5}"/>
          </ac:spMkLst>
        </pc:spChg>
      </pc:sldChg>
      <pc:sldChg chg="addSp">
        <pc:chgData name="Kayla N. Paramore" userId="S::kayla.n.paramore@ama-inc.com::1d9d2168-13ca-4f3a-963a-aa42850440f8" providerId="AD" clId="Web-{E6231F58-DA62-6508-C419-9A7F6F05A2BD}" dt="2024-07-10T17:24:11.144" v="1623"/>
        <pc:sldMkLst>
          <pc:docMk/>
          <pc:sldMk cId="306500905" sldId="278"/>
        </pc:sldMkLst>
        <pc:spChg chg="add">
          <ac:chgData name="Kayla N. Paramore" userId="S::kayla.n.paramore@ama-inc.com::1d9d2168-13ca-4f3a-963a-aa42850440f8" providerId="AD" clId="Web-{E6231F58-DA62-6508-C419-9A7F6F05A2BD}" dt="2024-07-10T17:24:11.144" v="1623"/>
          <ac:spMkLst>
            <pc:docMk/>
            <pc:sldMk cId="306500905" sldId="278"/>
            <ac:spMk id="4" creationId="{A6BFAE36-684B-CC70-CDC8-842846FBAFC1}"/>
          </ac:spMkLst>
        </pc:spChg>
      </pc:sldChg>
      <pc:sldChg chg="addSp delSp">
        <pc:chgData name="Kayla N. Paramore" userId="S::kayla.n.paramore@ama-inc.com::1d9d2168-13ca-4f3a-963a-aa42850440f8" providerId="AD" clId="Web-{E6231F58-DA62-6508-C419-9A7F6F05A2BD}" dt="2024-07-10T17:24:09.082" v="1622"/>
        <pc:sldMkLst>
          <pc:docMk/>
          <pc:sldMk cId="1377682688" sldId="279"/>
        </pc:sldMkLst>
        <pc:spChg chg="add del">
          <ac:chgData name="Kayla N. Paramore" userId="S::kayla.n.paramore@ama-inc.com::1d9d2168-13ca-4f3a-963a-aa42850440f8" providerId="AD" clId="Web-{E6231F58-DA62-6508-C419-9A7F6F05A2BD}" dt="2024-07-10T17:24:08.644" v="1621"/>
          <ac:spMkLst>
            <pc:docMk/>
            <pc:sldMk cId="1377682688" sldId="279"/>
            <ac:spMk id="5" creationId="{9EEF3FEB-36A0-4AD7-7860-3EB8AC6311D0}"/>
          </ac:spMkLst>
        </pc:spChg>
        <pc:spChg chg="add">
          <ac:chgData name="Kayla N. Paramore" userId="S::kayla.n.paramore@ama-inc.com::1d9d2168-13ca-4f3a-963a-aa42850440f8" providerId="AD" clId="Web-{E6231F58-DA62-6508-C419-9A7F6F05A2BD}" dt="2024-07-10T17:24:09.082" v="1622"/>
          <ac:spMkLst>
            <pc:docMk/>
            <pc:sldMk cId="1377682688" sldId="279"/>
            <ac:spMk id="7" creationId="{83D88213-A70D-DFAA-AACC-EFB0DEBAEE05}"/>
          </ac:spMkLst>
        </pc:spChg>
      </pc:sldChg>
      <pc:sldChg chg="addSp modSp">
        <pc:chgData name="Kayla N. Paramore" userId="S::kayla.n.paramore@ama-inc.com::1d9d2168-13ca-4f3a-963a-aa42850440f8" providerId="AD" clId="Web-{E6231F58-DA62-6508-C419-9A7F6F05A2BD}" dt="2024-07-10T17:23:56.035" v="1619" actId="20577"/>
        <pc:sldMkLst>
          <pc:docMk/>
          <pc:sldMk cId="673444778" sldId="280"/>
        </pc:sldMkLst>
        <pc:spChg chg="add mod">
          <ac:chgData name="Kayla N. Paramore" userId="S::kayla.n.paramore@ama-inc.com::1d9d2168-13ca-4f3a-963a-aa42850440f8" providerId="AD" clId="Web-{E6231F58-DA62-6508-C419-9A7F6F05A2BD}" dt="2024-07-10T17:23:56.035" v="1619" actId="20577"/>
          <ac:spMkLst>
            <pc:docMk/>
            <pc:sldMk cId="673444778" sldId="280"/>
            <ac:spMk id="5" creationId="{D51139C7-91A5-8321-7842-8CD79AB06A56}"/>
          </ac:spMkLst>
        </pc:spChg>
      </pc:sldChg>
      <pc:sldChg chg="addSp delSp modSp ord modNotes">
        <pc:chgData name="Kayla N. Paramore" userId="S::kayla.n.paramore@ama-inc.com::1d9d2168-13ca-4f3a-963a-aa42850440f8" providerId="AD" clId="Web-{E6231F58-DA62-6508-C419-9A7F6F05A2BD}" dt="2024-07-10T18:31:43.097" v="2579"/>
        <pc:sldMkLst>
          <pc:docMk/>
          <pc:sldMk cId="1638225956" sldId="281"/>
        </pc:sldMkLst>
        <pc:spChg chg="mod">
          <ac:chgData name="Kayla N. Paramore" userId="S::kayla.n.paramore@ama-inc.com::1d9d2168-13ca-4f3a-963a-aa42850440f8" providerId="AD" clId="Web-{E6231F58-DA62-6508-C419-9A7F6F05A2BD}" dt="2024-07-10T18:30:22.174" v="2514" actId="20577"/>
          <ac:spMkLst>
            <pc:docMk/>
            <pc:sldMk cId="1638225956" sldId="281"/>
            <ac:spMk id="3" creationId="{B161EE94-CFD6-81BF-AE4F-5509ADF5795F}"/>
          </ac:spMkLst>
        </pc:spChg>
        <pc:spChg chg="add del">
          <ac:chgData name="Kayla N. Paramore" userId="S::kayla.n.paramore@ama-inc.com::1d9d2168-13ca-4f3a-963a-aa42850440f8" providerId="AD" clId="Web-{E6231F58-DA62-6508-C419-9A7F6F05A2BD}" dt="2024-07-10T18:02:24.550" v="2188"/>
          <ac:spMkLst>
            <pc:docMk/>
            <pc:sldMk cId="1638225956" sldId="281"/>
            <ac:spMk id="6" creationId="{6296CF2D-6DE3-87D1-EF96-9A757EB0848D}"/>
          </ac:spMkLst>
        </pc:spChg>
        <pc:spChg chg="add del mod">
          <ac:chgData name="Kayla N. Paramore" userId="S::kayla.n.paramore@ama-inc.com::1d9d2168-13ca-4f3a-963a-aa42850440f8" providerId="AD" clId="Web-{E6231F58-DA62-6508-C419-9A7F6F05A2BD}" dt="2024-07-10T18:21:53.279" v="2464"/>
          <ac:spMkLst>
            <pc:docMk/>
            <pc:sldMk cId="1638225956" sldId="281"/>
            <ac:spMk id="8" creationId="{4ED35D27-814D-E1A3-7218-C7C3362A4AD5}"/>
          </ac:spMkLst>
        </pc:spChg>
        <pc:spChg chg="add mod">
          <ac:chgData name="Kayla N. Paramore" userId="S::kayla.n.paramore@ama-inc.com::1d9d2168-13ca-4f3a-963a-aa42850440f8" providerId="AD" clId="Web-{E6231F58-DA62-6508-C419-9A7F6F05A2BD}" dt="2024-07-10T18:31:05.737" v="2560" actId="20577"/>
          <ac:spMkLst>
            <pc:docMk/>
            <pc:sldMk cId="1638225956" sldId="281"/>
            <ac:spMk id="10" creationId="{CB677543-10C2-6A59-F92B-93F2294A3B32}"/>
          </ac:spMkLst>
        </pc:spChg>
        <pc:picChg chg="mod">
          <ac:chgData name="Kayla N. Paramore" userId="S::kayla.n.paramore@ama-inc.com::1d9d2168-13ca-4f3a-963a-aa42850440f8" providerId="AD" clId="Web-{E6231F58-DA62-6508-C419-9A7F6F05A2BD}" dt="2024-07-10T18:05:51.864" v="2258" actId="1076"/>
          <ac:picMkLst>
            <pc:docMk/>
            <pc:sldMk cId="1638225956" sldId="281"/>
            <ac:picMk id="5" creationId="{C2BE768F-76C9-2A99-54BB-36D83F3B8292}"/>
          </ac:picMkLst>
        </pc:picChg>
      </pc:sldChg>
      <pc:sldChg chg="addSp delSp modSp del ord">
        <pc:chgData name="Kayla N. Paramore" userId="S::kayla.n.paramore@ama-inc.com::1d9d2168-13ca-4f3a-963a-aa42850440f8" providerId="AD" clId="Web-{E6231F58-DA62-6508-C419-9A7F6F05A2BD}" dt="2024-07-10T17:25:14.754" v="1626"/>
        <pc:sldMkLst>
          <pc:docMk/>
          <pc:sldMk cId="3088835870" sldId="282"/>
        </pc:sldMkLst>
        <pc:spChg chg="mod">
          <ac:chgData name="Kayla N. Paramore" userId="S::kayla.n.paramore@ama-inc.com::1d9d2168-13ca-4f3a-963a-aa42850440f8" providerId="AD" clId="Web-{E6231F58-DA62-6508-C419-9A7F6F05A2BD}" dt="2024-07-10T14:14:50.953" v="1340" actId="20577"/>
          <ac:spMkLst>
            <pc:docMk/>
            <pc:sldMk cId="3088835870" sldId="282"/>
            <ac:spMk id="3" creationId="{B161EE94-CFD6-81BF-AE4F-5509ADF5795F}"/>
          </ac:spMkLst>
        </pc:spChg>
        <pc:picChg chg="add del mod modCrop">
          <ac:chgData name="Kayla N. Paramore" userId="S::kayla.n.paramore@ama-inc.com::1d9d2168-13ca-4f3a-963a-aa42850440f8" providerId="AD" clId="Web-{E6231F58-DA62-6508-C419-9A7F6F05A2BD}" dt="2024-07-10T14:14:01.015" v="1285"/>
          <ac:picMkLst>
            <pc:docMk/>
            <pc:sldMk cId="3088835870" sldId="282"/>
            <ac:picMk id="4" creationId="{31A38FD6-4E00-12E3-4CD6-C6B61121B3D9}"/>
          </ac:picMkLst>
        </pc:picChg>
        <pc:picChg chg="add del mod">
          <ac:chgData name="Kayla N. Paramore" userId="S::kayla.n.paramore@ama-inc.com::1d9d2168-13ca-4f3a-963a-aa42850440f8" providerId="AD" clId="Web-{E6231F58-DA62-6508-C419-9A7F6F05A2BD}" dt="2024-07-10T12:10:53.978" v="112"/>
          <ac:picMkLst>
            <pc:docMk/>
            <pc:sldMk cId="3088835870" sldId="282"/>
            <ac:picMk id="5" creationId="{10E88A3B-F4A5-9ED7-8D72-5ACF7C332B09}"/>
          </ac:picMkLst>
        </pc:picChg>
        <pc:picChg chg="add del mod">
          <ac:chgData name="Kayla N. Paramore" userId="S::kayla.n.paramore@ama-inc.com::1d9d2168-13ca-4f3a-963a-aa42850440f8" providerId="AD" clId="Web-{E6231F58-DA62-6508-C419-9A7F6F05A2BD}" dt="2024-07-10T12:24:22.276" v="274"/>
          <ac:picMkLst>
            <pc:docMk/>
            <pc:sldMk cId="3088835870" sldId="282"/>
            <ac:picMk id="6" creationId="{A19D78B1-B9CC-0BE8-AA6D-10C604CF0B2F}"/>
          </ac:picMkLst>
        </pc:picChg>
        <pc:picChg chg="add mod ord">
          <ac:chgData name="Kayla N. Paramore" userId="S::kayla.n.paramore@ama-inc.com::1d9d2168-13ca-4f3a-963a-aa42850440f8" providerId="AD" clId="Web-{E6231F58-DA62-6508-C419-9A7F6F05A2BD}" dt="2024-07-10T14:13:59.062" v="1284"/>
          <ac:picMkLst>
            <pc:docMk/>
            <pc:sldMk cId="3088835870" sldId="282"/>
            <ac:picMk id="7" creationId="{B749DA1E-F369-01D0-EC13-5C2F2C9A773C}"/>
          </ac:picMkLst>
        </pc:picChg>
      </pc:sldChg>
      <pc:sldChg chg="addSp delSp modSp del">
        <pc:chgData name="Kayla N. Paramore" userId="S::kayla.n.paramore@ama-inc.com::1d9d2168-13ca-4f3a-963a-aa42850440f8" providerId="AD" clId="Web-{E6231F58-DA62-6508-C419-9A7F6F05A2BD}" dt="2024-07-10T11:58:08.900" v="4"/>
        <pc:sldMkLst>
          <pc:docMk/>
          <pc:sldMk cId="4131529931" sldId="283"/>
        </pc:sldMkLst>
        <pc:spChg chg="add mod">
          <ac:chgData name="Kayla N. Paramore" userId="S::kayla.n.paramore@ama-inc.com::1d9d2168-13ca-4f3a-963a-aa42850440f8" providerId="AD" clId="Web-{E6231F58-DA62-6508-C419-9A7F6F05A2BD}" dt="2024-07-10T11:58:07.041" v="3"/>
          <ac:spMkLst>
            <pc:docMk/>
            <pc:sldMk cId="4131529931" sldId="283"/>
            <ac:spMk id="4" creationId="{6DE0D9DB-74C2-8F3E-BCAB-01612E844205}"/>
          </ac:spMkLst>
        </pc:spChg>
        <pc:spChg chg="del">
          <ac:chgData name="Kayla N. Paramore" userId="S::kayla.n.paramore@ama-inc.com::1d9d2168-13ca-4f3a-963a-aa42850440f8" providerId="AD" clId="Web-{E6231F58-DA62-6508-C419-9A7F6F05A2BD}" dt="2024-07-10T11:58:07.041" v="3"/>
          <ac:spMkLst>
            <pc:docMk/>
            <pc:sldMk cId="4131529931" sldId="283"/>
            <ac:spMk id="7" creationId="{08791963-D932-7F49-B944-CA9D8A55B66C}"/>
          </ac:spMkLst>
        </pc:spChg>
      </pc:sldChg>
      <pc:sldChg chg="addSp delSp modSp del ord">
        <pc:chgData name="Kayla N. Paramore" userId="S::kayla.n.paramore@ama-inc.com::1d9d2168-13ca-4f3a-963a-aa42850440f8" providerId="AD" clId="Web-{E6231F58-DA62-6508-C419-9A7F6F05A2BD}" dt="2024-07-10T13:12:18.761" v="411"/>
        <pc:sldMkLst>
          <pc:docMk/>
          <pc:sldMk cId="3195310473" sldId="284"/>
        </pc:sldMkLst>
        <pc:spChg chg="mod">
          <ac:chgData name="Kayla N. Paramore" userId="S::kayla.n.paramore@ama-inc.com::1d9d2168-13ca-4f3a-963a-aa42850440f8" providerId="AD" clId="Web-{E6231F58-DA62-6508-C419-9A7F6F05A2BD}" dt="2024-07-10T12:54:24.354" v="408" actId="20577"/>
          <ac:spMkLst>
            <pc:docMk/>
            <pc:sldMk cId="3195310473" sldId="284"/>
            <ac:spMk id="3" creationId="{B161EE94-CFD6-81BF-AE4F-5509ADF5795F}"/>
          </ac:spMkLst>
        </pc:spChg>
        <pc:picChg chg="del">
          <ac:chgData name="Kayla N. Paramore" userId="S::kayla.n.paramore@ama-inc.com::1d9d2168-13ca-4f3a-963a-aa42850440f8" providerId="AD" clId="Web-{E6231F58-DA62-6508-C419-9A7F6F05A2BD}" dt="2024-07-10T12:53:10.245" v="398"/>
          <ac:picMkLst>
            <pc:docMk/>
            <pc:sldMk cId="3195310473" sldId="284"/>
            <ac:picMk id="4" creationId="{60C0A175-22CA-2DF0-ECC4-1E97DA298BE7}"/>
          </ac:picMkLst>
        </pc:picChg>
        <pc:picChg chg="add mod">
          <ac:chgData name="Kayla N. Paramore" userId="S::kayla.n.paramore@ama-inc.com::1d9d2168-13ca-4f3a-963a-aa42850440f8" providerId="AD" clId="Web-{E6231F58-DA62-6508-C419-9A7F6F05A2BD}" dt="2024-07-10T12:53:41.104" v="403" actId="1076"/>
          <ac:picMkLst>
            <pc:docMk/>
            <pc:sldMk cId="3195310473" sldId="284"/>
            <ac:picMk id="5" creationId="{7EDADD7C-24C3-F40A-A590-15079CCD4DB7}"/>
          </ac:picMkLst>
        </pc:picChg>
      </pc:sldChg>
      <pc:sldChg chg="addSp delSp modSp add replId modNotes">
        <pc:chgData name="Kayla N. Paramore" userId="S::kayla.n.paramore@ama-inc.com::1d9d2168-13ca-4f3a-963a-aa42850440f8" providerId="AD" clId="Web-{E6231F58-DA62-6508-C419-9A7F6F05A2BD}" dt="2024-07-10T15:33:59.793" v="1586"/>
        <pc:sldMkLst>
          <pc:docMk/>
          <pc:sldMk cId="3669909800" sldId="287"/>
        </pc:sldMkLst>
        <pc:spChg chg="mod">
          <ac:chgData name="Kayla N. Paramore" userId="S::kayla.n.paramore@ama-inc.com::1d9d2168-13ca-4f3a-963a-aa42850440f8" providerId="AD" clId="Web-{E6231F58-DA62-6508-C419-9A7F6F05A2BD}" dt="2024-07-10T13:31:58.872" v="665" actId="20577"/>
          <ac:spMkLst>
            <pc:docMk/>
            <pc:sldMk cId="3669909800" sldId="287"/>
            <ac:spMk id="3" creationId="{B161EE94-CFD6-81BF-AE4F-5509ADF5795F}"/>
          </ac:spMkLst>
        </pc:spChg>
        <pc:picChg chg="add del mod">
          <ac:chgData name="Kayla N. Paramore" userId="S::kayla.n.paramore@ama-inc.com::1d9d2168-13ca-4f3a-963a-aa42850440f8" providerId="AD" clId="Web-{E6231F58-DA62-6508-C419-9A7F6F05A2BD}" dt="2024-07-10T15:33:59.793" v="1586"/>
          <ac:picMkLst>
            <pc:docMk/>
            <pc:sldMk cId="3669909800" sldId="287"/>
            <ac:picMk id="4" creationId="{897D3ADC-EFDF-2614-3172-A938A18400F7}"/>
          </ac:picMkLst>
        </pc:picChg>
        <pc:picChg chg="add del mod">
          <ac:chgData name="Kayla N. Paramore" userId="S::kayla.n.paramore@ama-inc.com::1d9d2168-13ca-4f3a-963a-aa42850440f8" providerId="AD" clId="Web-{E6231F58-DA62-6508-C419-9A7F6F05A2BD}" dt="2024-07-10T12:10:21.635" v="105"/>
          <ac:picMkLst>
            <pc:docMk/>
            <pc:sldMk cId="3669909800" sldId="287"/>
            <ac:picMk id="4" creationId="{C7EB0969-65D6-8B1A-E091-1EE617DD1FCC}"/>
          </ac:picMkLst>
        </pc:picChg>
        <pc:picChg chg="add mod">
          <ac:chgData name="Kayla N. Paramore" userId="S::kayla.n.paramore@ama-inc.com::1d9d2168-13ca-4f3a-963a-aa42850440f8" providerId="AD" clId="Web-{E6231F58-DA62-6508-C419-9A7F6F05A2BD}" dt="2024-07-10T12:11:06.291" v="116" actId="1076"/>
          <ac:picMkLst>
            <pc:docMk/>
            <pc:sldMk cId="3669909800" sldId="287"/>
            <ac:picMk id="5" creationId="{B026FFA7-9FFE-380F-1440-67A62A58AA7F}"/>
          </ac:picMkLst>
        </pc:picChg>
      </pc:sldChg>
      <pc:sldChg chg="add del replId">
        <pc:chgData name="Kayla N. Paramore" userId="S::kayla.n.paramore@ama-inc.com::1d9d2168-13ca-4f3a-963a-aa42850440f8" providerId="AD" clId="Web-{E6231F58-DA62-6508-C419-9A7F6F05A2BD}" dt="2024-07-10T12:17:19.838" v="240"/>
        <pc:sldMkLst>
          <pc:docMk/>
          <pc:sldMk cId="3311101880" sldId="288"/>
        </pc:sldMkLst>
      </pc:sldChg>
      <pc:sldChg chg="addSp modSp add del replId modNotes">
        <pc:chgData name="Kayla N. Paramore" userId="S::kayla.n.paramore@ama-inc.com::1d9d2168-13ca-4f3a-963a-aa42850440f8" providerId="AD" clId="Web-{E6231F58-DA62-6508-C419-9A7F6F05A2BD}" dt="2024-07-10T17:36:58.026" v="1721"/>
        <pc:sldMkLst>
          <pc:docMk/>
          <pc:sldMk cId="157553127" sldId="289"/>
        </pc:sldMkLst>
        <pc:spChg chg="mod">
          <ac:chgData name="Kayla N. Paramore" userId="S::kayla.n.paramore@ama-inc.com::1d9d2168-13ca-4f3a-963a-aa42850440f8" providerId="AD" clId="Web-{E6231F58-DA62-6508-C419-9A7F6F05A2BD}" dt="2024-07-10T12:34:58.385" v="331" actId="20577"/>
          <ac:spMkLst>
            <pc:docMk/>
            <pc:sldMk cId="157553127" sldId="289"/>
            <ac:spMk id="2" creationId="{CB9380D5-C1AD-D1FF-45B6-D9C910E4CE14}"/>
          </ac:spMkLst>
        </pc:spChg>
        <pc:spChg chg="mod">
          <ac:chgData name="Kayla N. Paramore" userId="S::kayla.n.paramore@ama-inc.com::1d9d2168-13ca-4f3a-963a-aa42850440f8" providerId="AD" clId="Web-{E6231F58-DA62-6508-C419-9A7F6F05A2BD}" dt="2024-07-10T12:40:05.979" v="397" actId="20577"/>
          <ac:spMkLst>
            <pc:docMk/>
            <pc:sldMk cId="157553127" sldId="289"/>
            <ac:spMk id="3" creationId="{B161EE94-CFD6-81BF-AE4F-5509ADF5795F}"/>
          </ac:spMkLst>
        </pc:spChg>
        <pc:spChg chg="add mod">
          <ac:chgData name="Kayla N. Paramore" userId="S::kayla.n.paramore@ama-inc.com::1d9d2168-13ca-4f3a-963a-aa42850440f8" providerId="AD" clId="Web-{E6231F58-DA62-6508-C419-9A7F6F05A2BD}" dt="2024-07-10T14:57:29.660" v="1577" actId="20577"/>
          <ac:spMkLst>
            <pc:docMk/>
            <pc:sldMk cId="157553127" sldId="289"/>
            <ac:spMk id="7" creationId="{07708C6F-B0BA-E81F-213F-10E3F9BDACEB}"/>
          </ac:spMkLst>
        </pc:spChg>
        <pc:picChg chg="add">
          <ac:chgData name="Kayla N. Paramore" userId="S::kayla.n.paramore@ama-inc.com::1d9d2168-13ca-4f3a-963a-aa42850440f8" providerId="AD" clId="Web-{E6231F58-DA62-6508-C419-9A7F6F05A2BD}" dt="2024-07-10T12:33:30.994" v="305"/>
          <ac:picMkLst>
            <pc:docMk/>
            <pc:sldMk cId="157553127" sldId="289"/>
            <ac:picMk id="5" creationId="{AE74E124-190D-7775-D1FA-0BA6AA8EB6F9}"/>
          </ac:picMkLst>
        </pc:picChg>
      </pc:sldChg>
      <pc:sldChg chg="addSp delSp modSp add replId modNotes">
        <pc:chgData name="Kayla N. Paramore" userId="S::kayla.n.paramore@ama-inc.com::1d9d2168-13ca-4f3a-963a-aa42850440f8" providerId="AD" clId="Web-{E6231F58-DA62-6508-C419-9A7F6F05A2BD}" dt="2024-07-10T18:17:54.043" v="2452"/>
        <pc:sldMkLst>
          <pc:docMk/>
          <pc:sldMk cId="2581238384" sldId="290"/>
        </pc:sldMkLst>
        <pc:spChg chg="mod">
          <ac:chgData name="Kayla N. Paramore" userId="S::kayla.n.paramore@ama-inc.com::1d9d2168-13ca-4f3a-963a-aa42850440f8" providerId="AD" clId="Web-{E6231F58-DA62-6508-C419-9A7F6F05A2BD}" dt="2024-07-10T17:48:29.876" v="1855" actId="20577"/>
          <ac:spMkLst>
            <pc:docMk/>
            <pc:sldMk cId="2581238384" sldId="290"/>
            <ac:spMk id="3" creationId="{B161EE94-CFD6-81BF-AE4F-5509ADF5795F}"/>
          </ac:spMkLst>
        </pc:spChg>
        <pc:spChg chg="add mod">
          <ac:chgData name="Kayla N. Paramore" userId="S::kayla.n.paramore@ama-inc.com::1d9d2168-13ca-4f3a-963a-aa42850440f8" providerId="AD" clId="Web-{E6231F58-DA62-6508-C419-9A7F6F05A2BD}" dt="2024-07-10T14:56:45.238" v="1562" actId="20577"/>
          <ac:spMkLst>
            <pc:docMk/>
            <pc:sldMk cId="2581238384" sldId="290"/>
            <ac:spMk id="8" creationId="{9639CA94-13D7-73FE-5DD5-34EE8CE4274E}"/>
          </ac:spMkLst>
        </pc:spChg>
        <pc:picChg chg="mod">
          <ac:chgData name="Kayla N. Paramore" userId="S::kayla.n.paramore@ama-inc.com::1d9d2168-13ca-4f3a-963a-aa42850440f8" providerId="AD" clId="Web-{E6231F58-DA62-6508-C419-9A7F6F05A2BD}" dt="2024-07-10T18:05:55.536" v="2259" actId="1076"/>
          <ac:picMkLst>
            <pc:docMk/>
            <pc:sldMk cId="2581238384" sldId="290"/>
            <ac:picMk id="4" creationId="{229FF5F0-D1E8-C79E-EF34-95E64A997EF6}"/>
          </ac:picMkLst>
        </pc:picChg>
        <pc:picChg chg="add del mod">
          <ac:chgData name="Kayla N. Paramore" userId="S::kayla.n.paramore@ama-inc.com::1d9d2168-13ca-4f3a-963a-aa42850440f8" providerId="AD" clId="Web-{E6231F58-DA62-6508-C419-9A7F6F05A2BD}" dt="2024-07-10T12:23:22.119" v="270"/>
          <ac:picMkLst>
            <pc:docMk/>
            <pc:sldMk cId="2581238384" sldId="290"/>
            <ac:picMk id="4" creationId="{65F6847B-9261-A7E9-6283-8CACD94AF5BF}"/>
          </ac:picMkLst>
        </pc:picChg>
        <pc:picChg chg="del">
          <ac:chgData name="Kayla N. Paramore" userId="S::kayla.n.paramore@ama-inc.com::1d9d2168-13ca-4f3a-963a-aa42850440f8" providerId="AD" clId="Web-{E6231F58-DA62-6508-C419-9A7F6F05A2BD}" dt="2024-07-10T12:19:00.447" v="266"/>
          <ac:picMkLst>
            <pc:docMk/>
            <pc:sldMk cId="2581238384" sldId="290"/>
            <ac:picMk id="5" creationId="{B026FFA7-9FFE-380F-1440-67A62A58AA7F}"/>
          </ac:picMkLst>
        </pc:picChg>
        <pc:picChg chg="add mod">
          <ac:chgData name="Kayla N. Paramore" userId="S::kayla.n.paramore@ama-inc.com::1d9d2168-13ca-4f3a-963a-aa42850440f8" providerId="AD" clId="Web-{E6231F58-DA62-6508-C419-9A7F6F05A2BD}" dt="2024-07-10T12:24:38.588" v="277" actId="1076"/>
          <ac:picMkLst>
            <pc:docMk/>
            <pc:sldMk cId="2581238384" sldId="290"/>
            <ac:picMk id="6" creationId="{B57AD66E-5713-A2D0-FD6B-DC683794C201}"/>
          </ac:picMkLst>
        </pc:picChg>
      </pc:sldChg>
      <pc:sldChg chg="addSp modSp add ord replId modNotes">
        <pc:chgData name="Kayla N. Paramore" userId="S::kayla.n.paramore@ama-inc.com::1d9d2168-13ca-4f3a-963a-aa42850440f8" providerId="AD" clId="Web-{E6231F58-DA62-6508-C419-9A7F6F05A2BD}" dt="2024-07-10T18:06:02.193" v="2260" actId="1076"/>
        <pc:sldMkLst>
          <pc:docMk/>
          <pc:sldMk cId="4126768105" sldId="291"/>
        </pc:sldMkLst>
        <pc:spChg chg="mod">
          <ac:chgData name="Kayla N. Paramore" userId="S::kayla.n.paramore@ama-inc.com::1d9d2168-13ca-4f3a-963a-aa42850440f8" providerId="AD" clId="Web-{E6231F58-DA62-6508-C419-9A7F6F05A2BD}" dt="2024-07-10T13:59:14.842" v="1100" actId="20577"/>
          <ac:spMkLst>
            <pc:docMk/>
            <pc:sldMk cId="4126768105" sldId="291"/>
            <ac:spMk id="3" creationId="{B161EE94-CFD6-81BF-AE4F-5509ADF5795F}"/>
          </ac:spMkLst>
        </pc:spChg>
        <pc:spChg chg="add mod">
          <ac:chgData name="Kayla N. Paramore" userId="S::kayla.n.paramore@ama-inc.com::1d9d2168-13ca-4f3a-963a-aa42850440f8" providerId="AD" clId="Web-{E6231F58-DA62-6508-C419-9A7F6F05A2BD}" dt="2024-07-10T17:44:48.545" v="1827" actId="20577"/>
          <ac:spMkLst>
            <pc:docMk/>
            <pc:sldMk cId="4126768105" sldId="291"/>
            <ac:spMk id="6" creationId="{1C11D196-C866-0A5F-41AB-C2D02C7134C2}"/>
          </ac:spMkLst>
        </pc:spChg>
        <pc:picChg chg="mod">
          <ac:chgData name="Kayla N. Paramore" userId="S::kayla.n.paramore@ama-inc.com::1d9d2168-13ca-4f3a-963a-aa42850440f8" providerId="AD" clId="Web-{E6231F58-DA62-6508-C419-9A7F6F05A2BD}" dt="2024-07-10T18:06:02.193" v="2260" actId="1076"/>
          <ac:picMkLst>
            <pc:docMk/>
            <pc:sldMk cId="4126768105" sldId="291"/>
            <ac:picMk id="5" creationId="{7EDADD7C-24C3-F40A-A590-15079CCD4DB7}"/>
          </ac:picMkLst>
        </pc:picChg>
      </pc:sldChg>
      <pc:sldChg chg="addSp delSp modSp add del replId">
        <pc:chgData name="Kayla N. Paramore" userId="S::kayla.n.paramore@ama-inc.com::1d9d2168-13ca-4f3a-963a-aa42850440f8" providerId="AD" clId="Web-{E6231F58-DA62-6508-C419-9A7F6F05A2BD}" dt="2024-07-10T17:24:59.629" v="1624"/>
        <pc:sldMkLst>
          <pc:docMk/>
          <pc:sldMk cId="3487348288" sldId="292"/>
        </pc:sldMkLst>
        <pc:spChg chg="mod">
          <ac:chgData name="Kayla N. Paramore" userId="S::kayla.n.paramore@ama-inc.com::1d9d2168-13ca-4f3a-963a-aa42850440f8" providerId="AD" clId="Web-{E6231F58-DA62-6508-C419-9A7F6F05A2BD}" dt="2024-07-10T14:07:14.468" v="1243" actId="20577"/>
          <ac:spMkLst>
            <pc:docMk/>
            <pc:sldMk cId="3487348288" sldId="292"/>
            <ac:spMk id="3" creationId="{B161EE94-CFD6-81BF-AE4F-5509ADF5795F}"/>
          </ac:spMkLst>
        </pc:spChg>
        <pc:picChg chg="add mod">
          <ac:chgData name="Kayla N. Paramore" userId="S::kayla.n.paramore@ama-inc.com::1d9d2168-13ca-4f3a-963a-aa42850440f8" providerId="AD" clId="Web-{E6231F58-DA62-6508-C419-9A7F6F05A2BD}" dt="2024-07-10T14:08:07.359" v="1279" actId="1076"/>
          <ac:picMkLst>
            <pc:docMk/>
            <pc:sldMk cId="3487348288" sldId="292"/>
            <ac:picMk id="4" creationId="{E2AFE598-0C90-9827-3DD2-7B10E6758D7C}"/>
          </ac:picMkLst>
        </pc:picChg>
        <pc:picChg chg="del">
          <ac:chgData name="Kayla N. Paramore" userId="S::kayla.n.paramore@ama-inc.com::1d9d2168-13ca-4f3a-963a-aa42850440f8" providerId="AD" clId="Web-{E6231F58-DA62-6508-C419-9A7F6F05A2BD}" dt="2024-07-10T14:06:56.765" v="1227"/>
          <ac:picMkLst>
            <pc:docMk/>
            <pc:sldMk cId="3487348288" sldId="292"/>
            <ac:picMk id="5" creationId="{C2BE768F-76C9-2A99-54BB-36D83F3B8292}"/>
          </ac:picMkLst>
        </pc:picChg>
      </pc:sldChg>
      <pc:sldChg chg="add del ord replId">
        <pc:chgData name="Kayla N. Paramore" userId="S::kayla.n.paramore@ama-inc.com::1d9d2168-13ca-4f3a-963a-aa42850440f8" providerId="AD" clId="Web-{E6231F58-DA62-6508-C419-9A7F6F05A2BD}" dt="2024-07-10T17:25:01.738" v="1625"/>
        <pc:sldMkLst>
          <pc:docMk/>
          <pc:sldMk cId="2838766814" sldId="293"/>
        </pc:sldMkLst>
      </pc:sldChg>
      <pc:sldChg chg="addSp delSp modSp add replId modNotes">
        <pc:chgData name="Kayla N. Paramore" userId="S::kayla.n.paramore@ama-inc.com::1d9d2168-13ca-4f3a-963a-aa42850440f8" providerId="AD" clId="Web-{E6231F58-DA62-6508-C419-9A7F6F05A2BD}" dt="2024-07-10T18:15:56.260" v="2433"/>
        <pc:sldMkLst>
          <pc:docMk/>
          <pc:sldMk cId="21269910" sldId="294"/>
        </pc:sldMkLst>
        <pc:spChg chg="mod">
          <ac:chgData name="Kayla N. Paramore" userId="S::kayla.n.paramore@ama-inc.com::1d9d2168-13ca-4f3a-963a-aa42850440f8" providerId="AD" clId="Web-{E6231F58-DA62-6508-C419-9A7F6F05A2BD}" dt="2024-07-10T15:40:40.371" v="1609" actId="20577"/>
          <ac:spMkLst>
            <pc:docMk/>
            <pc:sldMk cId="21269910" sldId="294"/>
            <ac:spMk id="3" creationId="{B161EE94-CFD6-81BF-AE4F-5509ADF5795F}"/>
          </ac:spMkLst>
        </pc:spChg>
        <pc:spChg chg="add del mod">
          <ac:chgData name="Kayla N. Paramore" userId="S::kayla.n.paramore@ama-inc.com::1d9d2168-13ca-4f3a-963a-aa42850440f8" providerId="AD" clId="Web-{E6231F58-DA62-6508-C419-9A7F6F05A2BD}" dt="2024-07-10T15:34:06.027" v="1588"/>
          <ac:spMkLst>
            <pc:docMk/>
            <pc:sldMk cId="21269910" sldId="294"/>
            <ac:spMk id="8" creationId="{A3FB1AC3-269F-075D-AEFD-8E107473F86D}"/>
          </ac:spMkLst>
        </pc:spChg>
        <pc:picChg chg="add del mod">
          <ac:chgData name="Kayla N. Paramore" userId="S::kayla.n.paramore@ama-inc.com::1d9d2168-13ca-4f3a-963a-aa42850440f8" providerId="AD" clId="Web-{E6231F58-DA62-6508-C419-9A7F6F05A2BD}" dt="2024-07-10T15:33:41.199" v="1582"/>
          <ac:picMkLst>
            <pc:docMk/>
            <pc:sldMk cId="21269910" sldId="294"/>
            <ac:picMk id="4" creationId="{5390B0C9-1B29-AA35-D6BC-FF4635567EED}"/>
          </ac:picMkLst>
        </pc:picChg>
        <pc:picChg chg="add del">
          <ac:chgData name="Kayla N. Paramore" userId="S::kayla.n.paramore@ama-inc.com::1d9d2168-13ca-4f3a-963a-aa42850440f8" providerId="AD" clId="Web-{E6231F58-DA62-6508-C419-9A7F6F05A2BD}" dt="2024-07-10T15:33:33.136" v="1579"/>
          <ac:picMkLst>
            <pc:docMk/>
            <pc:sldMk cId="21269910" sldId="294"/>
            <ac:picMk id="5" creationId="{145AA53D-B55E-8BE7-A964-91B812A4F08A}"/>
          </ac:picMkLst>
        </pc:picChg>
        <pc:picChg chg="add mod">
          <ac:chgData name="Kayla N. Paramore" userId="S::kayla.n.paramore@ama-inc.com::1d9d2168-13ca-4f3a-963a-aa42850440f8" providerId="AD" clId="Web-{E6231F58-DA62-6508-C419-9A7F6F05A2BD}" dt="2024-07-10T15:34:26.793" v="1590" actId="1076"/>
          <ac:picMkLst>
            <pc:docMk/>
            <pc:sldMk cId="21269910" sldId="294"/>
            <ac:picMk id="6" creationId="{93E2DAF5-F15C-FDC8-CBE8-1B2054F7FB86}"/>
          </ac:picMkLst>
        </pc:picChg>
        <pc:picChg chg="del">
          <ac:chgData name="Kayla N. Paramore" userId="S::kayla.n.paramore@ama-inc.com::1d9d2168-13ca-4f3a-963a-aa42850440f8" providerId="AD" clId="Web-{E6231F58-DA62-6508-C419-9A7F6F05A2BD}" dt="2024-07-10T14:15:55.406" v="1359"/>
          <ac:picMkLst>
            <pc:docMk/>
            <pc:sldMk cId="21269910" sldId="294"/>
            <ac:picMk id="7" creationId="{B749DA1E-F369-01D0-EC13-5C2F2C9A773C}"/>
          </ac:picMkLst>
        </pc:picChg>
      </pc:sldChg>
      <pc:sldChg chg="addSp delSp modSp add replId modNotes">
        <pc:chgData name="Kayla N. Paramore" userId="S::kayla.n.paramore@ama-inc.com::1d9d2168-13ca-4f3a-963a-aa42850440f8" providerId="AD" clId="Web-{E6231F58-DA62-6508-C419-9A7F6F05A2BD}" dt="2024-07-10T18:14:02.197" v="2344"/>
        <pc:sldMkLst>
          <pc:docMk/>
          <pc:sldMk cId="68015359" sldId="295"/>
        </pc:sldMkLst>
        <pc:spChg chg="mod">
          <ac:chgData name="Kayla N. Paramore" userId="S::kayla.n.paramore@ama-inc.com::1d9d2168-13ca-4f3a-963a-aa42850440f8" providerId="AD" clId="Web-{E6231F58-DA62-6508-C419-9A7F6F05A2BD}" dt="2024-07-10T18:10:17.398" v="2277" actId="20577"/>
          <ac:spMkLst>
            <pc:docMk/>
            <pc:sldMk cId="68015359" sldId="295"/>
            <ac:spMk id="3" creationId="{B161EE94-CFD6-81BF-AE4F-5509ADF5795F}"/>
          </ac:spMkLst>
        </pc:spChg>
        <pc:spChg chg="add mod">
          <ac:chgData name="Kayla N. Paramore" userId="S::kayla.n.paramore@ama-inc.com::1d9d2168-13ca-4f3a-963a-aa42850440f8" providerId="AD" clId="Web-{E6231F58-DA62-6508-C419-9A7F6F05A2BD}" dt="2024-07-10T18:10:31.742" v="2284" actId="20577"/>
          <ac:spMkLst>
            <pc:docMk/>
            <pc:sldMk cId="68015359" sldId="295"/>
            <ac:spMk id="6" creationId="{E190D6F0-4F35-B93C-1B5A-6B45CAE17910}"/>
          </ac:spMkLst>
        </pc:spChg>
        <pc:picChg chg="del">
          <ac:chgData name="Kayla N. Paramore" userId="S::kayla.n.paramore@ama-inc.com::1d9d2168-13ca-4f3a-963a-aa42850440f8" providerId="AD" clId="Web-{E6231F58-DA62-6508-C419-9A7F6F05A2BD}" dt="2024-07-10T18:10:18.210" v="2278"/>
          <ac:picMkLst>
            <pc:docMk/>
            <pc:sldMk cId="68015359" sldId="295"/>
            <ac:picMk id="5" creationId="{C2BE768F-76C9-2A99-54BB-36D83F3B8292}"/>
          </ac:picMkLst>
        </pc:picChg>
      </pc:sldChg>
      <pc:sldChg chg="addSp modSp add del replId">
        <pc:chgData name="Kayla N. Paramore" userId="S::kayla.n.paramore@ama-inc.com::1d9d2168-13ca-4f3a-963a-aa42850440f8" providerId="AD" clId="Web-{E6231F58-DA62-6508-C419-9A7F6F05A2BD}" dt="2024-07-10T14:48:15.112" v="1469"/>
        <pc:sldMkLst>
          <pc:docMk/>
          <pc:sldMk cId="1879284042" sldId="295"/>
        </pc:sldMkLst>
        <pc:spChg chg="mod">
          <ac:chgData name="Kayla N. Paramore" userId="S::kayla.n.paramore@ama-inc.com::1d9d2168-13ca-4f3a-963a-aa42850440f8" providerId="AD" clId="Web-{E6231F58-DA62-6508-C419-9A7F6F05A2BD}" dt="2024-07-10T14:21:48.172" v="1458" actId="20577"/>
          <ac:spMkLst>
            <pc:docMk/>
            <pc:sldMk cId="1879284042" sldId="295"/>
            <ac:spMk id="3" creationId="{B161EE94-CFD6-81BF-AE4F-5509ADF5795F}"/>
          </ac:spMkLst>
        </pc:spChg>
        <pc:spChg chg="add mod">
          <ac:chgData name="Kayla N. Paramore" userId="S::kayla.n.paramore@ama-inc.com::1d9d2168-13ca-4f3a-963a-aa42850440f8" providerId="AD" clId="Web-{E6231F58-DA62-6508-C419-9A7F6F05A2BD}" dt="2024-07-10T14:16:43.844" v="1394" actId="20577"/>
          <ac:spMkLst>
            <pc:docMk/>
            <pc:sldMk cId="1879284042" sldId="295"/>
            <ac:spMk id="6" creationId="{99649DA7-9641-7C53-3C51-F4D861354AC7}"/>
          </ac:spMkLst>
        </pc:spChg>
      </pc:sldChg>
    </pc:docChg>
  </pc:docChgLst>
  <pc:docChgLst>
    <pc:chgData name="Kayla N. Paramore" userId="S::kayla.n.paramore@ama-inc.com::1d9d2168-13ca-4f3a-963a-aa42850440f8" providerId="AD" clId="Web-{6840832B-9989-8D62-EE29-785317018E74}"/>
    <pc:docChg chg="modSld">
      <pc:chgData name="Kayla N. Paramore" userId="S::kayla.n.paramore@ama-inc.com::1d9d2168-13ca-4f3a-963a-aa42850440f8" providerId="AD" clId="Web-{6840832B-9989-8D62-EE29-785317018E74}" dt="2024-07-23T22:10:14.892" v="35" actId="1076"/>
      <pc:docMkLst>
        <pc:docMk/>
      </pc:docMkLst>
      <pc:sldChg chg="modSp">
        <pc:chgData name="Kayla N. Paramore" userId="S::kayla.n.paramore@ama-inc.com::1d9d2168-13ca-4f3a-963a-aa42850440f8" providerId="AD" clId="Web-{6840832B-9989-8D62-EE29-785317018E74}" dt="2024-07-23T22:10:14.892" v="35" actId="1076"/>
        <pc:sldMkLst>
          <pc:docMk/>
          <pc:sldMk cId="3164407286" sldId="325"/>
        </pc:sldMkLst>
        <pc:spChg chg="mod">
          <ac:chgData name="Kayla N. Paramore" userId="S::kayla.n.paramore@ama-inc.com::1d9d2168-13ca-4f3a-963a-aa42850440f8" providerId="AD" clId="Web-{6840832B-9989-8D62-EE29-785317018E74}" dt="2024-07-23T22:09:26.531" v="22" actId="20577"/>
          <ac:spMkLst>
            <pc:docMk/>
            <pc:sldMk cId="3164407286" sldId="325"/>
            <ac:spMk id="2" creationId="{60E773C5-0B97-AEF2-B61D-6B7BC8090E68}"/>
          </ac:spMkLst>
        </pc:spChg>
        <pc:spChg chg="mod">
          <ac:chgData name="Kayla N. Paramore" userId="S::kayla.n.paramore@ama-inc.com::1d9d2168-13ca-4f3a-963a-aa42850440f8" providerId="AD" clId="Web-{6840832B-9989-8D62-EE29-785317018E74}" dt="2024-07-23T22:10:00.439" v="33" actId="20577"/>
          <ac:spMkLst>
            <pc:docMk/>
            <pc:sldMk cId="3164407286" sldId="325"/>
            <ac:spMk id="6" creationId="{0CF90FD2-3F6A-AE85-0AEE-660A5C515C2B}"/>
          </ac:spMkLst>
        </pc:spChg>
        <pc:spChg chg="mod">
          <ac:chgData name="Kayla N. Paramore" userId="S::kayla.n.paramore@ama-inc.com::1d9d2168-13ca-4f3a-963a-aa42850440f8" providerId="AD" clId="Web-{6840832B-9989-8D62-EE29-785317018E74}" dt="2024-07-23T22:10:14.892" v="35" actId="1076"/>
          <ac:spMkLst>
            <pc:docMk/>
            <pc:sldMk cId="3164407286" sldId="325"/>
            <ac:spMk id="7" creationId="{5993D83E-FA72-87CB-ADE0-6C7BB41BB6E9}"/>
          </ac:spMkLst>
        </pc:spChg>
        <pc:spChg chg="mod">
          <ac:chgData name="Kayla N. Paramore" userId="S::kayla.n.paramore@ama-inc.com::1d9d2168-13ca-4f3a-963a-aa42850440f8" providerId="AD" clId="Web-{6840832B-9989-8D62-EE29-785317018E74}" dt="2024-07-23T22:05:47.929" v="13" actId="1076"/>
          <ac:spMkLst>
            <pc:docMk/>
            <pc:sldMk cId="3164407286" sldId="325"/>
            <ac:spMk id="9" creationId="{5F0D3414-3753-83FB-02D0-52084C05904D}"/>
          </ac:spMkLst>
        </pc:spChg>
        <pc:spChg chg="mod">
          <ac:chgData name="Kayla N. Paramore" userId="S::kayla.n.paramore@ama-inc.com::1d9d2168-13ca-4f3a-963a-aa42850440f8" providerId="AD" clId="Web-{6840832B-9989-8D62-EE29-785317018E74}" dt="2024-07-23T22:05:38.944" v="10" actId="1076"/>
          <ac:spMkLst>
            <pc:docMk/>
            <pc:sldMk cId="3164407286" sldId="325"/>
            <ac:spMk id="11" creationId="{85FE95B0-3E7F-2750-06F0-4166B46C9D70}"/>
          </ac:spMkLst>
        </pc:spChg>
        <pc:spChg chg="mod">
          <ac:chgData name="Kayla N. Paramore" userId="S::kayla.n.paramore@ama-inc.com::1d9d2168-13ca-4f3a-963a-aa42850440f8" providerId="AD" clId="Web-{6840832B-9989-8D62-EE29-785317018E74}" dt="2024-07-23T22:05:26.507" v="8" actId="1076"/>
          <ac:spMkLst>
            <pc:docMk/>
            <pc:sldMk cId="3164407286" sldId="325"/>
            <ac:spMk id="13" creationId="{56540CAC-83E3-EBC7-D157-41DA3D92F8F2}"/>
          </ac:spMkLst>
        </pc:spChg>
        <pc:spChg chg="mod">
          <ac:chgData name="Kayla N. Paramore" userId="S::kayla.n.paramore@ama-inc.com::1d9d2168-13ca-4f3a-963a-aa42850440f8" providerId="AD" clId="Web-{6840832B-9989-8D62-EE29-785317018E74}" dt="2024-07-23T22:05:11.741" v="5" actId="1076"/>
          <ac:spMkLst>
            <pc:docMk/>
            <pc:sldMk cId="3164407286" sldId="325"/>
            <ac:spMk id="15" creationId="{3F08BBE5-1AE5-26CF-3070-5560AE987FD9}"/>
          </ac:spMkLst>
        </pc:spChg>
        <pc:spChg chg="mod">
          <ac:chgData name="Kayla N. Paramore" userId="S::kayla.n.paramore@ama-inc.com::1d9d2168-13ca-4f3a-963a-aa42850440f8" providerId="AD" clId="Web-{6840832B-9989-8D62-EE29-785317018E74}" dt="2024-07-23T22:05:03.678" v="4" actId="1076"/>
          <ac:spMkLst>
            <pc:docMk/>
            <pc:sldMk cId="3164407286" sldId="325"/>
            <ac:spMk id="17" creationId="{AF379D10-389F-F0C3-7582-16DCE4457BBE}"/>
          </ac:spMkLst>
        </pc:spChg>
        <pc:spChg chg="mod">
          <ac:chgData name="Kayla N. Paramore" userId="S::kayla.n.paramore@ama-inc.com::1d9d2168-13ca-4f3a-963a-aa42850440f8" providerId="AD" clId="Web-{6840832B-9989-8D62-EE29-785317018E74}" dt="2024-07-23T22:05:18.366" v="6" actId="1076"/>
          <ac:spMkLst>
            <pc:docMk/>
            <pc:sldMk cId="3164407286" sldId="325"/>
            <ac:spMk id="19" creationId="{055B0A90-2823-35A0-1469-8D28521DB649}"/>
          </ac:spMkLst>
        </pc:spChg>
        <pc:spChg chg="mod">
          <ac:chgData name="Kayla N. Paramore" userId="S::kayla.n.paramore@ama-inc.com::1d9d2168-13ca-4f3a-963a-aa42850440f8" providerId="AD" clId="Web-{6840832B-9989-8D62-EE29-785317018E74}" dt="2024-07-23T22:05:34.554" v="9" actId="1076"/>
          <ac:spMkLst>
            <pc:docMk/>
            <pc:sldMk cId="3164407286" sldId="325"/>
            <ac:spMk id="21" creationId="{C1304726-D5CF-9D03-1075-89C2EFEB45A4}"/>
          </ac:spMkLst>
        </pc:spChg>
        <pc:spChg chg="mod">
          <ac:chgData name="Kayla N. Paramore" userId="S::kayla.n.paramore@ama-inc.com::1d9d2168-13ca-4f3a-963a-aa42850440f8" providerId="AD" clId="Web-{6840832B-9989-8D62-EE29-785317018E74}" dt="2024-07-23T22:05:43.132" v="11" actId="1076"/>
          <ac:spMkLst>
            <pc:docMk/>
            <pc:sldMk cId="3164407286" sldId="325"/>
            <ac:spMk id="23" creationId="{9ACFF202-EB95-0E0A-3FE6-0092A542D9A8}"/>
          </ac:spMkLst>
        </pc:spChg>
        <pc:spChg chg="mod">
          <ac:chgData name="Kayla N. Paramore" userId="S::kayla.n.paramore@ama-inc.com::1d9d2168-13ca-4f3a-963a-aa42850440f8" providerId="AD" clId="Web-{6840832B-9989-8D62-EE29-785317018E74}" dt="2024-07-23T22:05:55.929" v="15" actId="1076"/>
          <ac:spMkLst>
            <pc:docMk/>
            <pc:sldMk cId="3164407286" sldId="325"/>
            <ac:spMk id="25" creationId="{170EBCAC-3F99-D261-017F-E18CD0FDEB80}"/>
          </ac:spMkLst>
        </pc:spChg>
        <pc:spChg chg="mod">
          <ac:chgData name="Kayla N. Paramore" userId="S::kayla.n.paramore@ama-inc.com::1d9d2168-13ca-4f3a-963a-aa42850440f8" providerId="AD" clId="Web-{6840832B-9989-8D62-EE29-785317018E74}" dt="2024-07-23T22:04:50.270" v="2" actId="1076"/>
          <ac:spMkLst>
            <pc:docMk/>
            <pc:sldMk cId="3164407286" sldId="325"/>
            <ac:spMk id="28" creationId="{E2B026CE-496D-35DD-193E-5A1120D36FC3}"/>
          </ac:spMkLst>
        </pc:spChg>
        <pc:spChg chg="mod">
          <ac:chgData name="Kayla N. Paramore" userId="S::kayla.n.paramore@ama-inc.com::1d9d2168-13ca-4f3a-963a-aa42850440f8" providerId="AD" clId="Web-{6840832B-9989-8D62-EE29-785317018E74}" dt="2024-07-23T22:06:37.667" v="19" actId="1076"/>
          <ac:spMkLst>
            <pc:docMk/>
            <pc:sldMk cId="3164407286" sldId="325"/>
            <ac:spMk id="29" creationId="{54674796-EB6B-FFDE-7562-BE87E19AAC5D}"/>
          </ac:spMkLst>
        </pc:spChg>
        <pc:spChg chg="mod">
          <ac:chgData name="Kayla N. Paramore" userId="S::kayla.n.paramore@ama-inc.com::1d9d2168-13ca-4f3a-963a-aa42850440f8" providerId="AD" clId="Web-{6840832B-9989-8D62-EE29-785317018E74}" dt="2024-07-23T22:06:48.730" v="20" actId="1076"/>
          <ac:spMkLst>
            <pc:docMk/>
            <pc:sldMk cId="3164407286" sldId="325"/>
            <ac:spMk id="46" creationId="{60F7088F-626C-157B-2110-E6DDC0138417}"/>
          </ac:spMkLst>
        </pc:spChg>
      </pc:sldChg>
    </pc:docChg>
  </pc:docChgLst>
  <pc:docChgLst>
    <pc:chgData name="Kayla N. Paramore" userId="S::kayla.n.paramore@ama-inc.com::1d9d2168-13ca-4f3a-963a-aa42850440f8" providerId="AD" clId="Web-{D6DBE1C0-ED39-7DD0-DB87-E9B12396908D}"/>
    <pc:docChg chg="addSld modSld">
      <pc:chgData name="Kayla N. Paramore" userId="S::kayla.n.paramore@ama-inc.com::1d9d2168-13ca-4f3a-963a-aa42850440f8" providerId="AD" clId="Web-{D6DBE1C0-ED39-7DD0-DB87-E9B12396908D}" dt="2024-07-22T17:17:45.540" v="236" actId="1076"/>
      <pc:docMkLst>
        <pc:docMk/>
      </pc:docMkLst>
      <pc:sldChg chg="addSp delSp modSp">
        <pc:chgData name="Kayla N. Paramore" userId="S::kayla.n.paramore@ama-inc.com::1d9d2168-13ca-4f3a-963a-aa42850440f8" providerId="AD" clId="Web-{D6DBE1C0-ED39-7DD0-DB87-E9B12396908D}" dt="2024-07-22T17:17:45.540" v="236" actId="1076"/>
        <pc:sldMkLst>
          <pc:docMk/>
          <pc:sldMk cId="1614742059" sldId="298"/>
        </pc:sldMkLst>
        <pc:spChg chg="add del mod">
          <ac:chgData name="Kayla N. Paramore" userId="S::kayla.n.paramore@ama-inc.com::1d9d2168-13ca-4f3a-963a-aa42850440f8" providerId="AD" clId="Web-{D6DBE1C0-ED39-7DD0-DB87-E9B12396908D}" dt="2024-07-22T16:32:16.386" v="230"/>
          <ac:spMkLst>
            <pc:docMk/>
            <pc:sldMk cId="1614742059" sldId="298"/>
            <ac:spMk id="4" creationId="{E38279F9-4FA0-371A-171C-FB6E93C67801}"/>
          </ac:spMkLst>
        </pc:spChg>
        <pc:spChg chg="mod">
          <ac:chgData name="Kayla N. Paramore" userId="S::kayla.n.paramore@ama-inc.com::1d9d2168-13ca-4f3a-963a-aa42850440f8" providerId="AD" clId="Web-{D6DBE1C0-ED39-7DD0-DB87-E9B12396908D}" dt="2024-07-22T17:17:45.540" v="236" actId="1076"/>
          <ac:spMkLst>
            <pc:docMk/>
            <pc:sldMk cId="1614742059" sldId="298"/>
            <ac:spMk id="25" creationId="{CC868F2A-3A8A-EED2-A7BC-04075D4E0E23}"/>
          </ac:spMkLst>
        </pc:spChg>
        <pc:picChg chg="add mod">
          <ac:chgData name="Kayla N. Paramore" userId="S::kayla.n.paramore@ama-inc.com::1d9d2168-13ca-4f3a-963a-aa42850440f8" providerId="AD" clId="Web-{D6DBE1C0-ED39-7DD0-DB87-E9B12396908D}" dt="2024-07-22T16:54:54.431" v="235" actId="1076"/>
          <ac:picMkLst>
            <pc:docMk/>
            <pc:sldMk cId="1614742059" sldId="298"/>
            <ac:picMk id="4" creationId="{E08ABA73-019C-C831-BF93-3CD282809B3F}"/>
          </ac:picMkLst>
        </pc:picChg>
        <pc:picChg chg="add mod ord">
          <ac:chgData name="Kayla N. Paramore" userId="S::kayla.n.paramore@ama-inc.com::1d9d2168-13ca-4f3a-963a-aa42850440f8" providerId="AD" clId="Web-{D6DBE1C0-ED39-7DD0-DB87-E9B12396908D}" dt="2024-07-22T16:32:30.387" v="233" actId="1076"/>
          <ac:picMkLst>
            <pc:docMk/>
            <pc:sldMk cId="1614742059" sldId="298"/>
            <ac:picMk id="5" creationId="{4DB84513-C664-C875-D462-2838008B95B0}"/>
          </ac:picMkLst>
        </pc:picChg>
        <pc:picChg chg="del">
          <ac:chgData name="Kayla N. Paramore" userId="S::kayla.n.paramore@ama-inc.com::1d9d2168-13ca-4f3a-963a-aa42850440f8" providerId="AD" clId="Web-{D6DBE1C0-ED39-7DD0-DB87-E9B12396908D}" dt="2024-07-22T16:32:02.136" v="229"/>
          <ac:picMkLst>
            <pc:docMk/>
            <pc:sldMk cId="1614742059" sldId="298"/>
            <ac:picMk id="6" creationId="{811C5072-0364-DE3F-C7A4-EF41222ADA67}"/>
          </ac:picMkLst>
        </pc:picChg>
      </pc:sldChg>
      <pc:sldChg chg="addSp delSp">
        <pc:chgData name="Kayla N. Paramore" userId="S::kayla.n.paramore@ama-inc.com::1d9d2168-13ca-4f3a-963a-aa42850440f8" providerId="AD" clId="Web-{D6DBE1C0-ED39-7DD0-DB87-E9B12396908D}" dt="2024-07-22T16:21:57.210" v="52"/>
        <pc:sldMkLst>
          <pc:docMk/>
          <pc:sldMk cId="1642679567" sldId="304"/>
        </pc:sldMkLst>
        <pc:spChg chg="add">
          <ac:chgData name="Kayla N. Paramore" userId="S::kayla.n.paramore@ama-inc.com::1d9d2168-13ca-4f3a-963a-aa42850440f8" providerId="AD" clId="Web-{D6DBE1C0-ED39-7DD0-DB87-E9B12396908D}" dt="2024-07-22T16:19:20.658" v="48"/>
          <ac:spMkLst>
            <pc:docMk/>
            <pc:sldMk cId="1642679567" sldId="304"/>
            <ac:spMk id="14" creationId="{BDDDB756-B89D-5381-E321-7858E8102333}"/>
          </ac:spMkLst>
        </pc:spChg>
        <pc:spChg chg="add">
          <ac:chgData name="Kayla N. Paramore" userId="S::kayla.n.paramore@ama-inc.com::1d9d2168-13ca-4f3a-963a-aa42850440f8" providerId="AD" clId="Web-{D6DBE1C0-ED39-7DD0-DB87-E9B12396908D}" dt="2024-07-22T16:19:20.658" v="48"/>
          <ac:spMkLst>
            <pc:docMk/>
            <pc:sldMk cId="1642679567" sldId="304"/>
            <ac:spMk id="15" creationId="{1267D62A-F711-0205-0510-528B0E4718FD}"/>
          </ac:spMkLst>
        </pc:spChg>
        <pc:spChg chg="add">
          <ac:chgData name="Kayla N. Paramore" userId="S::kayla.n.paramore@ama-inc.com::1d9d2168-13ca-4f3a-963a-aa42850440f8" providerId="AD" clId="Web-{D6DBE1C0-ED39-7DD0-DB87-E9B12396908D}" dt="2024-07-22T16:19:20.658" v="48"/>
          <ac:spMkLst>
            <pc:docMk/>
            <pc:sldMk cId="1642679567" sldId="304"/>
            <ac:spMk id="16" creationId="{1D199257-4D4D-C6D7-76AA-CF480B356902}"/>
          </ac:spMkLst>
        </pc:spChg>
        <pc:spChg chg="del">
          <ac:chgData name="Kayla N. Paramore" userId="S::kayla.n.paramore@ama-inc.com::1d9d2168-13ca-4f3a-963a-aa42850440f8" providerId="AD" clId="Web-{D6DBE1C0-ED39-7DD0-DB87-E9B12396908D}" dt="2024-07-22T16:17:40.796" v="22"/>
          <ac:spMkLst>
            <pc:docMk/>
            <pc:sldMk cId="1642679567" sldId="304"/>
            <ac:spMk id="47" creationId="{00000000-0000-0000-0000-000000000000}"/>
          </ac:spMkLst>
        </pc:spChg>
        <pc:spChg chg="del">
          <ac:chgData name="Kayla N. Paramore" userId="S::kayla.n.paramore@ama-inc.com::1d9d2168-13ca-4f3a-963a-aa42850440f8" providerId="AD" clId="Web-{D6DBE1C0-ED39-7DD0-DB87-E9B12396908D}" dt="2024-07-22T16:17:40.796" v="21"/>
          <ac:spMkLst>
            <pc:docMk/>
            <pc:sldMk cId="1642679567" sldId="304"/>
            <ac:spMk id="48" creationId="{00000000-0000-0000-0000-000000000000}"/>
          </ac:spMkLst>
        </pc:spChg>
        <pc:spChg chg="del">
          <ac:chgData name="Kayla N. Paramore" userId="S::kayla.n.paramore@ama-inc.com::1d9d2168-13ca-4f3a-963a-aa42850440f8" providerId="AD" clId="Web-{D6DBE1C0-ED39-7DD0-DB87-E9B12396908D}" dt="2024-07-22T16:17:40.796" v="20"/>
          <ac:spMkLst>
            <pc:docMk/>
            <pc:sldMk cId="1642679567" sldId="304"/>
            <ac:spMk id="49" creationId="{00000000-0000-0000-0000-000000000000}"/>
          </ac:spMkLst>
        </pc:spChg>
        <pc:spChg chg="del">
          <ac:chgData name="Kayla N. Paramore" userId="S::kayla.n.paramore@ama-inc.com::1d9d2168-13ca-4f3a-963a-aa42850440f8" providerId="AD" clId="Web-{D6DBE1C0-ED39-7DD0-DB87-E9B12396908D}" dt="2024-07-22T16:17:40.796" v="19"/>
          <ac:spMkLst>
            <pc:docMk/>
            <pc:sldMk cId="1642679567" sldId="304"/>
            <ac:spMk id="50" creationId="{00000000-0000-0000-0000-000000000000}"/>
          </ac:spMkLst>
        </pc:spChg>
        <pc:spChg chg="del">
          <ac:chgData name="Kayla N. Paramore" userId="S::kayla.n.paramore@ama-inc.com::1d9d2168-13ca-4f3a-963a-aa42850440f8" providerId="AD" clId="Web-{D6DBE1C0-ED39-7DD0-DB87-E9B12396908D}" dt="2024-07-22T16:17:40.796" v="18"/>
          <ac:spMkLst>
            <pc:docMk/>
            <pc:sldMk cId="1642679567" sldId="304"/>
            <ac:spMk id="51" creationId="{00000000-0000-0000-0000-000000000000}"/>
          </ac:spMkLst>
        </pc:spChg>
        <pc:spChg chg="del">
          <ac:chgData name="Kayla N. Paramore" userId="S::kayla.n.paramore@ama-inc.com::1d9d2168-13ca-4f3a-963a-aa42850440f8" providerId="AD" clId="Web-{D6DBE1C0-ED39-7DD0-DB87-E9B12396908D}" dt="2024-07-22T16:17:40.796" v="37"/>
          <ac:spMkLst>
            <pc:docMk/>
            <pc:sldMk cId="1642679567" sldId="304"/>
            <ac:spMk id="52" creationId="{00000000-0000-0000-0000-000000000000}"/>
          </ac:spMkLst>
        </pc:spChg>
        <pc:spChg chg="del">
          <ac:chgData name="Kayla N. Paramore" userId="S::kayla.n.paramore@ama-inc.com::1d9d2168-13ca-4f3a-963a-aa42850440f8" providerId="AD" clId="Web-{D6DBE1C0-ED39-7DD0-DB87-E9B12396908D}" dt="2024-07-22T16:17:40.796" v="17"/>
          <ac:spMkLst>
            <pc:docMk/>
            <pc:sldMk cId="1642679567" sldId="304"/>
            <ac:spMk id="53" creationId="{00000000-0000-0000-0000-000000000000}"/>
          </ac:spMkLst>
        </pc:spChg>
        <pc:spChg chg="add">
          <ac:chgData name="Kayla N. Paramore" userId="S::kayla.n.paramore@ama-inc.com::1d9d2168-13ca-4f3a-963a-aa42850440f8" providerId="AD" clId="Web-{D6DBE1C0-ED39-7DD0-DB87-E9B12396908D}" dt="2024-07-22T16:19:20.658" v="48"/>
          <ac:spMkLst>
            <pc:docMk/>
            <pc:sldMk cId="1642679567" sldId="304"/>
            <ac:spMk id="54" creationId="{4147DA07-1984-7610-366C-D8E468A89F4D}"/>
          </ac:spMkLst>
        </pc:spChg>
        <pc:spChg chg="add">
          <ac:chgData name="Kayla N. Paramore" userId="S::kayla.n.paramore@ama-inc.com::1d9d2168-13ca-4f3a-963a-aa42850440f8" providerId="AD" clId="Web-{D6DBE1C0-ED39-7DD0-DB87-E9B12396908D}" dt="2024-07-22T16:19:20.658" v="48"/>
          <ac:spMkLst>
            <pc:docMk/>
            <pc:sldMk cId="1642679567" sldId="304"/>
            <ac:spMk id="55" creationId="{1B8328FC-ED39-22D4-43C0-C767C49F67F5}"/>
          </ac:spMkLst>
        </pc:spChg>
        <pc:spChg chg="del">
          <ac:chgData name="Kayla N. Paramore" userId="S::kayla.n.paramore@ama-inc.com::1d9d2168-13ca-4f3a-963a-aa42850440f8" providerId="AD" clId="Web-{D6DBE1C0-ED39-7DD0-DB87-E9B12396908D}" dt="2024-07-22T16:17:40.796" v="16"/>
          <ac:spMkLst>
            <pc:docMk/>
            <pc:sldMk cId="1642679567" sldId="304"/>
            <ac:spMk id="56" creationId="{00000000-0000-0000-0000-000000000000}"/>
          </ac:spMkLst>
        </pc:spChg>
        <pc:spChg chg="del">
          <ac:chgData name="Kayla N. Paramore" userId="S::kayla.n.paramore@ama-inc.com::1d9d2168-13ca-4f3a-963a-aa42850440f8" providerId="AD" clId="Web-{D6DBE1C0-ED39-7DD0-DB87-E9B12396908D}" dt="2024-07-22T16:17:40.796" v="15"/>
          <ac:spMkLst>
            <pc:docMk/>
            <pc:sldMk cId="1642679567" sldId="304"/>
            <ac:spMk id="57" creationId="{00000000-0000-0000-0000-000000000000}"/>
          </ac:spMkLst>
        </pc:spChg>
        <pc:spChg chg="del">
          <ac:chgData name="Kayla N. Paramore" userId="S::kayla.n.paramore@ama-inc.com::1d9d2168-13ca-4f3a-963a-aa42850440f8" providerId="AD" clId="Web-{D6DBE1C0-ED39-7DD0-DB87-E9B12396908D}" dt="2024-07-22T16:17:40.796" v="14"/>
          <ac:spMkLst>
            <pc:docMk/>
            <pc:sldMk cId="1642679567" sldId="304"/>
            <ac:spMk id="58" creationId="{00000000-0000-0000-0000-000000000000}"/>
          </ac:spMkLst>
        </pc:spChg>
        <pc:spChg chg="del">
          <ac:chgData name="Kayla N. Paramore" userId="S::kayla.n.paramore@ama-inc.com::1d9d2168-13ca-4f3a-963a-aa42850440f8" providerId="AD" clId="Web-{D6DBE1C0-ED39-7DD0-DB87-E9B12396908D}" dt="2024-07-22T16:17:40.796" v="13"/>
          <ac:spMkLst>
            <pc:docMk/>
            <pc:sldMk cId="1642679567" sldId="304"/>
            <ac:spMk id="59" creationId="{00000000-0000-0000-0000-000000000000}"/>
          </ac:spMkLst>
        </pc:spChg>
        <pc:spChg chg="del">
          <ac:chgData name="Kayla N. Paramore" userId="S::kayla.n.paramore@ama-inc.com::1d9d2168-13ca-4f3a-963a-aa42850440f8" providerId="AD" clId="Web-{D6DBE1C0-ED39-7DD0-DB87-E9B12396908D}" dt="2024-07-22T16:17:40.796" v="12"/>
          <ac:spMkLst>
            <pc:docMk/>
            <pc:sldMk cId="1642679567" sldId="304"/>
            <ac:spMk id="60" creationId="{00000000-0000-0000-0000-000000000000}"/>
          </ac:spMkLst>
        </pc:spChg>
        <pc:spChg chg="del">
          <ac:chgData name="Kayla N. Paramore" userId="S::kayla.n.paramore@ama-inc.com::1d9d2168-13ca-4f3a-963a-aa42850440f8" providerId="AD" clId="Web-{D6DBE1C0-ED39-7DD0-DB87-E9B12396908D}" dt="2024-07-22T16:17:40.796" v="11"/>
          <ac:spMkLst>
            <pc:docMk/>
            <pc:sldMk cId="1642679567" sldId="304"/>
            <ac:spMk id="61" creationId="{00000000-0000-0000-0000-000000000000}"/>
          </ac:spMkLst>
        </pc:spChg>
        <pc:spChg chg="del">
          <ac:chgData name="Kayla N. Paramore" userId="S::kayla.n.paramore@ama-inc.com::1d9d2168-13ca-4f3a-963a-aa42850440f8" providerId="AD" clId="Web-{D6DBE1C0-ED39-7DD0-DB87-E9B12396908D}" dt="2024-07-22T16:17:40.796" v="10"/>
          <ac:spMkLst>
            <pc:docMk/>
            <pc:sldMk cId="1642679567" sldId="304"/>
            <ac:spMk id="62" creationId="{00000000-0000-0000-0000-000000000000}"/>
          </ac:spMkLst>
        </pc:spChg>
        <pc:spChg chg="del">
          <ac:chgData name="Kayla N. Paramore" userId="S::kayla.n.paramore@ama-inc.com::1d9d2168-13ca-4f3a-963a-aa42850440f8" providerId="AD" clId="Web-{D6DBE1C0-ED39-7DD0-DB87-E9B12396908D}" dt="2024-07-22T16:17:40.796" v="9"/>
          <ac:spMkLst>
            <pc:docMk/>
            <pc:sldMk cId="1642679567" sldId="304"/>
            <ac:spMk id="63" creationId="{00000000-0000-0000-0000-000000000000}"/>
          </ac:spMkLst>
        </pc:spChg>
        <pc:spChg chg="del">
          <ac:chgData name="Kayla N. Paramore" userId="S::kayla.n.paramore@ama-inc.com::1d9d2168-13ca-4f3a-963a-aa42850440f8" providerId="AD" clId="Web-{D6DBE1C0-ED39-7DD0-DB87-E9B12396908D}" dt="2024-07-22T16:17:40.796" v="8"/>
          <ac:spMkLst>
            <pc:docMk/>
            <pc:sldMk cId="1642679567" sldId="304"/>
            <ac:spMk id="64" creationId="{00000000-0000-0000-0000-000000000000}"/>
          </ac:spMkLst>
        </pc:spChg>
        <pc:spChg chg="del">
          <ac:chgData name="Kayla N. Paramore" userId="S::kayla.n.paramore@ama-inc.com::1d9d2168-13ca-4f3a-963a-aa42850440f8" providerId="AD" clId="Web-{D6DBE1C0-ED39-7DD0-DB87-E9B12396908D}" dt="2024-07-22T16:17:40.796" v="7"/>
          <ac:spMkLst>
            <pc:docMk/>
            <pc:sldMk cId="1642679567" sldId="304"/>
            <ac:spMk id="65" creationId="{00000000-0000-0000-0000-000000000000}"/>
          </ac:spMkLst>
        </pc:spChg>
        <pc:spChg chg="del">
          <ac:chgData name="Kayla N. Paramore" userId="S::kayla.n.paramore@ama-inc.com::1d9d2168-13ca-4f3a-963a-aa42850440f8" providerId="AD" clId="Web-{D6DBE1C0-ED39-7DD0-DB87-E9B12396908D}" dt="2024-07-22T16:17:40.796" v="6"/>
          <ac:spMkLst>
            <pc:docMk/>
            <pc:sldMk cId="1642679567" sldId="304"/>
            <ac:spMk id="66" creationId="{00000000-0000-0000-0000-000000000000}"/>
          </ac:spMkLst>
        </pc:spChg>
        <pc:spChg chg="del">
          <ac:chgData name="Kayla N. Paramore" userId="S::kayla.n.paramore@ama-inc.com::1d9d2168-13ca-4f3a-963a-aa42850440f8" providerId="AD" clId="Web-{D6DBE1C0-ED39-7DD0-DB87-E9B12396908D}" dt="2024-07-22T16:17:40.796" v="5"/>
          <ac:spMkLst>
            <pc:docMk/>
            <pc:sldMk cId="1642679567" sldId="304"/>
            <ac:spMk id="67" creationId="{00000000-0000-0000-0000-000000000000}"/>
          </ac:spMkLst>
        </pc:spChg>
        <pc:spChg chg="del">
          <ac:chgData name="Kayla N. Paramore" userId="S::kayla.n.paramore@ama-inc.com::1d9d2168-13ca-4f3a-963a-aa42850440f8" providerId="AD" clId="Web-{D6DBE1C0-ED39-7DD0-DB87-E9B12396908D}" dt="2024-07-22T16:17:43.561" v="45"/>
          <ac:spMkLst>
            <pc:docMk/>
            <pc:sldMk cId="1642679567" sldId="304"/>
            <ac:spMk id="68" creationId="{00000000-0000-0000-0000-000000000000}"/>
          </ac:spMkLst>
        </pc:spChg>
        <pc:spChg chg="del">
          <ac:chgData name="Kayla N. Paramore" userId="S::kayla.n.paramore@ama-inc.com::1d9d2168-13ca-4f3a-963a-aa42850440f8" providerId="AD" clId="Web-{D6DBE1C0-ED39-7DD0-DB87-E9B12396908D}" dt="2024-07-22T16:17:40.796" v="39"/>
          <ac:spMkLst>
            <pc:docMk/>
            <pc:sldMk cId="1642679567" sldId="304"/>
            <ac:spMk id="69" creationId="{00000000-0000-0000-0000-000000000000}"/>
          </ac:spMkLst>
        </pc:spChg>
        <pc:spChg chg="del">
          <ac:chgData name="Kayla N. Paramore" userId="S::kayla.n.paramore@ama-inc.com::1d9d2168-13ca-4f3a-963a-aa42850440f8" providerId="AD" clId="Web-{D6DBE1C0-ED39-7DD0-DB87-E9B12396908D}" dt="2024-07-22T16:17:40.796" v="38"/>
          <ac:spMkLst>
            <pc:docMk/>
            <pc:sldMk cId="1642679567" sldId="304"/>
            <ac:spMk id="70" creationId="{00000000-0000-0000-0000-000000000000}"/>
          </ac:spMkLst>
        </pc:spChg>
        <pc:spChg chg="del">
          <ac:chgData name="Kayla N. Paramore" userId="S::kayla.n.paramore@ama-inc.com::1d9d2168-13ca-4f3a-963a-aa42850440f8" providerId="AD" clId="Web-{D6DBE1C0-ED39-7DD0-DB87-E9B12396908D}" dt="2024-07-22T16:17:40.796" v="40"/>
          <ac:spMkLst>
            <pc:docMk/>
            <pc:sldMk cId="1642679567" sldId="304"/>
            <ac:spMk id="71" creationId="{00000000-0000-0000-0000-000000000000}"/>
          </ac:spMkLst>
        </pc:spChg>
        <pc:spChg chg="del">
          <ac:chgData name="Kayla N. Paramore" userId="S::kayla.n.paramore@ama-inc.com::1d9d2168-13ca-4f3a-963a-aa42850440f8" providerId="AD" clId="Web-{D6DBE1C0-ED39-7DD0-DB87-E9B12396908D}" dt="2024-07-22T16:17:40.796" v="4"/>
          <ac:spMkLst>
            <pc:docMk/>
            <pc:sldMk cId="1642679567" sldId="304"/>
            <ac:spMk id="72" creationId="{00000000-0000-0000-0000-000000000000}"/>
          </ac:spMkLst>
        </pc:spChg>
        <pc:spChg chg="del">
          <ac:chgData name="Kayla N. Paramore" userId="S::kayla.n.paramore@ama-inc.com::1d9d2168-13ca-4f3a-963a-aa42850440f8" providerId="AD" clId="Web-{D6DBE1C0-ED39-7DD0-DB87-E9B12396908D}" dt="2024-07-22T16:17:40.780" v="3"/>
          <ac:spMkLst>
            <pc:docMk/>
            <pc:sldMk cId="1642679567" sldId="304"/>
            <ac:spMk id="73" creationId="{00000000-0000-0000-0000-000000000000}"/>
          </ac:spMkLst>
        </pc:spChg>
        <pc:spChg chg="del">
          <ac:chgData name="Kayla N. Paramore" userId="S::kayla.n.paramore@ama-inc.com::1d9d2168-13ca-4f3a-963a-aa42850440f8" providerId="AD" clId="Web-{D6DBE1C0-ED39-7DD0-DB87-E9B12396908D}" dt="2024-07-22T16:17:45.937" v="47"/>
          <ac:spMkLst>
            <pc:docMk/>
            <pc:sldMk cId="1642679567" sldId="304"/>
            <ac:spMk id="74" creationId="{00000000-0000-0000-0000-000000000000}"/>
          </ac:spMkLst>
        </pc:spChg>
        <pc:spChg chg="del">
          <ac:chgData name="Kayla N. Paramore" userId="S::kayla.n.paramore@ama-inc.com::1d9d2168-13ca-4f3a-963a-aa42850440f8" providerId="AD" clId="Web-{D6DBE1C0-ED39-7DD0-DB87-E9B12396908D}" dt="2024-07-22T16:17:45.937" v="46"/>
          <ac:spMkLst>
            <pc:docMk/>
            <pc:sldMk cId="1642679567" sldId="304"/>
            <ac:spMk id="75" creationId="{00000000-0000-0000-0000-000000000000}"/>
          </ac:spMkLst>
        </pc:spChg>
        <pc:spChg chg="del">
          <ac:chgData name="Kayla N. Paramore" userId="S::kayla.n.paramore@ama-inc.com::1d9d2168-13ca-4f3a-963a-aa42850440f8" providerId="AD" clId="Web-{D6DBE1C0-ED39-7DD0-DB87-E9B12396908D}" dt="2024-07-22T16:17:35.311" v="0"/>
          <ac:spMkLst>
            <pc:docMk/>
            <pc:sldMk cId="1642679567" sldId="304"/>
            <ac:spMk id="76" creationId="{00000000-0000-0000-0000-000000000000}"/>
          </ac:spMkLst>
        </pc:spChg>
        <pc:spChg chg="del">
          <ac:chgData name="Kayla N. Paramore" userId="S::kayla.n.paramore@ama-inc.com::1d9d2168-13ca-4f3a-963a-aa42850440f8" providerId="AD" clId="Web-{D6DBE1C0-ED39-7DD0-DB87-E9B12396908D}" dt="2024-07-22T16:17:40.780" v="2"/>
          <ac:spMkLst>
            <pc:docMk/>
            <pc:sldMk cId="1642679567" sldId="304"/>
            <ac:spMk id="77" creationId="{00000000-0000-0000-0000-000000000000}"/>
          </ac:spMkLst>
        </pc:spChg>
        <pc:spChg chg="del">
          <ac:chgData name="Kayla N. Paramore" userId="S::kayla.n.paramore@ama-inc.com::1d9d2168-13ca-4f3a-963a-aa42850440f8" providerId="AD" clId="Web-{D6DBE1C0-ED39-7DD0-DB87-E9B12396908D}" dt="2024-07-22T16:17:40.796" v="44"/>
          <ac:spMkLst>
            <pc:docMk/>
            <pc:sldMk cId="1642679567" sldId="304"/>
            <ac:spMk id="78" creationId="{00000000-0000-0000-0000-000000000000}"/>
          </ac:spMkLst>
        </pc:spChg>
        <pc:spChg chg="del">
          <ac:chgData name="Kayla N. Paramore" userId="S::kayla.n.paramore@ama-inc.com::1d9d2168-13ca-4f3a-963a-aa42850440f8" providerId="AD" clId="Web-{D6DBE1C0-ED39-7DD0-DB87-E9B12396908D}" dt="2024-07-22T16:17:40.796" v="43"/>
          <ac:spMkLst>
            <pc:docMk/>
            <pc:sldMk cId="1642679567" sldId="304"/>
            <ac:spMk id="79" creationId="{00000000-0000-0000-0000-000000000000}"/>
          </ac:spMkLst>
        </pc:spChg>
        <pc:spChg chg="del">
          <ac:chgData name="Kayla N. Paramore" userId="S::kayla.n.paramore@ama-inc.com::1d9d2168-13ca-4f3a-963a-aa42850440f8" providerId="AD" clId="Web-{D6DBE1C0-ED39-7DD0-DB87-E9B12396908D}" dt="2024-07-22T16:17:40.780" v="1"/>
          <ac:spMkLst>
            <pc:docMk/>
            <pc:sldMk cId="1642679567" sldId="304"/>
            <ac:spMk id="80" creationId="{00000000-0000-0000-0000-000000000000}"/>
          </ac:spMkLst>
        </pc:spChg>
        <pc:spChg chg="add">
          <ac:chgData name="Kayla N. Paramore" userId="S::kayla.n.paramore@ama-inc.com::1d9d2168-13ca-4f3a-963a-aa42850440f8" providerId="AD" clId="Web-{D6DBE1C0-ED39-7DD0-DB87-E9B12396908D}" dt="2024-07-22T16:19:20.658" v="48"/>
          <ac:spMkLst>
            <pc:docMk/>
            <pc:sldMk cId="1642679567" sldId="304"/>
            <ac:spMk id="82" creationId="{A9EF1B02-4674-8B1C-C675-80D91AA3BC7A}"/>
          </ac:spMkLst>
        </pc:spChg>
        <pc:spChg chg="del">
          <ac:chgData name="Kayla N. Paramore" userId="S::kayla.n.paramore@ama-inc.com::1d9d2168-13ca-4f3a-963a-aa42850440f8" providerId="AD" clId="Web-{D6DBE1C0-ED39-7DD0-DB87-E9B12396908D}" dt="2024-07-22T16:17:40.796" v="41"/>
          <ac:spMkLst>
            <pc:docMk/>
            <pc:sldMk cId="1642679567" sldId="304"/>
            <ac:spMk id="83" creationId="{5759CF75-FB59-E8E5-EB3C-DBED9E26D6E7}"/>
          </ac:spMkLst>
        </pc:spChg>
        <pc:spChg chg="del">
          <ac:chgData name="Kayla N. Paramore" userId="S::kayla.n.paramore@ama-inc.com::1d9d2168-13ca-4f3a-963a-aa42850440f8" providerId="AD" clId="Web-{D6DBE1C0-ED39-7DD0-DB87-E9B12396908D}" dt="2024-07-22T16:17:40.796" v="42"/>
          <ac:spMkLst>
            <pc:docMk/>
            <pc:sldMk cId="1642679567" sldId="304"/>
            <ac:spMk id="84" creationId="{B3B34982-9069-633C-50D7-A550894935E7}"/>
          </ac:spMkLst>
        </pc:spChg>
        <pc:spChg chg="add">
          <ac:chgData name="Kayla N. Paramore" userId="S::kayla.n.paramore@ama-inc.com::1d9d2168-13ca-4f3a-963a-aa42850440f8" providerId="AD" clId="Web-{D6DBE1C0-ED39-7DD0-DB87-E9B12396908D}" dt="2024-07-22T16:19:20.658" v="48"/>
          <ac:spMkLst>
            <pc:docMk/>
            <pc:sldMk cId="1642679567" sldId="304"/>
            <ac:spMk id="85" creationId="{DADAE130-F423-2EE8-CD81-EC3AAC675073}"/>
          </ac:spMkLst>
        </pc:spChg>
        <pc:spChg chg="add">
          <ac:chgData name="Kayla N. Paramore" userId="S::kayla.n.paramore@ama-inc.com::1d9d2168-13ca-4f3a-963a-aa42850440f8" providerId="AD" clId="Web-{D6DBE1C0-ED39-7DD0-DB87-E9B12396908D}" dt="2024-07-22T16:19:20.658" v="48"/>
          <ac:spMkLst>
            <pc:docMk/>
            <pc:sldMk cId="1642679567" sldId="304"/>
            <ac:spMk id="86" creationId="{E5BB639E-20C7-2E4E-BB51-74524F9DB29B}"/>
          </ac:spMkLst>
        </pc:spChg>
        <pc:spChg chg="add">
          <ac:chgData name="Kayla N. Paramore" userId="S::kayla.n.paramore@ama-inc.com::1d9d2168-13ca-4f3a-963a-aa42850440f8" providerId="AD" clId="Web-{D6DBE1C0-ED39-7DD0-DB87-E9B12396908D}" dt="2024-07-22T16:19:20.658" v="48"/>
          <ac:spMkLst>
            <pc:docMk/>
            <pc:sldMk cId="1642679567" sldId="304"/>
            <ac:spMk id="87" creationId="{19C97A2D-EE46-7C37-32B7-71B924BAA400}"/>
          </ac:spMkLst>
        </pc:spChg>
        <pc:spChg chg="add">
          <ac:chgData name="Kayla N. Paramore" userId="S::kayla.n.paramore@ama-inc.com::1d9d2168-13ca-4f3a-963a-aa42850440f8" providerId="AD" clId="Web-{D6DBE1C0-ED39-7DD0-DB87-E9B12396908D}" dt="2024-07-22T16:19:20.658" v="48"/>
          <ac:spMkLst>
            <pc:docMk/>
            <pc:sldMk cId="1642679567" sldId="304"/>
            <ac:spMk id="88" creationId="{BB854DE3-688F-F4C8-BAE7-AFFCDB8452F7}"/>
          </ac:spMkLst>
        </pc:spChg>
        <pc:spChg chg="add">
          <ac:chgData name="Kayla N. Paramore" userId="S::kayla.n.paramore@ama-inc.com::1d9d2168-13ca-4f3a-963a-aa42850440f8" providerId="AD" clId="Web-{D6DBE1C0-ED39-7DD0-DB87-E9B12396908D}" dt="2024-07-22T16:19:20.658" v="48"/>
          <ac:spMkLst>
            <pc:docMk/>
            <pc:sldMk cId="1642679567" sldId="304"/>
            <ac:spMk id="89" creationId="{73E42ACA-45FC-B5C8-1D03-47D8823CAA63}"/>
          </ac:spMkLst>
        </pc:spChg>
        <pc:spChg chg="add">
          <ac:chgData name="Kayla N. Paramore" userId="S::kayla.n.paramore@ama-inc.com::1d9d2168-13ca-4f3a-963a-aa42850440f8" providerId="AD" clId="Web-{D6DBE1C0-ED39-7DD0-DB87-E9B12396908D}" dt="2024-07-22T16:19:20.658" v="48"/>
          <ac:spMkLst>
            <pc:docMk/>
            <pc:sldMk cId="1642679567" sldId="304"/>
            <ac:spMk id="90" creationId="{0FAF55CA-1CFA-AAC5-239E-871EBD8CBAD3}"/>
          </ac:spMkLst>
        </pc:spChg>
        <pc:spChg chg="add">
          <ac:chgData name="Kayla N. Paramore" userId="S::kayla.n.paramore@ama-inc.com::1d9d2168-13ca-4f3a-963a-aa42850440f8" providerId="AD" clId="Web-{D6DBE1C0-ED39-7DD0-DB87-E9B12396908D}" dt="2024-07-22T16:19:20.658" v="48"/>
          <ac:spMkLst>
            <pc:docMk/>
            <pc:sldMk cId="1642679567" sldId="304"/>
            <ac:spMk id="91" creationId="{27FDEF68-67F6-10AE-7060-E1A98E2185A4}"/>
          </ac:spMkLst>
        </pc:spChg>
        <pc:spChg chg="add">
          <ac:chgData name="Kayla N. Paramore" userId="S::kayla.n.paramore@ama-inc.com::1d9d2168-13ca-4f3a-963a-aa42850440f8" providerId="AD" clId="Web-{D6DBE1C0-ED39-7DD0-DB87-E9B12396908D}" dt="2024-07-22T16:19:20.658" v="48"/>
          <ac:spMkLst>
            <pc:docMk/>
            <pc:sldMk cId="1642679567" sldId="304"/>
            <ac:spMk id="92" creationId="{4C0AF509-EB73-7C95-526B-5C1F7858CE83}"/>
          </ac:spMkLst>
        </pc:spChg>
        <pc:spChg chg="add">
          <ac:chgData name="Kayla N. Paramore" userId="S::kayla.n.paramore@ama-inc.com::1d9d2168-13ca-4f3a-963a-aa42850440f8" providerId="AD" clId="Web-{D6DBE1C0-ED39-7DD0-DB87-E9B12396908D}" dt="2024-07-22T16:19:20.658" v="48"/>
          <ac:spMkLst>
            <pc:docMk/>
            <pc:sldMk cId="1642679567" sldId="304"/>
            <ac:spMk id="93" creationId="{873A5114-6B8B-DA2F-852E-E514F6D37A86}"/>
          </ac:spMkLst>
        </pc:spChg>
        <pc:spChg chg="add">
          <ac:chgData name="Kayla N. Paramore" userId="S::kayla.n.paramore@ama-inc.com::1d9d2168-13ca-4f3a-963a-aa42850440f8" providerId="AD" clId="Web-{D6DBE1C0-ED39-7DD0-DB87-E9B12396908D}" dt="2024-07-22T16:19:20.658" v="48"/>
          <ac:spMkLst>
            <pc:docMk/>
            <pc:sldMk cId="1642679567" sldId="304"/>
            <ac:spMk id="94" creationId="{A14D6956-9094-2F9E-2200-A8B6F5EB62BB}"/>
          </ac:spMkLst>
        </pc:spChg>
        <pc:spChg chg="add">
          <ac:chgData name="Kayla N. Paramore" userId="S::kayla.n.paramore@ama-inc.com::1d9d2168-13ca-4f3a-963a-aa42850440f8" providerId="AD" clId="Web-{D6DBE1C0-ED39-7DD0-DB87-E9B12396908D}" dt="2024-07-22T16:19:20.658" v="48"/>
          <ac:spMkLst>
            <pc:docMk/>
            <pc:sldMk cId="1642679567" sldId="304"/>
            <ac:spMk id="95" creationId="{098EDDBE-06E4-650E-8596-051371645B22}"/>
          </ac:spMkLst>
        </pc:spChg>
        <pc:spChg chg="add">
          <ac:chgData name="Kayla N. Paramore" userId="S::kayla.n.paramore@ama-inc.com::1d9d2168-13ca-4f3a-963a-aa42850440f8" providerId="AD" clId="Web-{D6DBE1C0-ED39-7DD0-DB87-E9B12396908D}" dt="2024-07-22T16:19:20.658" v="48"/>
          <ac:spMkLst>
            <pc:docMk/>
            <pc:sldMk cId="1642679567" sldId="304"/>
            <ac:spMk id="96" creationId="{5CE0152F-E24C-59E0-1190-727BF750B77F}"/>
          </ac:spMkLst>
        </pc:spChg>
        <pc:spChg chg="add">
          <ac:chgData name="Kayla N. Paramore" userId="S::kayla.n.paramore@ama-inc.com::1d9d2168-13ca-4f3a-963a-aa42850440f8" providerId="AD" clId="Web-{D6DBE1C0-ED39-7DD0-DB87-E9B12396908D}" dt="2024-07-22T16:19:20.658" v="48"/>
          <ac:spMkLst>
            <pc:docMk/>
            <pc:sldMk cId="1642679567" sldId="304"/>
            <ac:spMk id="97" creationId="{F4360D8E-7AD3-DF06-A6A6-753C5479B8DA}"/>
          </ac:spMkLst>
        </pc:spChg>
        <pc:spChg chg="add">
          <ac:chgData name="Kayla N. Paramore" userId="S::kayla.n.paramore@ama-inc.com::1d9d2168-13ca-4f3a-963a-aa42850440f8" providerId="AD" clId="Web-{D6DBE1C0-ED39-7DD0-DB87-E9B12396908D}" dt="2024-07-22T16:19:20.658" v="48"/>
          <ac:spMkLst>
            <pc:docMk/>
            <pc:sldMk cId="1642679567" sldId="304"/>
            <ac:spMk id="98" creationId="{2CD63E39-D627-BF46-2F57-79E322B9DF83}"/>
          </ac:spMkLst>
        </pc:spChg>
        <pc:spChg chg="add">
          <ac:chgData name="Kayla N. Paramore" userId="S::kayla.n.paramore@ama-inc.com::1d9d2168-13ca-4f3a-963a-aa42850440f8" providerId="AD" clId="Web-{D6DBE1C0-ED39-7DD0-DB87-E9B12396908D}" dt="2024-07-22T16:19:20.658" v="48"/>
          <ac:spMkLst>
            <pc:docMk/>
            <pc:sldMk cId="1642679567" sldId="304"/>
            <ac:spMk id="99" creationId="{81A12F0E-7083-F1E2-4271-B9DA137DC966}"/>
          </ac:spMkLst>
        </pc:spChg>
        <pc:spChg chg="add">
          <ac:chgData name="Kayla N. Paramore" userId="S::kayla.n.paramore@ama-inc.com::1d9d2168-13ca-4f3a-963a-aa42850440f8" providerId="AD" clId="Web-{D6DBE1C0-ED39-7DD0-DB87-E9B12396908D}" dt="2024-07-22T16:19:20.658" v="48"/>
          <ac:spMkLst>
            <pc:docMk/>
            <pc:sldMk cId="1642679567" sldId="304"/>
            <ac:spMk id="100" creationId="{9FE40467-F5F7-BF0D-F831-856D6564627B}"/>
          </ac:spMkLst>
        </pc:spChg>
        <pc:spChg chg="add">
          <ac:chgData name="Kayla N. Paramore" userId="S::kayla.n.paramore@ama-inc.com::1d9d2168-13ca-4f3a-963a-aa42850440f8" providerId="AD" clId="Web-{D6DBE1C0-ED39-7DD0-DB87-E9B12396908D}" dt="2024-07-22T16:19:20.658" v="48"/>
          <ac:spMkLst>
            <pc:docMk/>
            <pc:sldMk cId="1642679567" sldId="304"/>
            <ac:spMk id="101" creationId="{2F157613-EC89-74E4-18EC-EEC2A24F8109}"/>
          </ac:spMkLst>
        </pc:spChg>
        <pc:spChg chg="add">
          <ac:chgData name="Kayla N. Paramore" userId="S::kayla.n.paramore@ama-inc.com::1d9d2168-13ca-4f3a-963a-aa42850440f8" providerId="AD" clId="Web-{D6DBE1C0-ED39-7DD0-DB87-E9B12396908D}" dt="2024-07-22T16:19:20.658" v="48"/>
          <ac:spMkLst>
            <pc:docMk/>
            <pc:sldMk cId="1642679567" sldId="304"/>
            <ac:spMk id="102" creationId="{BAE505B9-1DD3-B1AC-1A51-B7E418859DC0}"/>
          </ac:spMkLst>
        </pc:spChg>
        <pc:spChg chg="add">
          <ac:chgData name="Kayla N. Paramore" userId="S::kayla.n.paramore@ama-inc.com::1d9d2168-13ca-4f3a-963a-aa42850440f8" providerId="AD" clId="Web-{D6DBE1C0-ED39-7DD0-DB87-E9B12396908D}" dt="2024-07-22T16:19:20.658" v="48"/>
          <ac:spMkLst>
            <pc:docMk/>
            <pc:sldMk cId="1642679567" sldId="304"/>
            <ac:spMk id="116" creationId="{6B6F99B6-38F1-3EFC-243A-B970F768ECCC}"/>
          </ac:spMkLst>
        </pc:spChg>
        <pc:spChg chg="add">
          <ac:chgData name="Kayla N. Paramore" userId="S::kayla.n.paramore@ama-inc.com::1d9d2168-13ca-4f3a-963a-aa42850440f8" providerId="AD" clId="Web-{D6DBE1C0-ED39-7DD0-DB87-E9B12396908D}" dt="2024-07-22T16:20:08.301" v="49"/>
          <ac:spMkLst>
            <pc:docMk/>
            <pc:sldMk cId="1642679567" sldId="304"/>
            <ac:spMk id="122" creationId="{BDDDB756-B89D-5381-E321-7858E8102333}"/>
          </ac:spMkLst>
        </pc:spChg>
        <pc:spChg chg="add">
          <ac:chgData name="Kayla N. Paramore" userId="S::kayla.n.paramore@ama-inc.com::1d9d2168-13ca-4f3a-963a-aa42850440f8" providerId="AD" clId="Web-{D6DBE1C0-ED39-7DD0-DB87-E9B12396908D}" dt="2024-07-22T16:20:08.301" v="49"/>
          <ac:spMkLst>
            <pc:docMk/>
            <pc:sldMk cId="1642679567" sldId="304"/>
            <ac:spMk id="123" creationId="{1267D62A-F711-0205-0510-528B0E4718FD}"/>
          </ac:spMkLst>
        </pc:spChg>
        <pc:spChg chg="add">
          <ac:chgData name="Kayla N. Paramore" userId="S::kayla.n.paramore@ama-inc.com::1d9d2168-13ca-4f3a-963a-aa42850440f8" providerId="AD" clId="Web-{D6DBE1C0-ED39-7DD0-DB87-E9B12396908D}" dt="2024-07-22T16:20:08.301" v="49"/>
          <ac:spMkLst>
            <pc:docMk/>
            <pc:sldMk cId="1642679567" sldId="304"/>
            <ac:spMk id="124" creationId="{1D199257-4D4D-C6D7-76AA-CF480B356902}"/>
          </ac:spMkLst>
        </pc:spChg>
        <pc:spChg chg="add">
          <ac:chgData name="Kayla N. Paramore" userId="S::kayla.n.paramore@ama-inc.com::1d9d2168-13ca-4f3a-963a-aa42850440f8" providerId="AD" clId="Web-{D6DBE1C0-ED39-7DD0-DB87-E9B12396908D}" dt="2024-07-22T16:20:08.301" v="49"/>
          <ac:spMkLst>
            <pc:docMk/>
            <pc:sldMk cId="1642679567" sldId="304"/>
            <ac:spMk id="125" creationId="{4147DA07-1984-7610-366C-D8E468A89F4D}"/>
          </ac:spMkLst>
        </pc:spChg>
        <pc:spChg chg="add">
          <ac:chgData name="Kayla N. Paramore" userId="S::kayla.n.paramore@ama-inc.com::1d9d2168-13ca-4f3a-963a-aa42850440f8" providerId="AD" clId="Web-{D6DBE1C0-ED39-7DD0-DB87-E9B12396908D}" dt="2024-07-22T16:20:08.301" v="49"/>
          <ac:spMkLst>
            <pc:docMk/>
            <pc:sldMk cId="1642679567" sldId="304"/>
            <ac:spMk id="126" creationId="{1B8328FC-ED39-22D4-43C0-C767C49F67F5}"/>
          </ac:spMkLst>
        </pc:spChg>
        <pc:spChg chg="add">
          <ac:chgData name="Kayla N. Paramore" userId="S::kayla.n.paramore@ama-inc.com::1d9d2168-13ca-4f3a-963a-aa42850440f8" providerId="AD" clId="Web-{D6DBE1C0-ED39-7DD0-DB87-E9B12396908D}" dt="2024-07-22T16:20:08.301" v="49"/>
          <ac:spMkLst>
            <pc:docMk/>
            <pc:sldMk cId="1642679567" sldId="304"/>
            <ac:spMk id="127" creationId="{A9EF1B02-4674-8B1C-C675-80D91AA3BC7A}"/>
          </ac:spMkLst>
        </pc:spChg>
        <pc:spChg chg="add">
          <ac:chgData name="Kayla N. Paramore" userId="S::kayla.n.paramore@ama-inc.com::1d9d2168-13ca-4f3a-963a-aa42850440f8" providerId="AD" clId="Web-{D6DBE1C0-ED39-7DD0-DB87-E9B12396908D}" dt="2024-07-22T16:20:08.301" v="49"/>
          <ac:spMkLst>
            <pc:docMk/>
            <pc:sldMk cId="1642679567" sldId="304"/>
            <ac:spMk id="128" creationId="{DADAE130-F423-2EE8-CD81-EC3AAC675073}"/>
          </ac:spMkLst>
        </pc:spChg>
        <pc:spChg chg="add">
          <ac:chgData name="Kayla N. Paramore" userId="S::kayla.n.paramore@ama-inc.com::1d9d2168-13ca-4f3a-963a-aa42850440f8" providerId="AD" clId="Web-{D6DBE1C0-ED39-7DD0-DB87-E9B12396908D}" dt="2024-07-22T16:20:08.301" v="49"/>
          <ac:spMkLst>
            <pc:docMk/>
            <pc:sldMk cId="1642679567" sldId="304"/>
            <ac:spMk id="129" creationId="{E5BB639E-20C7-2E4E-BB51-74524F9DB29B}"/>
          </ac:spMkLst>
        </pc:spChg>
        <pc:spChg chg="add">
          <ac:chgData name="Kayla N. Paramore" userId="S::kayla.n.paramore@ama-inc.com::1d9d2168-13ca-4f3a-963a-aa42850440f8" providerId="AD" clId="Web-{D6DBE1C0-ED39-7DD0-DB87-E9B12396908D}" dt="2024-07-22T16:20:08.301" v="49"/>
          <ac:spMkLst>
            <pc:docMk/>
            <pc:sldMk cId="1642679567" sldId="304"/>
            <ac:spMk id="130" creationId="{19C97A2D-EE46-7C37-32B7-71B924BAA400}"/>
          </ac:spMkLst>
        </pc:spChg>
        <pc:spChg chg="add">
          <ac:chgData name="Kayla N. Paramore" userId="S::kayla.n.paramore@ama-inc.com::1d9d2168-13ca-4f3a-963a-aa42850440f8" providerId="AD" clId="Web-{D6DBE1C0-ED39-7DD0-DB87-E9B12396908D}" dt="2024-07-22T16:20:08.301" v="49"/>
          <ac:spMkLst>
            <pc:docMk/>
            <pc:sldMk cId="1642679567" sldId="304"/>
            <ac:spMk id="131" creationId="{BB854DE3-688F-F4C8-BAE7-AFFCDB8452F7}"/>
          </ac:spMkLst>
        </pc:spChg>
        <pc:spChg chg="add">
          <ac:chgData name="Kayla N. Paramore" userId="S::kayla.n.paramore@ama-inc.com::1d9d2168-13ca-4f3a-963a-aa42850440f8" providerId="AD" clId="Web-{D6DBE1C0-ED39-7DD0-DB87-E9B12396908D}" dt="2024-07-22T16:20:08.301" v="49"/>
          <ac:spMkLst>
            <pc:docMk/>
            <pc:sldMk cId="1642679567" sldId="304"/>
            <ac:spMk id="132" creationId="{73E42ACA-45FC-B5C8-1D03-47D8823CAA63}"/>
          </ac:spMkLst>
        </pc:spChg>
        <pc:spChg chg="add">
          <ac:chgData name="Kayla N. Paramore" userId="S::kayla.n.paramore@ama-inc.com::1d9d2168-13ca-4f3a-963a-aa42850440f8" providerId="AD" clId="Web-{D6DBE1C0-ED39-7DD0-DB87-E9B12396908D}" dt="2024-07-22T16:20:08.301" v="49"/>
          <ac:spMkLst>
            <pc:docMk/>
            <pc:sldMk cId="1642679567" sldId="304"/>
            <ac:spMk id="133" creationId="{0FAF55CA-1CFA-AAC5-239E-871EBD8CBAD3}"/>
          </ac:spMkLst>
        </pc:spChg>
        <pc:spChg chg="add">
          <ac:chgData name="Kayla N. Paramore" userId="S::kayla.n.paramore@ama-inc.com::1d9d2168-13ca-4f3a-963a-aa42850440f8" providerId="AD" clId="Web-{D6DBE1C0-ED39-7DD0-DB87-E9B12396908D}" dt="2024-07-22T16:20:08.301" v="49"/>
          <ac:spMkLst>
            <pc:docMk/>
            <pc:sldMk cId="1642679567" sldId="304"/>
            <ac:spMk id="134" creationId="{27FDEF68-67F6-10AE-7060-E1A98E2185A4}"/>
          </ac:spMkLst>
        </pc:spChg>
        <pc:spChg chg="add">
          <ac:chgData name="Kayla N. Paramore" userId="S::kayla.n.paramore@ama-inc.com::1d9d2168-13ca-4f3a-963a-aa42850440f8" providerId="AD" clId="Web-{D6DBE1C0-ED39-7DD0-DB87-E9B12396908D}" dt="2024-07-22T16:20:08.301" v="49"/>
          <ac:spMkLst>
            <pc:docMk/>
            <pc:sldMk cId="1642679567" sldId="304"/>
            <ac:spMk id="135" creationId="{4C0AF509-EB73-7C95-526B-5C1F7858CE83}"/>
          </ac:spMkLst>
        </pc:spChg>
        <pc:spChg chg="add">
          <ac:chgData name="Kayla N. Paramore" userId="S::kayla.n.paramore@ama-inc.com::1d9d2168-13ca-4f3a-963a-aa42850440f8" providerId="AD" clId="Web-{D6DBE1C0-ED39-7DD0-DB87-E9B12396908D}" dt="2024-07-22T16:20:08.301" v="49"/>
          <ac:spMkLst>
            <pc:docMk/>
            <pc:sldMk cId="1642679567" sldId="304"/>
            <ac:spMk id="136" creationId="{873A5114-6B8B-DA2F-852E-E514F6D37A86}"/>
          </ac:spMkLst>
        </pc:spChg>
        <pc:spChg chg="add">
          <ac:chgData name="Kayla N. Paramore" userId="S::kayla.n.paramore@ama-inc.com::1d9d2168-13ca-4f3a-963a-aa42850440f8" providerId="AD" clId="Web-{D6DBE1C0-ED39-7DD0-DB87-E9B12396908D}" dt="2024-07-22T16:20:08.301" v="49"/>
          <ac:spMkLst>
            <pc:docMk/>
            <pc:sldMk cId="1642679567" sldId="304"/>
            <ac:spMk id="137" creationId="{A14D6956-9094-2F9E-2200-A8B6F5EB62BB}"/>
          </ac:spMkLst>
        </pc:spChg>
        <pc:spChg chg="add">
          <ac:chgData name="Kayla N. Paramore" userId="S::kayla.n.paramore@ama-inc.com::1d9d2168-13ca-4f3a-963a-aa42850440f8" providerId="AD" clId="Web-{D6DBE1C0-ED39-7DD0-DB87-E9B12396908D}" dt="2024-07-22T16:20:08.301" v="49"/>
          <ac:spMkLst>
            <pc:docMk/>
            <pc:sldMk cId="1642679567" sldId="304"/>
            <ac:spMk id="138" creationId="{098EDDBE-06E4-650E-8596-051371645B22}"/>
          </ac:spMkLst>
        </pc:spChg>
        <pc:spChg chg="add">
          <ac:chgData name="Kayla N. Paramore" userId="S::kayla.n.paramore@ama-inc.com::1d9d2168-13ca-4f3a-963a-aa42850440f8" providerId="AD" clId="Web-{D6DBE1C0-ED39-7DD0-DB87-E9B12396908D}" dt="2024-07-22T16:20:08.301" v="49"/>
          <ac:spMkLst>
            <pc:docMk/>
            <pc:sldMk cId="1642679567" sldId="304"/>
            <ac:spMk id="139" creationId="{5CE0152F-E24C-59E0-1190-727BF750B77F}"/>
          </ac:spMkLst>
        </pc:spChg>
        <pc:spChg chg="add">
          <ac:chgData name="Kayla N. Paramore" userId="S::kayla.n.paramore@ama-inc.com::1d9d2168-13ca-4f3a-963a-aa42850440f8" providerId="AD" clId="Web-{D6DBE1C0-ED39-7DD0-DB87-E9B12396908D}" dt="2024-07-22T16:20:08.301" v="49"/>
          <ac:spMkLst>
            <pc:docMk/>
            <pc:sldMk cId="1642679567" sldId="304"/>
            <ac:spMk id="140" creationId="{F4360D8E-7AD3-DF06-A6A6-753C5479B8DA}"/>
          </ac:spMkLst>
        </pc:spChg>
        <pc:spChg chg="add">
          <ac:chgData name="Kayla N. Paramore" userId="S::kayla.n.paramore@ama-inc.com::1d9d2168-13ca-4f3a-963a-aa42850440f8" providerId="AD" clId="Web-{D6DBE1C0-ED39-7DD0-DB87-E9B12396908D}" dt="2024-07-22T16:20:08.301" v="49"/>
          <ac:spMkLst>
            <pc:docMk/>
            <pc:sldMk cId="1642679567" sldId="304"/>
            <ac:spMk id="141" creationId="{2CD63E39-D627-BF46-2F57-79E322B9DF83}"/>
          </ac:spMkLst>
        </pc:spChg>
        <pc:spChg chg="add">
          <ac:chgData name="Kayla N. Paramore" userId="S::kayla.n.paramore@ama-inc.com::1d9d2168-13ca-4f3a-963a-aa42850440f8" providerId="AD" clId="Web-{D6DBE1C0-ED39-7DD0-DB87-E9B12396908D}" dt="2024-07-22T16:20:08.301" v="49"/>
          <ac:spMkLst>
            <pc:docMk/>
            <pc:sldMk cId="1642679567" sldId="304"/>
            <ac:spMk id="142" creationId="{81A12F0E-7083-F1E2-4271-B9DA137DC966}"/>
          </ac:spMkLst>
        </pc:spChg>
        <pc:spChg chg="add">
          <ac:chgData name="Kayla N. Paramore" userId="S::kayla.n.paramore@ama-inc.com::1d9d2168-13ca-4f3a-963a-aa42850440f8" providerId="AD" clId="Web-{D6DBE1C0-ED39-7DD0-DB87-E9B12396908D}" dt="2024-07-22T16:20:08.301" v="49"/>
          <ac:spMkLst>
            <pc:docMk/>
            <pc:sldMk cId="1642679567" sldId="304"/>
            <ac:spMk id="143" creationId="{9FE40467-F5F7-BF0D-F831-856D6564627B}"/>
          </ac:spMkLst>
        </pc:spChg>
        <pc:spChg chg="add">
          <ac:chgData name="Kayla N. Paramore" userId="S::kayla.n.paramore@ama-inc.com::1d9d2168-13ca-4f3a-963a-aa42850440f8" providerId="AD" clId="Web-{D6DBE1C0-ED39-7DD0-DB87-E9B12396908D}" dt="2024-07-22T16:20:08.301" v="49"/>
          <ac:spMkLst>
            <pc:docMk/>
            <pc:sldMk cId="1642679567" sldId="304"/>
            <ac:spMk id="144" creationId="{2F157613-EC89-74E4-18EC-EEC2A24F8109}"/>
          </ac:spMkLst>
        </pc:spChg>
        <pc:spChg chg="add">
          <ac:chgData name="Kayla N. Paramore" userId="S::kayla.n.paramore@ama-inc.com::1d9d2168-13ca-4f3a-963a-aa42850440f8" providerId="AD" clId="Web-{D6DBE1C0-ED39-7DD0-DB87-E9B12396908D}" dt="2024-07-22T16:20:08.301" v="49"/>
          <ac:spMkLst>
            <pc:docMk/>
            <pc:sldMk cId="1642679567" sldId="304"/>
            <ac:spMk id="145" creationId="{BAE505B9-1DD3-B1AC-1A51-B7E418859DC0}"/>
          </ac:spMkLst>
        </pc:spChg>
        <pc:spChg chg="add">
          <ac:chgData name="Kayla N. Paramore" userId="S::kayla.n.paramore@ama-inc.com::1d9d2168-13ca-4f3a-963a-aa42850440f8" providerId="AD" clId="Web-{D6DBE1C0-ED39-7DD0-DB87-E9B12396908D}" dt="2024-07-22T16:20:08.301" v="49"/>
          <ac:spMkLst>
            <pc:docMk/>
            <pc:sldMk cId="1642679567" sldId="304"/>
            <ac:spMk id="159" creationId="{6B6F99B6-38F1-3EFC-243A-B970F768ECCC}"/>
          </ac:spMkLst>
        </pc:spChg>
        <pc:spChg chg="add">
          <ac:chgData name="Kayla N. Paramore" userId="S::kayla.n.paramore@ama-inc.com::1d9d2168-13ca-4f3a-963a-aa42850440f8" providerId="AD" clId="Web-{D6DBE1C0-ED39-7DD0-DB87-E9B12396908D}" dt="2024-07-22T16:20:24.364" v="50"/>
          <ac:spMkLst>
            <pc:docMk/>
            <pc:sldMk cId="1642679567" sldId="304"/>
            <ac:spMk id="165" creationId="{BDDDB756-B89D-5381-E321-7858E8102333}"/>
          </ac:spMkLst>
        </pc:spChg>
        <pc:spChg chg="add">
          <ac:chgData name="Kayla N. Paramore" userId="S::kayla.n.paramore@ama-inc.com::1d9d2168-13ca-4f3a-963a-aa42850440f8" providerId="AD" clId="Web-{D6DBE1C0-ED39-7DD0-DB87-E9B12396908D}" dt="2024-07-22T16:20:24.364" v="50"/>
          <ac:spMkLst>
            <pc:docMk/>
            <pc:sldMk cId="1642679567" sldId="304"/>
            <ac:spMk id="166" creationId="{1267D62A-F711-0205-0510-528B0E4718FD}"/>
          </ac:spMkLst>
        </pc:spChg>
        <pc:spChg chg="add">
          <ac:chgData name="Kayla N. Paramore" userId="S::kayla.n.paramore@ama-inc.com::1d9d2168-13ca-4f3a-963a-aa42850440f8" providerId="AD" clId="Web-{D6DBE1C0-ED39-7DD0-DB87-E9B12396908D}" dt="2024-07-22T16:20:24.364" v="50"/>
          <ac:spMkLst>
            <pc:docMk/>
            <pc:sldMk cId="1642679567" sldId="304"/>
            <ac:spMk id="167" creationId="{1D199257-4D4D-C6D7-76AA-CF480B356902}"/>
          </ac:spMkLst>
        </pc:spChg>
        <pc:spChg chg="add">
          <ac:chgData name="Kayla N. Paramore" userId="S::kayla.n.paramore@ama-inc.com::1d9d2168-13ca-4f3a-963a-aa42850440f8" providerId="AD" clId="Web-{D6DBE1C0-ED39-7DD0-DB87-E9B12396908D}" dt="2024-07-22T16:20:24.364" v="50"/>
          <ac:spMkLst>
            <pc:docMk/>
            <pc:sldMk cId="1642679567" sldId="304"/>
            <ac:spMk id="168" creationId="{4147DA07-1984-7610-366C-D8E468A89F4D}"/>
          </ac:spMkLst>
        </pc:spChg>
        <pc:spChg chg="add">
          <ac:chgData name="Kayla N. Paramore" userId="S::kayla.n.paramore@ama-inc.com::1d9d2168-13ca-4f3a-963a-aa42850440f8" providerId="AD" clId="Web-{D6DBE1C0-ED39-7DD0-DB87-E9B12396908D}" dt="2024-07-22T16:20:24.364" v="50"/>
          <ac:spMkLst>
            <pc:docMk/>
            <pc:sldMk cId="1642679567" sldId="304"/>
            <ac:spMk id="169" creationId="{1B8328FC-ED39-22D4-43C0-C767C49F67F5}"/>
          </ac:spMkLst>
        </pc:spChg>
        <pc:spChg chg="add">
          <ac:chgData name="Kayla N. Paramore" userId="S::kayla.n.paramore@ama-inc.com::1d9d2168-13ca-4f3a-963a-aa42850440f8" providerId="AD" clId="Web-{D6DBE1C0-ED39-7DD0-DB87-E9B12396908D}" dt="2024-07-22T16:20:24.364" v="50"/>
          <ac:spMkLst>
            <pc:docMk/>
            <pc:sldMk cId="1642679567" sldId="304"/>
            <ac:spMk id="170" creationId="{A9EF1B02-4674-8B1C-C675-80D91AA3BC7A}"/>
          </ac:spMkLst>
        </pc:spChg>
        <pc:spChg chg="add">
          <ac:chgData name="Kayla N. Paramore" userId="S::kayla.n.paramore@ama-inc.com::1d9d2168-13ca-4f3a-963a-aa42850440f8" providerId="AD" clId="Web-{D6DBE1C0-ED39-7DD0-DB87-E9B12396908D}" dt="2024-07-22T16:20:24.364" v="50"/>
          <ac:spMkLst>
            <pc:docMk/>
            <pc:sldMk cId="1642679567" sldId="304"/>
            <ac:spMk id="171" creationId="{DADAE130-F423-2EE8-CD81-EC3AAC675073}"/>
          </ac:spMkLst>
        </pc:spChg>
        <pc:spChg chg="add">
          <ac:chgData name="Kayla N. Paramore" userId="S::kayla.n.paramore@ama-inc.com::1d9d2168-13ca-4f3a-963a-aa42850440f8" providerId="AD" clId="Web-{D6DBE1C0-ED39-7DD0-DB87-E9B12396908D}" dt="2024-07-22T16:20:24.364" v="50"/>
          <ac:spMkLst>
            <pc:docMk/>
            <pc:sldMk cId="1642679567" sldId="304"/>
            <ac:spMk id="172" creationId="{E5BB639E-20C7-2E4E-BB51-74524F9DB29B}"/>
          </ac:spMkLst>
        </pc:spChg>
        <pc:spChg chg="add">
          <ac:chgData name="Kayla N. Paramore" userId="S::kayla.n.paramore@ama-inc.com::1d9d2168-13ca-4f3a-963a-aa42850440f8" providerId="AD" clId="Web-{D6DBE1C0-ED39-7DD0-DB87-E9B12396908D}" dt="2024-07-22T16:20:24.364" v="50"/>
          <ac:spMkLst>
            <pc:docMk/>
            <pc:sldMk cId="1642679567" sldId="304"/>
            <ac:spMk id="173" creationId="{19C97A2D-EE46-7C37-32B7-71B924BAA400}"/>
          </ac:spMkLst>
        </pc:spChg>
        <pc:spChg chg="add">
          <ac:chgData name="Kayla N. Paramore" userId="S::kayla.n.paramore@ama-inc.com::1d9d2168-13ca-4f3a-963a-aa42850440f8" providerId="AD" clId="Web-{D6DBE1C0-ED39-7DD0-DB87-E9B12396908D}" dt="2024-07-22T16:20:24.364" v="50"/>
          <ac:spMkLst>
            <pc:docMk/>
            <pc:sldMk cId="1642679567" sldId="304"/>
            <ac:spMk id="174" creationId="{BB854DE3-688F-F4C8-BAE7-AFFCDB8452F7}"/>
          </ac:spMkLst>
        </pc:spChg>
        <pc:spChg chg="add">
          <ac:chgData name="Kayla N. Paramore" userId="S::kayla.n.paramore@ama-inc.com::1d9d2168-13ca-4f3a-963a-aa42850440f8" providerId="AD" clId="Web-{D6DBE1C0-ED39-7DD0-DB87-E9B12396908D}" dt="2024-07-22T16:20:24.364" v="50"/>
          <ac:spMkLst>
            <pc:docMk/>
            <pc:sldMk cId="1642679567" sldId="304"/>
            <ac:spMk id="175" creationId="{73E42ACA-45FC-B5C8-1D03-47D8823CAA63}"/>
          </ac:spMkLst>
        </pc:spChg>
        <pc:spChg chg="add">
          <ac:chgData name="Kayla N. Paramore" userId="S::kayla.n.paramore@ama-inc.com::1d9d2168-13ca-4f3a-963a-aa42850440f8" providerId="AD" clId="Web-{D6DBE1C0-ED39-7DD0-DB87-E9B12396908D}" dt="2024-07-22T16:20:24.364" v="50"/>
          <ac:spMkLst>
            <pc:docMk/>
            <pc:sldMk cId="1642679567" sldId="304"/>
            <ac:spMk id="176" creationId="{0FAF55CA-1CFA-AAC5-239E-871EBD8CBAD3}"/>
          </ac:spMkLst>
        </pc:spChg>
        <pc:spChg chg="add">
          <ac:chgData name="Kayla N. Paramore" userId="S::kayla.n.paramore@ama-inc.com::1d9d2168-13ca-4f3a-963a-aa42850440f8" providerId="AD" clId="Web-{D6DBE1C0-ED39-7DD0-DB87-E9B12396908D}" dt="2024-07-22T16:20:24.364" v="50"/>
          <ac:spMkLst>
            <pc:docMk/>
            <pc:sldMk cId="1642679567" sldId="304"/>
            <ac:spMk id="177" creationId="{27FDEF68-67F6-10AE-7060-E1A98E2185A4}"/>
          </ac:spMkLst>
        </pc:spChg>
        <pc:spChg chg="add">
          <ac:chgData name="Kayla N. Paramore" userId="S::kayla.n.paramore@ama-inc.com::1d9d2168-13ca-4f3a-963a-aa42850440f8" providerId="AD" clId="Web-{D6DBE1C0-ED39-7DD0-DB87-E9B12396908D}" dt="2024-07-22T16:20:24.364" v="50"/>
          <ac:spMkLst>
            <pc:docMk/>
            <pc:sldMk cId="1642679567" sldId="304"/>
            <ac:spMk id="178" creationId="{4C0AF509-EB73-7C95-526B-5C1F7858CE83}"/>
          </ac:spMkLst>
        </pc:spChg>
        <pc:spChg chg="add">
          <ac:chgData name="Kayla N. Paramore" userId="S::kayla.n.paramore@ama-inc.com::1d9d2168-13ca-4f3a-963a-aa42850440f8" providerId="AD" clId="Web-{D6DBE1C0-ED39-7DD0-DB87-E9B12396908D}" dt="2024-07-22T16:20:24.364" v="50"/>
          <ac:spMkLst>
            <pc:docMk/>
            <pc:sldMk cId="1642679567" sldId="304"/>
            <ac:spMk id="179" creationId="{873A5114-6B8B-DA2F-852E-E514F6D37A86}"/>
          </ac:spMkLst>
        </pc:spChg>
        <pc:spChg chg="add">
          <ac:chgData name="Kayla N. Paramore" userId="S::kayla.n.paramore@ama-inc.com::1d9d2168-13ca-4f3a-963a-aa42850440f8" providerId="AD" clId="Web-{D6DBE1C0-ED39-7DD0-DB87-E9B12396908D}" dt="2024-07-22T16:20:24.364" v="50"/>
          <ac:spMkLst>
            <pc:docMk/>
            <pc:sldMk cId="1642679567" sldId="304"/>
            <ac:spMk id="180" creationId="{A14D6956-9094-2F9E-2200-A8B6F5EB62BB}"/>
          </ac:spMkLst>
        </pc:spChg>
        <pc:spChg chg="add">
          <ac:chgData name="Kayla N. Paramore" userId="S::kayla.n.paramore@ama-inc.com::1d9d2168-13ca-4f3a-963a-aa42850440f8" providerId="AD" clId="Web-{D6DBE1C0-ED39-7DD0-DB87-E9B12396908D}" dt="2024-07-22T16:20:24.364" v="50"/>
          <ac:spMkLst>
            <pc:docMk/>
            <pc:sldMk cId="1642679567" sldId="304"/>
            <ac:spMk id="181" creationId="{098EDDBE-06E4-650E-8596-051371645B22}"/>
          </ac:spMkLst>
        </pc:spChg>
        <pc:spChg chg="add">
          <ac:chgData name="Kayla N. Paramore" userId="S::kayla.n.paramore@ama-inc.com::1d9d2168-13ca-4f3a-963a-aa42850440f8" providerId="AD" clId="Web-{D6DBE1C0-ED39-7DD0-DB87-E9B12396908D}" dt="2024-07-22T16:20:24.364" v="50"/>
          <ac:spMkLst>
            <pc:docMk/>
            <pc:sldMk cId="1642679567" sldId="304"/>
            <ac:spMk id="182" creationId="{5CE0152F-E24C-59E0-1190-727BF750B77F}"/>
          </ac:spMkLst>
        </pc:spChg>
        <pc:spChg chg="add">
          <ac:chgData name="Kayla N. Paramore" userId="S::kayla.n.paramore@ama-inc.com::1d9d2168-13ca-4f3a-963a-aa42850440f8" providerId="AD" clId="Web-{D6DBE1C0-ED39-7DD0-DB87-E9B12396908D}" dt="2024-07-22T16:20:24.364" v="50"/>
          <ac:spMkLst>
            <pc:docMk/>
            <pc:sldMk cId="1642679567" sldId="304"/>
            <ac:spMk id="183" creationId="{F4360D8E-7AD3-DF06-A6A6-753C5479B8DA}"/>
          </ac:spMkLst>
        </pc:spChg>
        <pc:spChg chg="add">
          <ac:chgData name="Kayla N. Paramore" userId="S::kayla.n.paramore@ama-inc.com::1d9d2168-13ca-4f3a-963a-aa42850440f8" providerId="AD" clId="Web-{D6DBE1C0-ED39-7DD0-DB87-E9B12396908D}" dt="2024-07-22T16:20:24.364" v="50"/>
          <ac:spMkLst>
            <pc:docMk/>
            <pc:sldMk cId="1642679567" sldId="304"/>
            <ac:spMk id="184" creationId="{2CD63E39-D627-BF46-2F57-79E322B9DF83}"/>
          </ac:spMkLst>
        </pc:spChg>
        <pc:spChg chg="add">
          <ac:chgData name="Kayla N. Paramore" userId="S::kayla.n.paramore@ama-inc.com::1d9d2168-13ca-4f3a-963a-aa42850440f8" providerId="AD" clId="Web-{D6DBE1C0-ED39-7DD0-DB87-E9B12396908D}" dt="2024-07-22T16:20:24.364" v="50"/>
          <ac:spMkLst>
            <pc:docMk/>
            <pc:sldMk cId="1642679567" sldId="304"/>
            <ac:spMk id="185" creationId="{81A12F0E-7083-F1E2-4271-B9DA137DC966}"/>
          </ac:spMkLst>
        </pc:spChg>
        <pc:spChg chg="add">
          <ac:chgData name="Kayla N. Paramore" userId="S::kayla.n.paramore@ama-inc.com::1d9d2168-13ca-4f3a-963a-aa42850440f8" providerId="AD" clId="Web-{D6DBE1C0-ED39-7DD0-DB87-E9B12396908D}" dt="2024-07-22T16:20:24.364" v="50"/>
          <ac:spMkLst>
            <pc:docMk/>
            <pc:sldMk cId="1642679567" sldId="304"/>
            <ac:spMk id="186" creationId="{9FE40467-F5F7-BF0D-F831-856D6564627B}"/>
          </ac:spMkLst>
        </pc:spChg>
        <pc:spChg chg="add">
          <ac:chgData name="Kayla N. Paramore" userId="S::kayla.n.paramore@ama-inc.com::1d9d2168-13ca-4f3a-963a-aa42850440f8" providerId="AD" clId="Web-{D6DBE1C0-ED39-7DD0-DB87-E9B12396908D}" dt="2024-07-22T16:20:24.364" v="50"/>
          <ac:spMkLst>
            <pc:docMk/>
            <pc:sldMk cId="1642679567" sldId="304"/>
            <ac:spMk id="187" creationId="{2F157613-EC89-74E4-18EC-EEC2A24F8109}"/>
          </ac:spMkLst>
        </pc:spChg>
        <pc:spChg chg="add">
          <ac:chgData name="Kayla N. Paramore" userId="S::kayla.n.paramore@ama-inc.com::1d9d2168-13ca-4f3a-963a-aa42850440f8" providerId="AD" clId="Web-{D6DBE1C0-ED39-7DD0-DB87-E9B12396908D}" dt="2024-07-22T16:20:24.364" v="50"/>
          <ac:spMkLst>
            <pc:docMk/>
            <pc:sldMk cId="1642679567" sldId="304"/>
            <ac:spMk id="188" creationId="{BAE505B9-1DD3-B1AC-1A51-B7E418859DC0}"/>
          </ac:spMkLst>
        </pc:spChg>
        <pc:spChg chg="add">
          <ac:chgData name="Kayla N. Paramore" userId="S::kayla.n.paramore@ama-inc.com::1d9d2168-13ca-4f3a-963a-aa42850440f8" providerId="AD" clId="Web-{D6DBE1C0-ED39-7DD0-DB87-E9B12396908D}" dt="2024-07-22T16:20:24.364" v="50"/>
          <ac:spMkLst>
            <pc:docMk/>
            <pc:sldMk cId="1642679567" sldId="304"/>
            <ac:spMk id="202" creationId="{6B6F99B6-38F1-3EFC-243A-B970F768ECCC}"/>
          </ac:spMkLst>
        </pc:spChg>
        <pc:spChg chg="add">
          <ac:chgData name="Kayla N. Paramore" userId="S::kayla.n.paramore@ama-inc.com::1d9d2168-13ca-4f3a-963a-aa42850440f8" providerId="AD" clId="Web-{D6DBE1C0-ED39-7DD0-DB87-E9B12396908D}" dt="2024-07-22T16:21:11.865" v="51"/>
          <ac:spMkLst>
            <pc:docMk/>
            <pc:sldMk cId="1642679567" sldId="304"/>
            <ac:spMk id="208" creationId="{BDDDB756-B89D-5381-E321-7858E8102333}"/>
          </ac:spMkLst>
        </pc:spChg>
        <pc:spChg chg="add">
          <ac:chgData name="Kayla N. Paramore" userId="S::kayla.n.paramore@ama-inc.com::1d9d2168-13ca-4f3a-963a-aa42850440f8" providerId="AD" clId="Web-{D6DBE1C0-ED39-7DD0-DB87-E9B12396908D}" dt="2024-07-22T16:21:57.210" v="52"/>
          <ac:spMkLst>
            <pc:docMk/>
            <pc:sldMk cId="1642679567" sldId="304"/>
            <ac:spMk id="209" creationId="{BDDDB756-B89D-5381-E321-7858E8102333}"/>
          </ac:spMkLst>
        </pc:spChg>
        <pc:spChg chg="add">
          <ac:chgData name="Kayla N. Paramore" userId="S::kayla.n.paramore@ama-inc.com::1d9d2168-13ca-4f3a-963a-aa42850440f8" providerId="AD" clId="Web-{D6DBE1C0-ED39-7DD0-DB87-E9B12396908D}" dt="2024-07-22T16:21:57.210" v="52"/>
          <ac:spMkLst>
            <pc:docMk/>
            <pc:sldMk cId="1642679567" sldId="304"/>
            <ac:spMk id="210" creationId="{1267D62A-F711-0205-0510-528B0E4718FD}"/>
          </ac:spMkLst>
        </pc:spChg>
        <pc:spChg chg="add">
          <ac:chgData name="Kayla N. Paramore" userId="S::kayla.n.paramore@ama-inc.com::1d9d2168-13ca-4f3a-963a-aa42850440f8" providerId="AD" clId="Web-{D6DBE1C0-ED39-7DD0-DB87-E9B12396908D}" dt="2024-07-22T16:21:57.210" v="52"/>
          <ac:spMkLst>
            <pc:docMk/>
            <pc:sldMk cId="1642679567" sldId="304"/>
            <ac:spMk id="211" creationId="{1D199257-4D4D-C6D7-76AA-CF480B356902}"/>
          </ac:spMkLst>
        </pc:spChg>
        <pc:spChg chg="add">
          <ac:chgData name="Kayla N. Paramore" userId="S::kayla.n.paramore@ama-inc.com::1d9d2168-13ca-4f3a-963a-aa42850440f8" providerId="AD" clId="Web-{D6DBE1C0-ED39-7DD0-DB87-E9B12396908D}" dt="2024-07-22T16:21:57.210" v="52"/>
          <ac:spMkLst>
            <pc:docMk/>
            <pc:sldMk cId="1642679567" sldId="304"/>
            <ac:spMk id="212" creationId="{4147DA07-1984-7610-366C-D8E468A89F4D}"/>
          </ac:spMkLst>
        </pc:spChg>
        <pc:spChg chg="add">
          <ac:chgData name="Kayla N. Paramore" userId="S::kayla.n.paramore@ama-inc.com::1d9d2168-13ca-4f3a-963a-aa42850440f8" providerId="AD" clId="Web-{D6DBE1C0-ED39-7DD0-DB87-E9B12396908D}" dt="2024-07-22T16:21:57.210" v="52"/>
          <ac:spMkLst>
            <pc:docMk/>
            <pc:sldMk cId="1642679567" sldId="304"/>
            <ac:spMk id="213" creationId="{1B8328FC-ED39-22D4-43C0-C767C49F67F5}"/>
          </ac:spMkLst>
        </pc:spChg>
        <pc:spChg chg="add">
          <ac:chgData name="Kayla N. Paramore" userId="S::kayla.n.paramore@ama-inc.com::1d9d2168-13ca-4f3a-963a-aa42850440f8" providerId="AD" clId="Web-{D6DBE1C0-ED39-7DD0-DB87-E9B12396908D}" dt="2024-07-22T16:21:57.210" v="52"/>
          <ac:spMkLst>
            <pc:docMk/>
            <pc:sldMk cId="1642679567" sldId="304"/>
            <ac:spMk id="214" creationId="{A9EF1B02-4674-8B1C-C675-80D91AA3BC7A}"/>
          </ac:spMkLst>
        </pc:spChg>
        <pc:spChg chg="add">
          <ac:chgData name="Kayla N. Paramore" userId="S::kayla.n.paramore@ama-inc.com::1d9d2168-13ca-4f3a-963a-aa42850440f8" providerId="AD" clId="Web-{D6DBE1C0-ED39-7DD0-DB87-E9B12396908D}" dt="2024-07-22T16:21:57.210" v="52"/>
          <ac:spMkLst>
            <pc:docMk/>
            <pc:sldMk cId="1642679567" sldId="304"/>
            <ac:spMk id="215" creationId="{DADAE130-F423-2EE8-CD81-EC3AAC675073}"/>
          </ac:spMkLst>
        </pc:spChg>
        <pc:spChg chg="add">
          <ac:chgData name="Kayla N. Paramore" userId="S::kayla.n.paramore@ama-inc.com::1d9d2168-13ca-4f3a-963a-aa42850440f8" providerId="AD" clId="Web-{D6DBE1C0-ED39-7DD0-DB87-E9B12396908D}" dt="2024-07-22T16:21:57.210" v="52"/>
          <ac:spMkLst>
            <pc:docMk/>
            <pc:sldMk cId="1642679567" sldId="304"/>
            <ac:spMk id="216" creationId="{E5BB639E-20C7-2E4E-BB51-74524F9DB29B}"/>
          </ac:spMkLst>
        </pc:spChg>
        <pc:spChg chg="add">
          <ac:chgData name="Kayla N. Paramore" userId="S::kayla.n.paramore@ama-inc.com::1d9d2168-13ca-4f3a-963a-aa42850440f8" providerId="AD" clId="Web-{D6DBE1C0-ED39-7DD0-DB87-E9B12396908D}" dt="2024-07-22T16:21:57.210" v="52"/>
          <ac:spMkLst>
            <pc:docMk/>
            <pc:sldMk cId="1642679567" sldId="304"/>
            <ac:spMk id="217" creationId="{19C97A2D-EE46-7C37-32B7-71B924BAA400}"/>
          </ac:spMkLst>
        </pc:spChg>
        <pc:spChg chg="add">
          <ac:chgData name="Kayla N. Paramore" userId="S::kayla.n.paramore@ama-inc.com::1d9d2168-13ca-4f3a-963a-aa42850440f8" providerId="AD" clId="Web-{D6DBE1C0-ED39-7DD0-DB87-E9B12396908D}" dt="2024-07-22T16:21:57.210" v="52"/>
          <ac:spMkLst>
            <pc:docMk/>
            <pc:sldMk cId="1642679567" sldId="304"/>
            <ac:spMk id="218" creationId="{BB854DE3-688F-F4C8-BAE7-AFFCDB8452F7}"/>
          </ac:spMkLst>
        </pc:spChg>
        <pc:spChg chg="add">
          <ac:chgData name="Kayla N. Paramore" userId="S::kayla.n.paramore@ama-inc.com::1d9d2168-13ca-4f3a-963a-aa42850440f8" providerId="AD" clId="Web-{D6DBE1C0-ED39-7DD0-DB87-E9B12396908D}" dt="2024-07-22T16:21:57.210" v="52"/>
          <ac:spMkLst>
            <pc:docMk/>
            <pc:sldMk cId="1642679567" sldId="304"/>
            <ac:spMk id="219" creationId="{73E42ACA-45FC-B5C8-1D03-47D8823CAA63}"/>
          </ac:spMkLst>
        </pc:spChg>
        <pc:spChg chg="add">
          <ac:chgData name="Kayla N. Paramore" userId="S::kayla.n.paramore@ama-inc.com::1d9d2168-13ca-4f3a-963a-aa42850440f8" providerId="AD" clId="Web-{D6DBE1C0-ED39-7DD0-DB87-E9B12396908D}" dt="2024-07-22T16:21:57.210" v="52"/>
          <ac:spMkLst>
            <pc:docMk/>
            <pc:sldMk cId="1642679567" sldId="304"/>
            <ac:spMk id="220" creationId="{0FAF55CA-1CFA-AAC5-239E-871EBD8CBAD3}"/>
          </ac:spMkLst>
        </pc:spChg>
        <pc:spChg chg="add">
          <ac:chgData name="Kayla N. Paramore" userId="S::kayla.n.paramore@ama-inc.com::1d9d2168-13ca-4f3a-963a-aa42850440f8" providerId="AD" clId="Web-{D6DBE1C0-ED39-7DD0-DB87-E9B12396908D}" dt="2024-07-22T16:21:57.210" v="52"/>
          <ac:spMkLst>
            <pc:docMk/>
            <pc:sldMk cId="1642679567" sldId="304"/>
            <ac:spMk id="221" creationId="{27FDEF68-67F6-10AE-7060-E1A98E2185A4}"/>
          </ac:spMkLst>
        </pc:spChg>
        <pc:spChg chg="add">
          <ac:chgData name="Kayla N. Paramore" userId="S::kayla.n.paramore@ama-inc.com::1d9d2168-13ca-4f3a-963a-aa42850440f8" providerId="AD" clId="Web-{D6DBE1C0-ED39-7DD0-DB87-E9B12396908D}" dt="2024-07-22T16:21:57.210" v="52"/>
          <ac:spMkLst>
            <pc:docMk/>
            <pc:sldMk cId="1642679567" sldId="304"/>
            <ac:spMk id="222" creationId="{4C0AF509-EB73-7C95-526B-5C1F7858CE83}"/>
          </ac:spMkLst>
        </pc:spChg>
        <pc:spChg chg="add">
          <ac:chgData name="Kayla N. Paramore" userId="S::kayla.n.paramore@ama-inc.com::1d9d2168-13ca-4f3a-963a-aa42850440f8" providerId="AD" clId="Web-{D6DBE1C0-ED39-7DD0-DB87-E9B12396908D}" dt="2024-07-22T16:21:57.210" v="52"/>
          <ac:spMkLst>
            <pc:docMk/>
            <pc:sldMk cId="1642679567" sldId="304"/>
            <ac:spMk id="223" creationId="{873A5114-6B8B-DA2F-852E-E514F6D37A86}"/>
          </ac:spMkLst>
        </pc:spChg>
        <pc:spChg chg="add">
          <ac:chgData name="Kayla N. Paramore" userId="S::kayla.n.paramore@ama-inc.com::1d9d2168-13ca-4f3a-963a-aa42850440f8" providerId="AD" clId="Web-{D6DBE1C0-ED39-7DD0-DB87-E9B12396908D}" dt="2024-07-22T16:21:57.210" v="52"/>
          <ac:spMkLst>
            <pc:docMk/>
            <pc:sldMk cId="1642679567" sldId="304"/>
            <ac:spMk id="224" creationId="{A14D6956-9094-2F9E-2200-A8B6F5EB62BB}"/>
          </ac:spMkLst>
        </pc:spChg>
        <pc:spChg chg="add">
          <ac:chgData name="Kayla N. Paramore" userId="S::kayla.n.paramore@ama-inc.com::1d9d2168-13ca-4f3a-963a-aa42850440f8" providerId="AD" clId="Web-{D6DBE1C0-ED39-7DD0-DB87-E9B12396908D}" dt="2024-07-22T16:21:57.210" v="52"/>
          <ac:spMkLst>
            <pc:docMk/>
            <pc:sldMk cId="1642679567" sldId="304"/>
            <ac:spMk id="225" creationId="{098EDDBE-06E4-650E-8596-051371645B22}"/>
          </ac:spMkLst>
        </pc:spChg>
        <pc:spChg chg="add">
          <ac:chgData name="Kayla N. Paramore" userId="S::kayla.n.paramore@ama-inc.com::1d9d2168-13ca-4f3a-963a-aa42850440f8" providerId="AD" clId="Web-{D6DBE1C0-ED39-7DD0-DB87-E9B12396908D}" dt="2024-07-22T16:21:57.210" v="52"/>
          <ac:spMkLst>
            <pc:docMk/>
            <pc:sldMk cId="1642679567" sldId="304"/>
            <ac:spMk id="226" creationId="{5CE0152F-E24C-59E0-1190-727BF750B77F}"/>
          </ac:spMkLst>
        </pc:spChg>
        <pc:spChg chg="add">
          <ac:chgData name="Kayla N. Paramore" userId="S::kayla.n.paramore@ama-inc.com::1d9d2168-13ca-4f3a-963a-aa42850440f8" providerId="AD" clId="Web-{D6DBE1C0-ED39-7DD0-DB87-E9B12396908D}" dt="2024-07-22T16:21:57.210" v="52"/>
          <ac:spMkLst>
            <pc:docMk/>
            <pc:sldMk cId="1642679567" sldId="304"/>
            <ac:spMk id="227" creationId="{F4360D8E-7AD3-DF06-A6A6-753C5479B8DA}"/>
          </ac:spMkLst>
        </pc:spChg>
        <pc:spChg chg="add">
          <ac:chgData name="Kayla N. Paramore" userId="S::kayla.n.paramore@ama-inc.com::1d9d2168-13ca-4f3a-963a-aa42850440f8" providerId="AD" clId="Web-{D6DBE1C0-ED39-7DD0-DB87-E9B12396908D}" dt="2024-07-22T16:21:57.210" v="52"/>
          <ac:spMkLst>
            <pc:docMk/>
            <pc:sldMk cId="1642679567" sldId="304"/>
            <ac:spMk id="228" creationId="{2CD63E39-D627-BF46-2F57-79E322B9DF83}"/>
          </ac:spMkLst>
        </pc:spChg>
        <pc:spChg chg="add">
          <ac:chgData name="Kayla N. Paramore" userId="S::kayla.n.paramore@ama-inc.com::1d9d2168-13ca-4f3a-963a-aa42850440f8" providerId="AD" clId="Web-{D6DBE1C0-ED39-7DD0-DB87-E9B12396908D}" dt="2024-07-22T16:21:57.210" v="52"/>
          <ac:spMkLst>
            <pc:docMk/>
            <pc:sldMk cId="1642679567" sldId="304"/>
            <ac:spMk id="229" creationId="{81A12F0E-7083-F1E2-4271-B9DA137DC966}"/>
          </ac:spMkLst>
        </pc:spChg>
        <pc:spChg chg="add">
          <ac:chgData name="Kayla N. Paramore" userId="S::kayla.n.paramore@ama-inc.com::1d9d2168-13ca-4f3a-963a-aa42850440f8" providerId="AD" clId="Web-{D6DBE1C0-ED39-7DD0-DB87-E9B12396908D}" dt="2024-07-22T16:21:57.210" v="52"/>
          <ac:spMkLst>
            <pc:docMk/>
            <pc:sldMk cId="1642679567" sldId="304"/>
            <ac:spMk id="230" creationId="{9FE40467-F5F7-BF0D-F831-856D6564627B}"/>
          </ac:spMkLst>
        </pc:spChg>
        <pc:spChg chg="add">
          <ac:chgData name="Kayla N. Paramore" userId="S::kayla.n.paramore@ama-inc.com::1d9d2168-13ca-4f3a-963a-aa42850440f8" providerId="AD" clId="Web-{D6DBE1C0-ED39-7DD0-DB87-E9B12396908D}" dt="2024-07-22T16:21:57.210" v="52"/>
          <ac:spMkLst>
            <pc:docMk/>
            <pc:sldMk cId="1642679567" sldId="304"/>
            <ac:spMk id="231" creationId="{2F157613-EC89-74E4-18EC-EEC2A24F8109}"/>
          </ac:spMkLst>
        </pc:spChg>
        <pc:spChg chg="add">
          <ac:chgData name="Kayla N. Paramore" userId="S::kayla.n.paramore@ama-inc.com::1d9d2168-13ca-4f3a-963a-aa42850440f8" providerId="AD" clId="Web-{D6DBE1C0-ED39-7DD0-DB87-E9B12396908D}" dt="2024-07-22T16:21:57.210" v="52"/>
          <ac:spMkLst>
            <pc:docMk/>
            <pc:sldMk cId="1642679567" sldId="304"/>
            <ac:spMk id="232" creationId="{BAE505B9-1DD3-B1AC-1A51-B7E418859DC0}"/>
          </ac:spMkLst>
        </pc:spChg>
        <pc:spChg chg="add">
          <ac:chgData name="Kayla N. Paramore" userId="S::kayla.n.paramore@ama-inc.com::1d9d2168-13ca-4f3a-963a-aa42850440f8" providerId="AD" clId="Web-{D6DBE1C0-ED39-7DD0-DB87-E9B12396908D}" dt="2024-07-22T16:21:57.210" v="52"/>
          <ac:spMkLst>
            <pc:docMk/>
            <pc:sldMk cId="1642679567" sldId="304"/>
            <ac:spMk id="246" creationId="{6B6F99B6-38F1-3EFC-243A-B970F768ECCC}"/>
          </ac:spMkLst>
        </pc:spChg>
        <pc:grpChg chg="del">
          <ac:chgData name="Kayla N. Paramore" userId="S::kayla.n.paramore@ama-inc.com::1d9d2168-13ca-4f3a-963a-aa42850440f8" providerId="AD" clId="Web-{D6DBE1C0-ED39-7DD0-DB87-E9B12396908D}" dt="2024-07-22T16:17:40.796" v="36"/>
          <ac:grpSpMkLst>
            <pc:docMk/>
            <pc:sldMk cId="1642679567" sldId="304"/>
            <ac:grpSpMk id="2" creationId="{00000000-0000-0000-0000-000000000000}"/>
          </ac:grpSpMkLst>
        </pc:grpChg>
        <pc:grpChg chg="del">
          <ac:chgData name="Kayla N. Paramore" userId="S::kayla.n.paramore@ama-inc.com::1d9d2168-13ca-4f3a-963a-aa42850440f8" providerId="AD" clId="Web-{D6DBE1C0-ED39-7DD0-DB87-E9B12396908D}" dt="2024-07-22T16:17:40.796" v="35"/>
          <ac:grpSpMkLst>
            <pc:docMk/>
            <pc:sldMk cId="1642679567" sldId="304"/>
            <ac:grpSpMk id="5" creationId="{00000000-0000-0000-0000-000000000000}"/>
          </ac:grpSpMkLst>
        </pc:grpChg>
        <pc:grpChg chg="del">
          <ac:chgData name="Kayla N. Paramore" userId="S::kayla.n.paramore@ama-inc.com::1d9d2168-13ca-4f3a-963a-aa42850440f8" providerId="AD" clId="Web-{D6DBE1C0-ED39-7DD0-DB87-E9B12396908D}" dt="2024-07-22T16:17:40.796" v="34"/>
          <ac:grpSpMkLst>
            <pc:docMk/>
            <pc:sldMk cId="1642679567" sldId="304"/>
            <ac:grpSpMk id="8" creationId="{00000000-0000-0000-0000-000000000000}"/>
          </ac:grpSpMkLst>
        </pc:grpChg>
        <pc:grpChg chg="del">
          <ac:chgData name="Kayla N. Paramore" userId="S::kayla.n.paramore@ama-inc.com::1d9d2168-13ca-4f3a-963a-aa42850440f8" providerId="AD" clId="Web-{D6DBE1C0-ED39-7DD0-DB87-E9B12396908D}" dt="2024-07-22T16:17:40.796" v="33"/>
          <ac:grpSpMkLst>
            <pc:docMk/>
            <pc:sldMk cId="1642679567" sldId="304"/>
            <ac:grpSpMk id="11" creationId="{00000000-0000-0000-0000-000000000000}"/>
          </ac:grpSpMkLst>
        </pc:grpChg>
        <pc:grpChg chg="del">
          <ac:chgData name="Kayla N. Paramore" userId="S::kayla.n.paramore@ama-inc.com::1d9d2168-13ca-4f3a-963a-aa42850440f8" providerId="AD" clId="Web-{D6DBE1C0-ED39-7DD0-DB87-E9B12396908D}" dt="2024-07-22T16:17:40.796" v="32"/>
          <ac:grpSpMkLst>
            <pc:docMk/>
            <pc:sldMk cId="1642679567" sldId="304"/>
            <ac:grpSpMk id="17" creationId="{00000000-0000-0000-0000-000000000000}"/>
          </ac:grpSpMkLst>
        </pc:grpChg>
        <pc:grpChg chg="del">
          <ac:chgData name="Kayla N. Paramore" userId="S::kayla.n.paramore@ama-inc.com::1d9d2168-13ca-4f3a-963a-aa42850440f8" providerId="AD" clId="Web-{D6DBE1C0-ED39-7DD0-DB87-E9B12396908D}" dt="2024-07-22T16:17:40.796" v="31"/>
          <ac:grpSpMkLst>
            <pc:docMk/>
            <pc:sldMk cId="1642679567" sldId="304"/>
            <ac:grpSpMk id="20" creationId="{00000000-0000-0000-0000-000000000000}"/>
          </ac:grpSpMkLst>
        </pc:grpChg>
        <pc:grpChg chg="del">
          <ac:chgData name="Kayla N. Paramore" userId="S::kayla.n.paramore@ama-inc.com::1d9d2168-13ca-4f3a-963a-aa42850440f8" providerId="AD" clId="Web-{D6DBE1C0-ED39-7DD0-DB87-E9B12396908D}" dt="2024-07-22T16:17:40.796" v="30"/>
          <ac:grpSpMkLst>
            <pc:docMk/>
            <pc:sldMk cId="1642679567" sldId="304"/>
            <ac:grpSpMk id="23" creationId="{00000000-0000-0000-0000-000000000000}"/>
          </ac:grpSpMkLst>
        </pc:grpChg>
        <pc:grpChg chg="del">
          <ac:chgData name="Kayla N. Paramore" userId="S::kayla.n.paramore@ama-inc.com::1d9d2168-13ca-4f3a-963a-aa42850440f8" providerId="AD" clId="Web-{D6DBE1C0-ED39-7DD0-DB87-E9B12396908D}" dt="2024-07-22T16:17:40.796" v="29"/>
          <ac:grpSpMkLst>
            <pc:docMk/>
            <pc:sldMk cId="1642679567" sldId="304"/>
            <ac:grpSpMk id="26" creationId="{00000000-0000-0000-0000-000000000000}"/>
          </ac:grpSpMkLst>
        </pc:grpChg>
        <pc:grpChg chg="del">
          <ac:chgData name="Kayla N. Paramore" userId="S::kayla.n.paramore@ama-inc.com::1d9d2168-13ca-4f3a-963a-aa42850440f8" providerId="AD" clId="Web-{D6DBE1C0-ED39-7DD0-DB87-E9B12396908D}" dt="2024-07-22T16:17:40.796" v="28"/>
          <ac:grpSpMkLst>
            <pc:docMk/>
            <pc:sldMk cId="1642679567" sldId="304"/>
            <ac:grpSpMk id="29" creationId="{00000000-0000-0000-0000-000000000000}"/>
          </ac:grpSpMkLst>
        </pc:grpChg>
        <pc:grpChg chg="del">
          <ac:chgData name="Kayla N. Paramore" userId="S::kayla.n.paramore@ama-inc.com::1d9d2168-13ca-4f3a-963a-aa42850440f8" providerId="AD" clId="Web-{D6DBE1C0-ED39-7DD0-DB87-E9B12396908D}" dt="2024-07-22T16:17:40.796" v="27"/>
          <ac:grpSpMkLst>
            <pc:docMk/>
            <pc:sldMk cId="1642679567" sldId="304"/>
            <ac:grpSpMk id="32" creationId="{00000000-0000-0000-0000-000000000000}"/>
          </ac:grpSpMkLst>
        </pc:grpChg>
        <pc:grpChg chg="del">
          <ac:chgData name="Kayla N. Paramore" userId="S::kayla.n.paramore@ama-inc.com::1d9d2168-13ca-4f3a-963a-aa42850440f8" providerId="AD" clId="Web-{D6DBE1C0-ED39-7DD0-DB87-E9B12396908D}" dt="2024-07-22T16:17:40.796" v="26"/>
          <ac:grpSpMkLst>
            <pc:docMk/>
            <pc:sldMk cId="1642679567" sldId="304"/>
            <ac:grpSpMk id="35" creationId="{00000000-0000-0000-0000-000000000000}"/>
          </ac:grpSpMkLst>
        </pc:grpChg>
        <pc:grpChg chg="del">
          <ac:chgData name="Kayla N. Paramore" userId="S::kayla.n.paramore@ama-inc.com::1d9d2168-13ca-4f3a-963a-aa42850440f8" providerId="AD" clId="Web-{D6DBE1C0-ED39-7DD0-DB87-E9B12396908D}" dt="2024-07-22T16:17:40.796" v="25"/>
          <ac:grpSpMkLst>
            <pc:docMk/>
            <pc:sldMk cId="1642679567" sldId="304"/>
            <ac:grpSpMk id="38" creationId="{00000000-0000-0000-0000-000000000000}"/>
          </ac:grpSpMkLst>
        </pc:grpChg>
        <pc:grpChg chg="del">
          <ac:chgData name="Kayla N. Paramore" userId="S::kayla.n.paramore@ama-inc.com::1d9d2168-13ca-4f3a-963a-aa42850440f8" providerId="AD" clId="Web-{D6DBE1C0-ED39-7DD0-DB87-E9B12396908D}" dt="2024-07-22T16:17:40.796" v="24"/>
          <ac:grpSpMkLst>
            <pc:docMk/>
            <pc:sldMk cId="1642679567" sldId="304"/>
            <ac:grpSpMk id="41" creationId="{00000000-0000-0000-0000-000000000000}"/>
          </ac:grpSpMkLst>
        </pc:grpChg>
        <pc:grpChg chg="del">
          <ac:chgData name="Kayla N. Paramore" userId="S::kayla.n.paramore@ama-inc.com::1d9d2168-13ca-4f3a-963a-aa42850440f8" providerId="AD" clId="Web-{D6DBE1C0-ED39-7DD0-DB87-E9B12396908D}" dt="2024-07-22T16:17:40.796" v="23"/>
          <ac:grpSpMkLst>
            <pc:docMk/>
            <pc:sldMk cId="1642679567" sldId="304"/>
            <ac:grpSpMk id="44" creationId="{00000000-0000-0000-0000-000000000000}"/>
          </ac:grpSpMkLst>
        </pc:grpChg>
        <pc:cxnChg chg="add">
          <ac:chgData name="Kayla N. Paramore" userId="S::kayla.n.paramore@ama-inc.com::1d9d2168-13ca-4f3a-963a-aa42850440f8" providerId="AD" clId="Web-{D6DBE1C0-ED39-7DD0-DB87-E9B12396908D}" dt="2024-07-22T16:19:20.658" v="48"/>
          <ac:cxnSpMkLst>
            <pc:docMk/>
            <pc:sldMk cId="1642679567" sldId="304"/>
            <ac:cxnSpMk id="103" creationId="{F1552D03-3C13-EB7E-C7BA-98D42F6815D9}"/>
          </ac:cxnSpMkLst>
        </pc:cxnChg>
        <pc:cxnChg chg="add">
          <ac:chgData name="Kayla N. Paramore" userId="S::kayla.n.paramore@ama-inc.com::1d9d2168-13ca-4f3a-963a-aa42850440f8" providerId="AD" clId="Web-{D6DBE1C0-ED39-7DD0-DB87-E9B12396908D}" dt="2024-07-22T16:19:20.658" v="48"/>
          <ac:cxnSpMkLst>
            <pc:docMk/>
            <pc:sldMk cId="1642679567" sldId="304"/>
            <ac:cxnSpMk id="104" creationId="{0CFED882-16F4-F8D9-CE87-D48AFADD5B60}"/>
          </ac:cxnSpMkLst>
        </pc:cxnChg>
        <pc:cxnChg chg="add">
          <ac:chgData name="Kayla N. Paramore" userId="S::kayla.n.paramore@ama-inc.com::1d9d2168-13ca-4f3a-963a-aa42850440f8" providerId="AD" clId="Web-{D6DBE1C0-ED39-7DD0-DB87-E9B12396908D}" dt="2024-07-22T16:19:20.658" v="48"/>
          <ac:cxnSpMkLst>
            <pc:docMk/>
            <pc:sldMk cId="1642679567" sldId="304"/>
            <ac:cxnSpMk id="105" creationId="{00758A0C-EFB2-98DE-5B03-36A7079012C5}"/>
          </ac:cxnSpMkLst>
        </pc:cxnChg>
        <pc:cxnChg chg="add">
          <ac:chgData name="Kayla N. Paramore" userId="S::kayla.n.paramore@ama-inc.com::1d9d2168-13ca-4f3a-963a-aa42850440f8" providerId="AD" clId="Web-{D6DBE1C0-ED39-7DD0-DB87-E9B12396908D}" dt="2024-07-22T16:19:20.658" v="48"/>
          <ac:cxnSpMkLst>
            <pc:docMk/>
            <pc:sldMk cId="1642679567" sldId="304"/>
            <ac:cxnSpMk id="106" creationId="{93057983-0D19-C0F6-0361-80009DFE40A4}"/>
          </ac:cxnSpMkLst>
        </pc:cxnChg>
        <pc:cxnChg chg="add">
          <ac:chgData name="Kayla N. Paramore" userId="S::kayla.n.paramore@ama-inc.com::1d9d2168-13ca-4f3a-963a-aa42850440f8" providerId="AD" clId="Web-{D6DBE1C0-ED39-7DD0-DB87-E9B12396908D}" dt="2024-07-22T16:19:20.658" v="48"/>
          <ac:cxnSpMkLst>
            <pc:docMk/>
            <pc:sldMk cId="1642679567" sldId="304"/>
            <ac:cxnSpMk id="107" creationId="{676D43C8-F037-26ED-5A59-9D450C4AB29A}"/>
          </ac:cxnSpMkLst>
        </pc:cxnChg>
        <pc:cxnChg chg="add">
          <ac:chgData name="Kayla N. Paramore" userId="S::kayla.n.paramore@ama-inc.com::1d9d2168-13ca-4f3a-963a-aa42850440f8" providerId="AD" clId="Web-{D6DBE1C0-ED39-7DD0-DB87-E9B12396908D}" dt="2024-07-22T16:19:20.658" v="48"/>
          <ac:cxnSpMkLst>
            <pc:docMk/>
            <pc:sldMk cId="1642679567" sldId="304"/>
            <ac:cxnSpMk id="108" creationId="{1E3592B8-ADEF-7F92-A7EA-3CF989137655}"/>
          </ac:cxnSpMkLst>
        </pc:cxnChg>
        <pc:cxnChg chg="add">
          <ac:chgData name="Kayla N. Paramore" userId="S::kayla.n.paramore@ama-inc.com::1d9d2168-13ca-4f3a-963a-aa42850440f8" providerId="AD" clId="Web-{D6DBE1C0-ED39-7DD0-DB87-E9B12396908D}" dt="2024-07-22T16:19:20.658" v="48"/>
          <ac:cxnSpMkLst>
            <pc:docMk/>
            <pc:sldMk cId="1642679567" sldId="304"/>
            <ac:cxnSpMk id="109" creationId="{0BB84DCD-51FA-CDC3-14E5-1992F074B27D}"/>
          </ac:cxnSpMkLst>
        </pc:cxnChg>
        <pc:cxnChg chg="add">
          <ac:chgData name="Kayla N. Paramore" userId="S::kayla.n.paramore@ama-inc.com::1d9d2168-13ca-4f3a-963a-aa42850440f8" providerId="AD" clId="Web-{D6DBE1C0-ED39-7DD0-DB87-E9B12396908D}" dt="2024-07-22T16:19:20.658" v="48"/>
          <ac:cxnSpMkLst>
            <pc:docMk/>
            <pc:sldMk cId="1642679567" sldId="304"/>
            <ac:cxnSpMk id="110" creationId="{F23FD0C2-A8E0-5C0E-E9C5-B25CD4C7F847}"/>
          </ac:cxnSpMkLst>
        </pc:cxnChg>
        <pc:cxnChg chg="add">
          <ac:chgData name="Kayla N. Paramore" userId="S::kayla.n.paramore@ama-inc.com::1d9d2168-13ca-4f3a-963a-aa42850440f8" providerId="AD" clId="Web-{D6DBE1C0-ED39-7DD0-DB87-E9B12396908D}" dt="2024-07-22T16:19:20.658" v="48"/>
          <ac:cxnSpMkLst>
            <pc:docMk/>
            <pc:sldMk cId="1642679567" sldId="304"/>
            <ac:cxnSpMk id="111" creationId="{354722BB-A98C-36AA-5724-1953CBB05FB1}"/>
          </ac:cxnSpMkLst>
        </pc:cxnChg>
        <pc:cxnChg chg="add">
          <ac:chgData name="Kayla N. Paramore" userId="S::kayla.n.paramore@ama-inc.com::1d9d2168-13ca-4f3a-963a-aa42850440f8" providerId="AD" clId="Web-{D6DBE1C0-ED39-7DD0-DB87-E9B12396908D}" dt="2024-07-22T16:19:20.658" v="48"/>
          <ac:cxnSpMkLst>
            <pc:docMk/>
            <pc:sldMk cId="1642679567" sldId="304"/>
            <ac:cxnSpMk id="112" creationId="{ED00ED96-9797-0FC8-3E40-9AA1D34F1D71}"/>
          </ac:cxnSpMkLst>
        </pc:cxnChg>
        <pc:cxnChg chg="add">
          <ac:chgData name="Kayla N. Paramore" userId="S::kayla.n.paramore@ama-inc.com::1d9d2168-13ca-4f3a-963a-aa42850440f8" providerId="AD" clId="Web-{D6DBE1C0-ED39-7DD0-DB87-E9B12396908D}" dt="2024-07-22T16:19:20.658" v="48"/>
          <ac:cxnSpMkLst>
            <pc:docMk/>
            <pc:sldMk cId="1642679567" sldId="304"/>
            <ac:cxnSpMk id="113" creationId="{4D24C095-BC9D-C7F4-5985-25DD06CF65A2}"/>
          </ac:cxnSpMkLst>
        </pc:cxnChg>
        <pc:cxnChg chg="add">
          <ac:chgData name="Kayla N. Paramore" userId="S::kayla.n.paramore@ama-inc.com::1d9d2168-13ca-4f3a-963a-aa42850440f8" providerId="AD" clId="Web-{D6DBE1C0-ED39-7DD0-DB87-E9B12396908D}" dt="2024-07-22T16:19:20.658" v="48"/>
          <ac:cxnSpMkLst>
            <pc:docMk/>
            <pc:sldMk cId="1642679567" sldId="304"/>
            <ac:cxnSpMk id="114" creationId="{A60BE49D-C530-A847-F01A-3AF27DC3B47C}"/>
          </ac:cxnSpMkLst>
        </pc:cxnChg>
        <pc:cxnChg chg="add">
          <ac:chgData name="Kayla N. Paramore" userId="S::kayla.n.paramore@ama-inc.com::1d9d2168-13ca-4f3a-963a-aa42850440f8" providerId="AD" clId="Web-{D6DBE1C0-ED39-7DD0-DB87-E9B12396908D}" dt="2024-07-22T16:19:20.658" v="48"/>
          <ac:cxnSpMkLst>
            <pc:docMk/>
            <pc:sldMk cId="1642679567" sldId="304"/>
            <ac:cxnSpMk id="115" creationId="{32CD514A-A5CB-772A-DF68-BA68DA642E0D}"/>
          </ac:cxnSpMkLst>
        </pc:cxnChg>
        <pc:cxnChg chg="add">
          <ac:chgData name="Kayla N. Paramore" userId="S::kayla.n.paramore@ama-inc.com::1d9d2168-13ca-4f3a-963a-aa42850440f8" providerId="AD" clId="Web-{D6DBE1C0-ED39-7DD0-DB87-E9B12396908D}" dt="2024-07-22T16:19:20.658" v="48"/>
          <ac:cxnSpMkLst>
            <pc:docMk/>
            <pc:sldMk cId="1642679567" sldId="304"/>
            <ac:cxnSpMk id="117" creationId="{3F5DD93B-ED5F-2077-2697-8EC11B7AF03D}"/>
          </ac:cxnSpMkLst>
        </pc:cxnChg>
        <pc:cxnChg chg="add">
          <ac:chgData name="Kayla N. Paramore" userId="S::kayla.n.paramore@ama-inc.com::1d9d2168-13ca-4f3a-963a-aa42850440f8" providerId="AD" clId="Web-{D6DBE1C0-ED39-7DD0-DB87-E9B12396908D}" dt="2024-07-22T16:19:20.658" v="48"/>
          <ac:cxnSpMkLst>
            <pc:docMk/>
            <pc:sldMk cId="1642679567" sldId="304"/>
            <ac:cxnSpMk id="118" creationId="{0362C19C-AE80-CA75-F38D-DB378A0415F4}"/>
          </ac:cxnSpMkLst>
        </pc:cxnChg>
        <pc:cxnChg chg="add">
          <ac:chgData name="Kayla N. Paramore" userId="S::kayla.n.paramore@ama-inc.com::1d9d2168-13ca-4f3a-963a-aa42850440f8" providerId="AD" clId="Web-{D6DBE1C0-ED39-7DD0-DB87-E9B12396908D}" dt="2024-07-22T16:19:20.658" v="48"/>
          <ac:cxnSpMkLst>
            <pc:docMk/>
            <pc:sldMk cId="1642679567" sldId="304"/>
            <ac:cxnSpMk id="119" creationId="{F6472003-0AC7-49A9-D643-84B9CD386BD8}"/>
          </ac:cxnSpMkLst>
        </pc:cxnChg>
        <pc:cxnChg chg="add">
          <ac:chgData name="Kayla N. Paramore" userId="S::kayla.n.paramore@ama-inc.com::1d9d2168-13ca-4f3a-963a-aa42850440f8" providerId="AD" clId="Web-{D6DBE1C0-ED39-7DD0-DB87-E9B12396908D}" dt="2024-07-22T16:19:20.658" v="48"/>
          <ac:cxnSpMkLst>
            <pc:docMk/>
            <pc:sldMk cId="1642679567" sldId="304"/>
            <ac:cxnSpMk id="120" creationId="{07871C93-D694-74B7-1C2A-A7F1A5C22CB2}"/>
          </ac:cxnSpMkLst>
        </pc:cxnChg>
        <pc:cxnChg chg="add">
          <ac:chgData name="Kayla N. Paramore" userId="S::kayla.n.paramore@ama-inc.com::1d9d2168-13ca-4f3a-963a-aa42850440f8" providerId="AD" clId="Web-{D6DBE1C0-ED39-7DD0-DB87-E9B12396908D}" dt="2024-07-22T16:19:20.658" v="48"/>
          <ac:cxnSpMkLst>
            <pc:docMk/>
            <pc:sldMk cId="1642679567" sldId="304"/>
            <ac:cxnSpMk id="121" creationId="{C25F5042-7CE9-93F2-AFAE-3772E78AB95C}"/>
          </ac:cxnSpMkLst>
        </pc:cxnChg>
        <pc:cxnChg chg="add">
          <ac:chgData name="Kayla N. Paramore" userId="S::kayla.n.paramore@ama-inc.com::1d9d2168-13ca-4f3a-963a-aa42850440f8" providerId="AD" clId="Web-{D6DBE1C0-ED39-7DD0-DB87-E9B12396908D}" dt="2024-07-22T16:20:08.301" v="49"/>
          <ac:cxnSpMkLst>
            <pc:docMk/>
            <pc:sldMk cId="1642679567" sldId="304"/>
            <ac:cxnSpMk id="146" creationId="{F1552D03-3C13-EB7E-C7BA-98D42F6815D9}"/>
          </ac:cxnSpMkLst>
        </pc:cxnChg>
        <pc:cxnChg chg="add">
          <ac:chgData name="Kayla N. Paramore" userId="S::kayla.n.paramore@ama-inc.com::1d9d2168-13ca-4f3a-963a-aa42850440f8" providerId="AD" clId="Web-{D6DBE1C0-ED39-7DD0-DB87-E9B12396908D}" dt="2024-07-22T16:20:08.301" v="49"/>
          <ac:cxnSpMkLst>
            <pc:docMk/>
            <pc:sldMk cId="1642679567" sldId="304"/>
            <ac:cxnSpMk id="147" creationId="{0CFED882-16F4-F8D9-CE87-D48AFADD5B60}"/>
          </ac:cxnSpMkLst>
        </pc:cxnChg>
        <pc:cxnChg chg="add">
          <ac:chgData name="Kayla N. Paramore" userId="S::kayla.n.paramore@ama-inc.com::1d9d2168-13ca-4f3a-963a-aa42850440f8" providerId="AD" clId="Web-{D6DBE1C0-ED39-7DD0-DB87-E9B12396908D}" dt="2024-07-22T16:20:08.301" v="49"/>
          <ac:cxnSpMkLst>
            <pc:docMk/>
            <pc:sldMk cId="1642679567" sldId="304"/>
            <ac:cxnSpMk id="148" creationId="{00758A0C-EFB2-98DE-5B03-36A7079012C5}"/>
          </ac:cxnSpMkLst>
        </pc:cxnChg>
        <pc:cxnChg chg="add">
          <ac:chgData name="Kayla N. Paramore" userId="S::kayla.n.paramore@ama-inc.com::1d9d2168-13ca-4f3a-963a-aa42850440f8" providerId="AD" clId="Web-{D6DBE1C0-ED39-7DD0-DB87-E9B12396908D}" dt="2024-07-22T16:20:08.301" v="49"/>
          <ac:cxnSpMkLst>
            <pc:docMk/>
            <pc:sldMk cId="1642679567" sldId="304"/>
            <ac:cxnSpMk id="149" creationId="{93057983-0D19-C0F6-0361-80009DFE40A4}"/>
          </ac:cxnSpMkLst>
        </pc:cxnChg>
        <pc:cxnChg chg="add">
          <ac:chgData name="Kayla N. Paramore" userId="S::kayla.n.paramore@ama-inc.com::1d9d2168-13ca-4f3a-963a-aa42850440f8" providerId="AD" clId="Web-{D6DBE1C0-ED39-7DD0-DB87-E9B12396908D}" dt="2024-07-22T16:20:08.301" v="49"/>
          <ac:cxnSpMkLst>
            <pc:docMk/>
            <pc:sldMk cId="1642679567" sldId="304"/>
            <ac:cxnSpMk id="150" creationId="{676D43C8-F037-26ED-5A59-9D450C4AB29A}"/>
          </ac:cxnSpMkLst>
        </pc:cxnChg>
        <pc:cxnChg chg="add">
          <ac:chgData name="Kayla N. Paramore" userId="S::kayla.n.paramore@ama-inc.com::1d9d2168-13ca-4f3a-963a-aa42850440f8" providerId="AD" clId="Web-{D6DBE1C0-ED39-7DD0-DB87-E9B12396908D}" dt="2024-07-22T16:20:08.301" v="49"/>
          <ac:cxnSpMkLst>
            <pc:docMk/>
            <pc:sldMk cId="1642679567" sldId="304"/>
            <ac:cxnSpMk id="151" creationId="{1E3592B8-ADEF-7F92-A7EA-3CF989137655}"/>
          </ac:cxnSpMkLst>
        </pc:cxnChg>
        <pc:cxnChg chg="add">
          <ac:chgData name="Kayla N. Paramore" userId="S::kayla.n.paramore@ama-inc.com::1d9d2168-13ca-4f3a-963a-aa42850440f8" providerId="AD" clId="Web-{D6DBE1C0-ED39-7DD0-DB87-E9B12396908D}" dt="2024-07-22T16:20:08.301" v="49"/>
          <ac:cxnSpMkLst>
            <pc:docMk/>
            <pc:sldMk cId="1642679567" sldId="304"/>
            <ac:cxnSpMk id="152" creationId="{0BB84DCD-51FA-CDC3-14E5-1992F074B27D}"/>
          </ac:cxnSpMkLst>
        </pc:cxnChg>
        <pc:cxnChg chg="add">
          <ac:chgData name="Kayla N. Paramore" userId="S::kayla.n.paramore@ama-inc.com::1d9d2168-13ca-4f3a-963a-aa42850440f8" providerId="AD" clId="Web-{D6DBE1C0-ED39-7DD0-DB87-E9B12396908D}" dt="2024-07-22T16:20:08.301" v="49"/>
          <ac:cxnSpMkLst>
            <pc:docMk/>
            <pc:sldMk cId="1642679567" sldId="304"/>
            <ac:cxnSpMk id="153" creationId="{F23FD0C2-A8E0-5C0E-E9C5-B25CD4C7F847}"/>
          </ac:cxnSpMkLst>
        </pc:cxnChg>
        <pc:cxnChg chg="add">
          <ac:chgData name="Kayla N. Paramore" userId="S::kayla.n.paramore@ama-inc.com::1d9d2168-13ca-4f3a-963a-aa42850440f8" providerId="AD" clId="Web-{D6DBE1C0-ED39-7DD0-DB87-E9B12396908D}" dt="2024-07-22T16:20:08.301" v="49"/>
          <ac:cxnSpMkLst>
            <pc:docMk/>
            <pc:sldMk cId="1642679567" sldId="304"/>
            <ac:cxnSpMk id="154" creationId="{354722BB-A98C-36AA-5724-1953CBB05FB1}"/>
          </ac:cxnSpMkLst>
        </pc:cxnChg>
        <pc:cxnChg chg="add">
          <ac:chgData name="Kayla N. Paramore" userId="S::kayla.n.paramore@ama-inc.com::1d9d2168-13ca-4f3a-963a-aa42850440f8" providerId="AD" clId="Web-{D6DBE1C0-ED39-7DD0-DB87-E9B12396908D}" dt="2024-07-22T16:20:08.301" v="49"/>
          <ac:cxnSpMkLst>
            <pc:docMk/>
            <pc:sldMk cId="1642679567" sldId="304"/>
            <ac:cxnSpMk id="155" creationId="{ED00ED96-9797-0FC8-3E40-9AA1D34F1D71}"/>
          </ac:cxnSpMkLst>
        </pc:cxnChg>
        <pc:cxnChg chg="add">
          <ac:chgData name="Kayla N. Paramore" userId="S::kayla.n.paramore@ama-inc.com::1d9d2168-13ca-4f3a-963a-aa42850440f8" providerId="AD" clId="Web-{D6DBE1C0-ED39-7DD0-DB87-E9B12396908D}" dt="2024-07-22T16:20:08.301" v="49"/>
          <ac:cxnSpMkLst>
            <pc:docMk/>
            <pc:sldMk cId="1642679567" sldId="304"/>
            <ac:cxnSpMk id="156" creationId="{4D24C095-BC9D-C7F4-5985-25DD06CF65A2}"/>
          </ac:cxnSpMkLst>
        </pc:cxnChg>
        <pc:cxnChg chg="add">
          <ac:chgData name="Kayla N. Paramore" userId="S::kayla.n.paramore@ama-inc.com::1d9d2168-13ca-4f3a-963a-aa42850440f8" providerId="AD" clId="Web-{D6DBE1C0-ED39-7DD0-DB87-E9B12396908D}" dt="2024-07-22T16:20:08.301" v="49"/>
          <ac:cxnSpMkLst>
            <pc:docMk/>
            <pc:sldMk cId="1642679567" sldId="304"/>
            <ac:cxnSpMk id="157" creationId="{A60BE49D-C530-A847-F01A-3AF27DC3B47C}"/>
          </ac:cxnSpMkLst>
        </pc:cxnChg>
        <pc:cxnChg chg="add">
          <ac:chgData name="Kayla N. Paramore" userId="S::kayla.n.paramore@ama-inc.com::1d9d2168-13ca-4f3a-963a-aa42850440f8" providerId="AD" clId="Web-{D6DBE1C0-ED39-7DD0-DB87-E9B12396908D}" dt="2024-07-22T16:20:08.301" v="49"/>
          <ac:cxnSpMkLst>
            <pc:docMk/>
            <pc:sldMk cId="1642679567" sldId="304"/>
            <ac:cxnSpMk id="158" creationId="{32CD514A-A5CB-772A-DF68-BA68DA642E0D}"/>
          </ac:cxnSpMkLst>
        </pc:cxnChg>
        <pc:cxnChg chg="add">
          <ac:chgData name="Kayla N. Paramore" userId="S::kayla.n.paramore@ama-inc.com::1d9d2168-13ca-4f3a-963a-aa42850440f8" providerId="AD" clId="Web-{D6DBE1C0-ED39-7DD0-DB87-E9B12396908D}" dt="2024-07-22T16:20:08.301" v="49"/>
          <ac:cxnSpMkLst>
            <pc:docMk/>
            <pc:sldMk cId="1642679567" sldId="304"/>
            <ac:cxnSpMk id="160" creationId="{3F5DD93B-ED5F-2077-2697-8EC11B7AF03D}"/>
          </ac:cxnSpMkLst>
        </pc:cxnChg>
        <pc:cxnChg chg="add">
          <ac:chgData name="Kayla N. Paramore" userId="S::kayla.n.paramore@ama-inc.com::1d9d2168-13ca-4f3a-963a-aa42850440f8" providerId="AD" clId="Web-{D6DBE1C0-ED39-7DD0-DB87-E9B12396908D}" dt="2024-07-22T16:20:08.301" v="49"/>
          <ac:cxnSpMkLst>
            <pc:docMk/>
            <pc:sldMk cId="1642679567" sldId="304"/>
            <ac:cxnSpMk id="161" creationId="{0362C19C-AE80-CA75-F38D-DB378A0415F4}"/>
          </ac:cxnSpMkLst>
        </pc:cxnChg>
        <pc:cxnChg chg="add">
          <ac:chgData name="Kayla N. Paramore" userId="S::kayla.n.paramore@ama-inc.com::1d9d2168-13ca-4f3a-963a-aa42850440f8" providerId="AD" clId="Web-{D6DBE1C0-ED39-7DD0-DB87-E9B12396908D}" dt="2024-07-22T16:20:08.301" v="49"/>
          <ac:cxnSpMkLst>
            <pc:docMk/>
            <pc:sldMk cId="1642679567" sldId="304"/>
            <ac:cxnSpMk id="162" creationId="{F6472003-0AC7-49A9-D643-84B9CD386BD8}"/>
          </ac:cxnSpMkLst>
        </pc:cxnChg>
        <pc:cxnChg chg="add">
          <ac:chgData name="Kayla N. Paramore" userId="S::kayla.n.paramore@ama-inc.com::1d9d2168-13ca-4f3a-963a-aa42850440f8" providerId="AD" clId="Web-{D6DBE1C0-ED39-7DD0-DB87-E9B12396908D}" dt="2024-07-22T16:20:08.301" v="49"/>
          <ac:cxnSpMkLst>
            <pc:docMk/>
            <pc:sldMk cId="1642679567" sldId="304"/>
            <ac:cxnSpMk id="163" creationId="{07871C93-D694-74B7-1C2A-A7F1A5C22CB2}"/>
          </ac:cxnSpMkLst>
        </pc:cxnChg>
        <pc:cxnChg chg="add">
          <ac:chgData name="Kayla N. Paramore" userId="S::kayla.n.paramore@ama-inc.com::1d9d2168-13ca-4f3a-963a-aa42850440f8" providerId="AD" clId="Web-{D6DBE1C0-ED39-7DD0-DB87-E9B12396908D}" dt="2024-07-22T16:20:08.301" v="49"/>
          <ac:cxnSpMkLst>
            <pc:docMk/>
            <pc:sldMk cId="1642679567" sldId="304"/>
            <ac:cxnSpMk id="164" creationId="{C25F5042-7CE9-93F2-AFAE-3772E78AB95C}"/>
          </ac:cxnSpMkLst>
        </pc:cxnChg>
        <pc:cxnChg chg="add">
          <ac:chgData name="Kayla N. Paramore" userId="S::kayla.n.paramore@ama-inc.com::1d9d2168-13ca-4f3a-963a-aa42850440f8" providerId="AD" clId="Web-{D6DBE1C0-ED39-7DD0-DB87-E9B12396908D}" dt="2024-07-22T16:20:24.364" v="50"/>
          <ac:cxnSpMkLst>
            <pc:docMk/>
            <pc:sldMk cId="1642679567" sldId="304"/>
            <ac:cxnSpMk id="189" creationId="{F1552D03-3C13-EB7E-C7BA-98D42F6815D9}"/>
          </ac:cxnSpMkLst>
        </pc:cxnChg>
        <pc:cxnChg chg="add">
          <ac:chgData name="Kayla N. Paramore" userId="S::kayla.n.paramore@ama-inc.com::1d9d2168-13ca-4f3a-963a-aa42850440f8" providerId="AD" clId="Web-{D6DBE1C0-ED39-7DD0-DB87-E9B12396908D}" dt="2024-07-22T16:20:24.364" v="50"/>
          <ac:cxnSpMkLst>
            <pc:docMk/>
            <pc:sldMk cId="1642679567" sldId="304"/>
            <ac:cxnSpMk id="190" creationId="{0CFED882-16F4-F8D9-CE87-D48AFADD5B60}"/>
          </ac:cxnSpMkLst>
        </pc:cxnChg>
        <pc:cxnChg chg="add">
          <ac:chgData name="Kayla N. Paramore" userId="S::kayla.n.paramore@ama-inc.com::1d9d2168-13ca-4f3a-963a-aa42850440f8" providerId="AD" clId="Web-{D6DBE1C0-ED39-7DD0-DB87-E9B12396908D}" dt="2024-07-22T16:20:24.364" v="50"/>
          <ac:cxnSpMkLst>
            <pc:docMk/>
            <pc:sldMk cId="1642679567" sldId="304"/>
            <ac:cxnSpMk id="191" creationId="{00758A0C-EFB2-98DE-5B03-36A7079012C5}"/>
          </ac:cxnSpMkLst>
        </pc:cxnChg>
        <pc:cxnChg chg="add">
          <ac:chgData name="Kayla N. Paramore" userId="S::kayla.n.paramore@ama-inc.com::1d9d2168-13ca-4f3a-963a-aa42850440f8" providerId="AD" clId="Web-{D6DBE1C0-ED39-7DD0-DB87-E9B12396908D}" dt="2024-07-22T16:20:24.364" v="50"/>
          <ac:cxnSpMkLst>
            <pc:docMk/>
            <pc:sldMk cId="1642679567" sldId="304"/>
            <ac:cxnSpMk id="192" creationId="{93057983-0D19-C0F6-0361-80009DFE40A4}"/>
          </ac:cxnSpMkLst>
        </pc:cxnChg>
        <pc:cxnChg chg="add">
          <ac:chgData name="Kayla N. Paramore" userId="S::kayla.n.paramore@ama-inc.com::1d9d2168-13ca-4f3a-963a-aa42850440f8" providerId="AD" clId="Web-{D6DBE1C0-ED39-7DD0-DB87-E9B12396908D}" dt="2024-07-22T16:20:24.364" v="50"/>
          <ac:cxnSpMkLst>
            <pc:docMk/>
            <pc:sldMk cId="1642679567" sldId="304"/>
            <ac:cxnSpMk id="193" creationId="{676D43C8-F037-26ED-5A59-9D450C4AB29A}"/>
          </ac:cxnSpMkLst>
        </pc:cxnChg>
        <pc:cxnChg chg="add">
          <ac:chgData name="Kayla N. Paramore" userId="S::kayla.n.paramore@ama-inc.com::1d9d2168-13ca-4f3a-963a-aa42850440f8" providerId="AD" clId="Web-{D6DBE1C0-ED39-7DD0-DB87-E9B12396908D}" dt="2024-07-22T16:20:24.364" v="50"/>
          <ac:cxnSpMkLst>
            <pc:docMk/>
            <pc:sldMk cId="1642679567" sldId="304"/>
            <ac:cxnSpMk id="194" creationId="{1E3592B8-ADEF-7F92-A7EA-3CF989137655}"/>
          </ac:cxnSpMkLst>
        </pc:cxnChg>
        <pc:cxnChg chg="add">
          <ac:chgData name="Kayla N. Paramore" userId="S::kayla.n.paramore@ama-inc.com::1d9d2168-13ca-4f3a-963a-aa42850440f8" providerId="AD" clId="Web-{D6DBE1C0-ED39-7DD0-DB87-E9B12396908D}" dt="2024-07-22T16:20:24.364" v="50"/>
          <ac:cxnSpMkLst>
            <pc:docMk/>
            <pc:sldMk cId="1642679567" sldId="304"/>
            <ac:cxnSpMk id="195" creationId="{0BB84DCD-51FA-CDC3-14E5-1992F074B27D}"/>
          </ac:cxnSpMkLst>
        </pc:cxnChg>
        <pc:cxnChg chg="add">
          <ac:chgData name="Kayla N. Paramore" userId="S::kayla.n.paramore@ama-inc.com::1d9d2168-13ca-4f3a-963a-aa42850440f8" providerId="AD" clId="Web-{D6DBE1C0-ED39-7DD0-DB87-E9B12396908D}" dt="2024-07-22T16:20:24.364" v="50"/>
          <ac:cxnSpMkLst>
            <pc:docMk/>
            <pc:sldMk cId="1642679567" sldId="304"/>
            <ac:cxnSpMk id="196" creationId="{F23FD0C2-A8E0-5C0E-E9C5-B25CD4C7F847}"/>
          </ac:cxnSpMkLst>
        </pc:cxnChg>
        <pc:cxnChg chg="add">
          <ac:chgData name="Kayla N. Paramore" userId="S::kayla.n.paramore@ama-inc.com::1d9d2168-13ca-4f3a-963a-aa42850440f8" providerId="AD" clId="Web-{D6DBE1C0-ED39-7DD0-DB87-E9B12396908D}" dt="2024-07-22T16:20:24.364" v="50"/>
          <ac:cxnSpMkLst>
            <pc:docMk/>
            <pc:sldMk cId="1642679567" sldId="304"/>
            <ac:cxnSpMk id="197" creationId="{354722BB-A98C-36AA-5724-1953CBB05FB1}"/>
          </ac:cxnSpMkLst>
        </pc:cxnChg>
        <pc:cxnChg chg="add">
          <ac:chgData name="Kayla N. Paramore" userId="S::kayla.n.paramore@ama-inc.com::1d9d2168-13ca-4f3a-963a-aa42850440f8" providerId="AD" clId="Web-{D6DBE1C0-ED39-7DD0-DB87-E9B12396908D}" dt="2024-07-22T16:20:24.364" v="50"/>
          <ac:cxnSpMkLst>
            <pc:docMk/>
            <pc:sldMk cId="1642679567" sldId="304"/>
            <ac:cxnSpMk id="198" creationId="{ED00ED96-9797-0FC8-3E40-9AA1D34F1D71}"/>
          </ac:cxnSpMkLst>
        </pc:cxnChg>
        <pc:cxnChg chg="add">
          <ac:chgData name="Kayla N. Paramore" userId="S::kayla.n.paramore@ama-inc.com::1d9d2168-13ca-4f3a-963a-aa42850440f8" providerId="AD" clId="Web-{D6DBE1C0-ED39-7DD0-DB87-E9B12396908D}" dt="2024-07-22T16:20:24.364" v="50"/>
          <ac:cxnSpMkLst>
            <pc:docMk/>
            <pc:sldMk cId="1642679567" sldId="304"/>
            <ac:cxnSpMk id="199" creationId="{4D24C095-BC9D-C7F4-5985-25DD06CF65A2}"/>
          </ac:cxnSpMkLst>
        </pc:cxnChg>
        <pc:cxnChg chg="add">
          <ac:chgData name="Kayla N. Paramore" userId="S::kayla.n.paramore@ama-inc.com::1d9d2168-13ca-4f3a-963a-aa42850440f8" providerId="AD" clId="Web-{D6DBE1C0-ED39-7DD0-DB87-E9B12396908D}" dt="2024-07-22T16:20:24.364" v="50"/>
          <ac:cxnSpMkLst>
            <pc:docMk/>
            <pc:sldMk cId="1642679567" sldId="304"/>
            <ac:cxnSpMk id="200" creationId="{A60BE49D-C530-A847-F01A-3AF27DC3B47C}"/>
          </ac:cxnSpMkLst>
        </pc:cxnChg>
        <pc:cxnChg chg="add">
          <ac:chgData name="Kayla N. Paramore" userId="S::kayla.n.paramore@ama-inc.com::1d9d2168-13ca-4f3a-963a-aa42850440f8" providerId="AD" clId="Web-{D6DBE1C0-ED39-7DD0-DB87-E9B12396908D}" dt="2024-07-22T16:20:24.364" v="50"/>
          <ac:cxnSpMkLst>
            <pc:docMk/>
            <pc:sldMk cId="1642679567" sldId="304"/>
            <ac:cxnSpMk id="201" creationId="{32CD514A-A5CB-772A-DF68-BA68DA642E0D}"/>
          </ac:cxnSpMkLst>
        </pc:cxnChg>
        <pc:cxnChg chg="add">
          <ac:chgData name="Kayla N. Paramore" userId="S::kayla.n.paramore@ama-inc.com::1d9d2168-13ca-4f3a-963a-aa42850440f8" providerId="AD" clId="Web-{D6DBE1C0-ED39-7DD0-DB87-E9B12396908D}" dt="2024-07-22T16:20:24.364" v="50"/>
          <ac:cxnSpMkLst>
            <pc:docMk/>
            <pc:sldMk cId="1642679567" sldId="304"/>
            <ac:cxnSpMk id="203" creationId="{3F5DD93B-ED5F-2077-2697-8EC11B7AF03D}"/>
          </ac:cxnSpMkLst>
        </pc:cxnChg>
        <pc:cxnChg chg="add">
          <ac:chgData name="Kayla N. Paramore" userId="S::kayla.n.paramore@ama-inc.com::1d9d2168-13ca-4f3a-963a-aa42850440f8" providerId="AD" clId="Web-{D6DBE1C0-ED39-7DD0-DB87-E9B12396908D}" dt="2024-07-22T16:20:24.364" v="50"/>
          <ac:cxnSpMkLst>
            <pc:docMk/>
            <pc:sldMk cId="1642679567" sldId="304"/>
            <ac:cxnSpMk id="204" creationId="{0362C19C-AE80-CA75-F38D-DB378A0415F4}"/>
          </ac:cxnSpMkLst>
        </pc:cxnChg>
        <pc:cxnChg chg="add">
          <ac:chgData name="Kayla N. Paramore" userId="S::kayla.n.paramore@ama-inc.com::1d9d2168-13ca-4f3a-963a-aa42850440f8" providerId="AD" clId="Web-{D6DBE1C0-ED39-7DD0-DB87-E9B12396908D}" dt="2024-07-22T16:20:24.364" v="50"/>
          <ac:cxnSpMkLst>
            <pc:docMk/>
            <pc:sldMk cId="1642679567" sldId="304"/>
            <ac:cxnSpMk id="205" creationId="{F6472003-0AC7-49A9-D643-84B9CD386BD8}"/>
          </ac:cxnSpMkLst>
        </pc:cxnChg>
        <pc:cxnChg chg="add">
          <ac:chgData name="Kayla N. Paramore" userId="S::kayla.n.paramore@ama-inc.com::1d9d2168-13ca-4f3a-963a-aa42850440f8" providerId="AD" clId="Web-{D6DBE1C0-ED39-7DD0-DB87-E9B12396908D}" dt="2024-07-22T16:20:24.364" v="50"/>
          <ac:cxnSpMkLst>
            <pc:docMk/>
            <pc:sldMk cId="1642679567" sldId="304"/>
            <ac:cxnSpMk id="206" creationId="{07871C93-D694-74B7-1C2A-A7F1A5C22CB2}"/>
          </ac:cxnSpMkLst>
        </pc:cxnChg>
        <pc:cxnChg chg="add">
          <ac:chgData name="Kayla N. Paramore" userId="S::kayla.n.paramore@ama-inc.com::1d9d2168-13ca-4f3a-963a-aa42850440f8" providerId="AD" clId="Web-{D6DBE1C0-ED39-7DD0-DB87-E9B12396908D}" dt="2024-07-22T16:20:24.364" v="50"/>
          <ac:cxnSpMkLst>
            <pc:docMk/>
            <pc:sldMk cId="1642679567" sldId="304"/>
            <ac:cxnSpMk id="207" creationId="{C25F5042-7CE9-93F2-AFAE-3772E78AB95C}"/>
          </ac:cxnSpMkLst>
        </pc:cxnChg>
        <pc:cxnChg chg="add">
          <ac:chgData name="Kayla N. Paramore" userId="S::kayla.n.paramore@ama-inc.com::1d9d2168-13ca-4f3a-963a-aa42850440f8" providerId="AD" clId="Web-{D6DBE1C0-ED39-7DD0-DB87-E9B12396908D}" dt="2024-07-22T16:21:57.210" v="52"/>
          <ac:cxnSpMkLst>
            <pc:docMk/>
            <pc:sldMk cId="1642679567" sldId="304"/>
            <ac:cxnSpMk id="233" creationId="{F1552D03-3C13-EB7E-C7BA-98D42F6815D9}"/>
          </ac:cxnSpMkLst>
        </pc:cxnChg>
        <pc:cxnChg chg="add">
          <ac:chgData name="Kayla N. Paramore" userId="S::kayla.n.paramore@ama-inc.com::1d9d2168-13ca-4f3a-963a-aa42850440f8" providerId="AD" clId="Web-{D6DBE1C0-ED39-7DD0-DB87-E9B12396908D}" dt="2024-07-22T16:21:57.210" v="52"/>
          <ac:cxnSpMkLst>
            <pc:docMk/>
            <pc:sldMk cId="1642679567" sldId="304"/>
            <ac:cxnSpMk id="234" creationId="{0CFED882-16F4-F8D9-CE87-D48AFADD5B60}"/>
          </ac:cxnSpMkLst>
        </pc:cxnChg>
        <pc:cxnChg chg="add">
          <ac:chgData name="Kayla N. Paramore" userId="S::kayla.n.paramore@ama-inc.com::1d9d2168-13ca-4f3a-963a-aa42850440f8" providerId="AD" clId="Web-{D6DBE1C0-ED39-7DD0-DB87-E9B12396908D}" dt="2024-07-22T16:21:57.210" v="52"/>
          <ac:cxnSpMkLst>
            <pc:docMk/>
            <pc:sldMk cId="1642679567" sldId="304"/>
            <ac:cxnSpMk id="235" creationId="{00758A0C-EFB2-98DE-5B03-36A7079012C5}"/>
          </ac:cxnSpMkLst>
        </pc:cxnChg>
        <pc:cxnChg chg="add">
          <ac:chgData name="Kayla N. Paramore" userId="S::kayla.n.paramore@ama-inc.com::1d9d2168-13ca-4f3a-963a-aa42850440f8" providerId="AD" clId="Web-{D6DBE1C0-ED39-7DD0-DB87-E9B12396908D}" dt="2024-07-22T16:21:57.210" v="52"/>
          <ac:cxnSpMkLst>
            <pc:docMk/>
            <pc:sldMk cId="1642679567" sldId="304"/>
            <ac:cxnSpMk id="236" creationId="{93057983-0D19-C0F6-0361-80009DFE40A4}"/>
          </ac:cxnSpMkLst>
        </pc:cxnChg>
        <pc:cxnChg chg="add">
          <ac:chgData name="Kayla N. Paramore" userId="S::kayla.n.paramore@ama-inc.com::1d9d2168-13ca-4f3a-963a-aa42850440f8" providerId="AD" clId="Web-{D6DBE1C0-ED39-7DD0-DB87-E9B12396908D}" dt="2024-07-22T16:21:57.210" v="52"/>
          <ac:cxnSpMkLst>
            <pc:docMk/>
            <pc:sldMk cId="1642679567" sldId="304"/>
            <ac:cxnSpMk id="237" creationId="{676D43C8-F037-26ED-5A59-9D450C4AB29A}"/>
          </ac:cxnSpMkLst>
        </pc:cxnChg>
        <pc:cxnChg chg="add">
          <ac:chgData name="Kayla N. Paramore" userId="S::kayla.n.paramore@ama-inc.com::1d9d2168-13ca-4f3a-963a-aa42850440f8" providerId="AD" clId="Web-{D6DBE1C0-ED39-7DD0-DB87-E9B12396908D}" dt="2024-07-22T16:21:57.210" v="52"/>
          <ac:cxnSpMkLst>
            <pc:docMk/>
            <pc:sldMk cId="1642679567" sldId="304"/>
            <ac:cxnSpMk id="238" creationId="{1E3592B8-ADEF-7F92-A7EA-3CF989137655}"/>
          </ac:cxnSpMkLst>
        </pc:cxnChg>
        <pc:cxnChg chg="add">
          <ac:chgData name="Kayla N. Paramore" userId="S::kayla.n.paramore@ama-inc.com::1d9d2168-13ca-4f3a-963a-aa42850440f8" providerId="AD" clId="Web-{D6DBE1C0-ED39-7DD0-DB87-E9B12396908D}" dt="2024-07-22T16:21:57.210" v="52"/>
          <ac:cxnSpMkLst>
            <pc:docMk/>
            <pc:sldMk cId="1642679567" sldId="304"/>
            <ac:cxnSpMk id="239" creationId="{0BB84DCD-51FA-CDC3-14E5-1992F074B27D}"/>
          </ac:cxnSpMkLst>
        </pc:cxnChg>
        <pc:cxnChg chg="add">
          <ac:chgData name="Kayla N. Paramore" userId="S::kayla.n.paramore@ama-inc.com::1d9d2168-13ca-4f3a-963a-aa42850440f8" providerId="AD" clId="Web-{D6DBE1C0-ED39-7DD0-DB87-E9B12396908D}" dt="2024-07-22T16:21:57.210" v="52"/>
          <ac:cxnSpMkLst>
            <pc:docMk/>
            <pc:sldMk cId="1642679567" sldId="304"/>
            <ac:cxnSpMk id="240" creationId="{F23FD0C2-A8E0-5C0E-E9C5-B25CD4C7F847}"/>
          </ac:cxnSpMkLst>
        </pc:cxnChg>
        <pc:cxnChg chg="add">
          <ac:chgData name="Kayla N. Paramore" userId="S::kayla.n.paramore@ama-inc.com::1d9d2168-13ca-4f3a-963a-aa42850440f8" providerId="AD" clId="Web-{D6DBE1C0-ED39-7DD0-DB87-E9B12396908D}" dt="2024-07-22T16:21:57.210" v="52"/>
          <ac:cxnSpMkLst>
            <pc:docMk/>
            <pc:sldMk cId="1642679567" sldId="304"/>
            <ac:cxnSpMk id="241" creationId="{354722BB-A98C-36AA-5724-1953CBB05FB1}"/>
          </ac:cxnSpMkLst>
        </pc:cxnChg>
        <pc:cxnChg chg="add">
          <ac:chgData name="Kayla N. Paramore" userId="S::kayla.n.paramore@ama-inc.com::1d9d2168-13ca-4f3a-963a-aa42850440f8" providerId="AD" clId="Web-{D6DBE1C0-ED39-7DD0-DB87-E9B12396908D}" dt="2024-07-22T16:21:57.210" v="52"/>
          <ac:cxnSpMkLst>
            <pc:docMk/>
            <pc:sldMk cId="1642679567" sldId="304"/>
            <ac:cxnSpMk id="242" creationId="{ED00ED96-9797-0FC8-3E40-9AA1D34F1D71}"/>
          </ac:cxnSpMkLst>
        </pc:cxnChg>
        <pc:cxnChg chg="add">
          <ac:chgData name="Kayla N. Paramore" userId="S::kayla.n.paramore@ama-inc.com::1d9d2168-13ca-4f3a-963a-aa42850440f8" providerId="AD" clId="Web-{D6DBE1C0-ED39-7DD0-DB87-E9B12396908D}" dt="2024-07-22T16:21:57.210" v="52"/>
          <ac:cxnSpMkLst>
            <pc:docMk/>
            <pc:sldMk cId="1642679567" sldId="304"/>
            <ac:cxnSpMk id="243" creationId="{4D24C095-BC9D-C7F4-5985-25DD06CF65A2}"/>
          </ac:cxnSpMkLst>
        </pc:cxnChg>
        <pc:cxnChg chg="add">
          <ac:chgData name="Kayla N. Paramore" userId="S::kayla.n.paramore@ama-inc.com::1d9d2168-13ca-4f3a-963a-aa42850440f8" providerId="AD" clId="Web-{D6DBE1C0-ED39-7DD0-DB87-E9B12396908D}" dt="2024-07-22T16:21:57.210" v="52"/>
          <ac:cxnSpMkLst>
            <pc:docMk/>
            <pc:sldMk cId="1642679567" sldId="304"/>
            <ac:cxnSpMk id="244" creationId="{A60BE49D-C530-A847-F01A-3AF27DC3B47C}"/>
          </ac:cxnSpMkLst>
        </pc:cxnChg>
        <pc:cxnChg chg="add">
          <ac:chgData name="Kayla N. Paramore" userId="S::kayla.n.paramore@ama-inc.com::1d9d2168-13ca-4f3a-963a-aa42850440f8" providerId="AD" clId="Web-{D6DBE1C0-ED39-7DD0-DB87-E9B12396908D}" dt="2024-07-22T16:21:57.210" v="52"/>
          <ac:cxnSpMkLst>
            <pc:docMk/>
            <pc:sldMk cId="1642679567" sldId="304"/>
            <ac:cxnSpMk id="245" creationId="{32CD514A-A5CB-772A-DF68-BA68DA642E0D}"/>
          </ac:cxnSpMkLst>
        </pc:cxnChg>
        <pc:cxnChg chg="add">
          <ac:chgData name="Kayla N. Paramore" userId="S::kayla.n.paramore@ama-inc.com::1d9d2168-13ca-4f3a-963a-aa42850440f8" providerId="AD" clId="Web-{D6DBE1C0-ED39-7DD0-DB87-E9B12396908D}" dt="2024-07-22T16:21:57.210" v="52"/>
          <ac:cxnSpMkLst>
            <pc:docMk/>
            <pc:sldMk cId="1642679567" sldId="304"/>
            <ac:cxnSpMk id="247" creationId="{3F5DD93B-ED5F-2077-2697-8EC11B7AF03D}"/>
          </ac:cxnSpMkLst>
        </pc:cxnChg>
        <pc:cxnChg chg="add">
          <ac:chgData name="Kayla N. Paramore" userId="S::kayla.n.paramore@ama-inc.com::1d9d2168-13ca-4f3a-963a-aa42850440f8" providerId="AD" clId="Web-{D6DBE1C0-ED39-7DD0-DB87-E9B12396908D}" dt="2024-07-22T16:21:57.210" v="52"/>
          <ac:cxnSpMkLst>
            <pc:docMk/>
            <pc:sldMk cId="1642679567" sldId="304"/>
            <ac:cxnSpMk id="248" creationId="{0362C19C-AE80-CA75-F38D-DB378A0415F4}"/>
          </ac:cxnSpMkLst>
        </pc:cxnChg>
        <pc:cxnChg chg="add">
          <ac:chgData name="Kayla N. Paramore" userId="S::kayla.n.paramore@ama-inc.com::1d9d2168-13ca-4f3a-963a-aa42850440f8" providerId="AD" clId="Web-{D6DBE1C0-ED39-7DD0-DB87-E9B12396908D}" dt="2024-07-22T16:21:57.210" v="52"/>
          <ac:cxnSpMkLst>
            <pc:docMk/>
            <pc:sldMk cId="1642679567" sldId="304"/>
            <ac:cxnSpMk id="249" creationId="{F6472003-0AC7-49A9-D643-84B9CD386BD8}"/>
          </ac:cxnSpMkLst>
        </pc:cxnChg>
        <pc:cxnChg chg="add">
          <ac:chgData name="Kayla N. Paramore" userId="S::kayla.n.paramore@ama-inc.com::1d9d2168-13ca-4f3a-963a-aa42850440f8" providerId="AD" clId="Web-{D6DBE1C0-ED39-7DD0-DB87-E9B12396908D}" dt="2024-07-22T16:21:57.210" v="52"/>
          <ac:cxnSpMkLst>
            <pc:docMk/>
            <pc:sldMk cId="1642679567" sldId="304"/>
            <ac:cxnSpMk id="250" creationId="{07871C93-D694-74B7-1C2A-A7F1A5C22CB2}"/>
          </ac:cxnSpMkLst>
        </pc:cxnChg>
        <pc:cxnChg chg="add">
          <ac:chgData name="Kayla N. Paramore" userId="S::kayla.n.paramore@ama-inc.com::1d9d2168-13ca-4f3a-963a-aa42850440f8" providerId="AD" clId="Web-{D6DBE1C0-ED39-7DD0-DB87-E9B12396908D}" dt="2024-07-22T16:21:57.210" v="52"/>
          <ac:cxnSpMkLst>
            <pc:docMk/>
            <pc:sldMk cId="1642679567" sldId="304"/>
            <ac:cxnSpMk id="251" creationId="{C25F5042-7CE9-93F2-AFAE-3772E78AB95C}"/>
          </ac:cxnSpMkLst>
        </pc:cxnChg>
      </pc:sldChg>
      <pc:sldChg chg="delSp">
        <pc:chgData name="Kayla N. Paramore" userId="S::kayla.n.paramore@ama-inc.com::1d9d2168-13ca-4f3a-963a-aa42850440f8" providerId="AD" clId="Web-{D6DBE1C0-ED39-7DD0-DB87-E9B12396908D}" dt="2024-07-22T16:25:24.842" v="228"/>
        <pc:sldMkLst>
          <pc:docMk/>
          <pc:sldMk cId="4228901380" sldId="311"/>
        </pc:sldMkLst>
        <pc:picChg chg="del">
          <ac:chgData name="Kayla N. Paramore" userId="S::kayla.n.paramore@ama-inc.com::1d9d2168-13ca-4f3a-963a-aa42850440f8" providerId="AD" clId="Web-{D6DBE1C0-ED39-7DD0-DB87-E9B12396908D}" dt="2024-07-22T16:25:24.842" v="228"/>
          <ac:picMkLst>
            <pc:docMk/>
            <pc:sldMk cId="4228901380" sldId="311"/>
            <ac:picMk id="3" creationId="{0D4F0CE0-A645-ED05-6DEE-BBDA7BE32609}"/>
          </ac:picMkLst>
        </pc:picChg>
      </pc:sldChg>
      <pc:sldChg chg="addSp delSp modSp add mod modClrScheme chgLayout">
        <pc:chgData name="Kayla N. Paramore" userId="S::kayla.n.paramore@ama-inc.com::1d9d2168-13ca-4f3a-963a-aa42850440f8" providerId="AD" clId="Web-{D6DBE1C0-ED39-7DD0-DB87-E9B12396908D}" dt="2024-07-22T16:24:07.496" v="227" actId="14100"/>
        <pc:sldMkLst>
          <pc:docMk/>
          <pc:sldMk cId="4194423023" sldId="312"/>
        </pc:sldMkLst>
        <pc:spChg chg="del mod ord">
          <ac:chgData name="Kayla N. Paramore" userId="S::kayla.n.paramore@ama-inc.com::1d9d2168-13ca-4f3a-963a-aa42850440f8" providerId="AD" clId="Web-{D6DBE1C0-ED39-7DD0-DB87-E9B12396908D}" dt="2024-07-22T16:22:42.540" v="55"/>
          <ac:spMkLst>
            <pc:docMk/>
            <pc:sldMk cId="4194423023" sldId="312"/>
            <ac:spMk id="2" creationId="{E37E0A50-A599-FDE0-D569-0F67B23CB5BA}"/>
          </ac:spMkLst>
        </pc:spChg>
        <pc:spChg chg="del">
          <ac:chgData name="Kayla N. Paramore" userId="S::kayla.n.paramore@ama-inc.com::1d9d2168-13ca-4f3a-963a-aa42850440f8" providerId="AD" clId="Web-{D6DBE1C0-ED39-7DD0-DB87-E9B12396908D}" dt="2024-07-22T16:22:32.930" v="54"/>
          <ac:spMkLst>
            <pc:docMk/>
            <pc:sldMk cId="4194423023" sldId="312"/>
            <ac:spMk id="3" creationId="{8B4ACC65-6603-1713-9AA1-0635FCC1E92B}"/>
          </ac:spMkLst>
        </pc:spChg>
        <pc:spChg chg="del">
          <ac:chgData name="Kayla N. Paramore" userId="S::kayla.n.paramore@ama-inc.com::1d9d2168-13ca-4f3a-963a-aa42850440f8" providerId="AD" clId="Web-{D6DBE1C0-ED39-7DD0-DB87-E9B12396908D}" dt="2024-07-22T16:22:32.930" v="54"/>
          <ac:spMkLst>
            <pc:docMk/>
            <pc:sldMk cId="4194423023" sldId="312"/>
            <ac:spMk id="4" creationId="{946E160A-81F8-4DBF-87FD-FE7AA50188D6}"/>
          </ac:spMkLst>
        </pc:spChg>
        <pc:spChg chg="add mod ord">
          <ac:chgData name="Kayla N. Paramore" userId="S::kayla.n.paramore@ama-inc.com::1d9d2168-13ca-4f3a-963a-aa42850440f8" providerId="AD" clId="Web-{D6DBE1C0-ED39-7DD0-DB87-E9B12396908D}" dt="2024-07-22T16:22:32.930" v="54"/>
          <ac:spMkLst>
            <pc:docMk/>
            <pc:sldMk cId="4194423023" sldId="312"/>
            <ac:spMk id="5" creationId="{F9C543B2-8E89-7773-845E-94CDF4D5B236}"/>
          </ac:spMkLst>
        </pc:spChg>
        <pc:spChg chg="mod">
          <ac:chgData name="Kayla N. Paramore" userId="S::kayla.n.paramore@ama-inc.com::1d9d2168-13ca-4f3a-963a-aa42850440f8" providerId="AD" clId="Web-{D6DBE1C0-ED39-7DD0-DB87-E9B12396908D}" dt="2024-07-22T16:24:07.496" v="227" actId="14100"/>
          <ac:spMkLst>
            <pc:docMk/>
            <pc:sldMk cId="4194423023" sldId="312"/>
            <ac:spMk id="6" creationId="{66172883-E3B3-2B5C-2EF3-E961875CAF59}"/>
          </ac:spMkLst>
        </pc:spChg>
        <pc:spChg chg="mod">
          <ac:chgData name="Kayla N. Paramore" userId="S::kayla.n.paramore@ama-inc.com::1d9d2168-13ca-4f3a-963a-aa42850440f8" providerId="AD" clId="Web-{D6DBE1C0-ED39-7DD0-DB87-E9B12396908D}" dt="2024-07-22T16:24:07.496" v="226" actId="14100"/>
          <ac:spMkLst>
            <pc:docMk/>
            <pc:sldMk cId="4194423023" sldId="312"/>
            <ac:spMk id="8" creationId="{5151BFD8-DDB7-CDCE-002A-E6C29206EE2C}"/>
          </ac:spMkLst>
        </pc:spChg>
        <pc:spChg chg="mod">
          <ac:chgData name="Kayla N. Paramore" userId="S::kayla.n.paramore@ama-inc.com::1d9d2168-13ca-4f3a-963a-aa42850440f8" providerId="AD" clId="Web-{D6DBE1C0-ED39-7DD0-DB87-E9B12396908D}" dt="2024-07-22T16:24:07.496" v="225" actId="14100"/>
          <ac:spMkLst>
            <pc:docMk/>
            <pc:sldMk cId="4194423023" sldId="312"/>
            <ac:spMk id="10" creationId="{CEF944EF-6AEA-D8A4-0055-273D0B36CB93}"/>
          </ac:spMkLst>
        </pc:spChg>
        <pc:spChg chg="mod">
          <ac:chgData name="Kayla N. Paramore" userId="S::kayla.n.paramore@ama-inc.com::1d9d2168-13ca-4f3a-963a-aa42850440f8" providerId="AD" clId="Web-{D6DBE1C0-ED39-7DD0-DB87-E9B12396908D}" dt="2024-07-22T16:24:07.496" v="224" actId="14100"/>
          <ac:spMkLst>
            <pc:docMk/>
            <pc:sldMk cId="4194423023" sldId="312"/>
            <ac:spMk id="12" creationId="{1EF0F690-6FF0-A93F-08BA-9ED8E40847ED}"/>
          </ac:spMkLst>
        </pc:spChg>
        <pc:spChg chg="mod">
          <ac:chgData name="Kayla N. Paramore" userId="S::kayla.n.paramore@ama-inc.com::1d9d2168-13ca-4f3a-963a-aa42850440f8" providerId="AD" clId="Web-{D6DBE1C0-ED39-7DD0-DB87-E9B12396908D}" dt="2024-07-22T16:24:07.496" v="223" actId="14100"/>
          <ac:spMkLst>
            <pc:docMk/>
            <pc:sldMk cId="4194423023" sldId="312"/>
            <ac:spMk id="14" creationId="{ABD8BDA1-CAD5-1A47-FFEA-4A6637283AD3}"/>
          </ac:spMkLst>
        </pc:spChg>
        <pc:spChg chg="mod">
          <ac:chgData name="Kayla N. Paramore" userId="S::kayla.n.paramore@ama-inc.com::1d9d2168-13ca-4f3a-963a-aa42850440f8" providerId="AD" clId="Web-{D6DBE1C0-ED39-7DD0-DB87-E9B12396908D}" dt="2024-07-22T16:24:07.496" v="222" actId="14100"/>
          <ac:spMkLst>
            <pc:docMk/>
            <pc:sldMk cId="4194423023" sldId="312"/>
            <ac:spMk id="16" creationId="{087D3A04-E602-6121-46A7-80D091C29631}"/>
          </ac:spMkLst>
        </pc:spChg>
        <pc:spChg chg="mod">
          <ac:chgData name="Kayla N. Paramore" userId="S::kayla.n.paramore@ama-inc.com::1d9d2168-13ca-4f3a-963a-aa42850440f8" providerId="AD" clId="Web-{D6DBE1C0-ED39-7DD0-DB87-E9B12396908D}" dt="2024-07-22T16:24:07.496" v="221" actId="14100"/>
          <ac:spMkLst>
            <pc:docMk/>
            <pc:sldMk cId="4194423023" sldId="312"/>
            <ac:spMk id="18" creationId="{F8DEF5D6-1848-742B-BD83-533273019AC3}"/>
          </ac:spMkLst>
        </pc:spChg>
        <pc:spChg chg="mod">
          <ac:chgData name="Kayla N. Paramore" userId="S::kayla.n.paramore@ama-inc.com::1d9d2168-13ca-4f3a-963a-aa42850440f8" providerId="AD" clId="Web-{D6DBE1C0-ED39-7DD0-DB87-E9B12396908D}" dt="2024-07-22T16:24:07.496" v="220" actId="14100"/>
          <ac:spMkLst>
            <pc:docMk/>
            <pc:sldMk cId="4194423023" sldId="312"/>
            <ac:spMk id="20" creationId="{EE03DD2B-22AF-21F9-0216-A5E881CE3FE9}"/>
          </ac:spMkLst>
        </pc:spChg>
        <pc:spChg chg="mod">
          <ac:chgData name="Kayla N. Paramore" userId="S::kayla.n.paramore@ama-inc.com::1d9d2168-13ca-4f3a-963a-aa42850440f8" providerId="AD" clId="Web-{D6DBE1C0-ED39-7DD0-DB87-E9B12396908D}" dt="2024-07-22T16:24:07.496" v="219" actId="14100"/>
          <ac:spMkLst>
            <pc:docMk/>
            <pc:sldMk cId="4194423023" sldId="312"/>
            <ac:spMk id="22" creationId="{447422A8-23E4-4FC8-C9D8-6DC0EF26D1BB}"/>
          </ac:spMkLst>
        </pc:spChg>
        <pc:spChg chg="mod">
          <ac:chgData name="Kayla N. Paramore" userId="S::kayla.n.paramore@ama-inc.com::1d9d2168-13ca-4f3a-963a-aa42850440f8" providerId="AD" clId="Web-{D6DBE1C0-ED39-7DD0-DB87-E9B12396908D}" dt="2024-07-22T16:24:07.496" v="218" actId="14100"/>
          <ac:spMkLst>
            <pc:docMk/>
            <pc:sldMk cId="4194423023" sldId="312"/>
            <ac:spMk id="24" creationId="{5855291A-5842-E580-FB37-A1DD88ABC334}"/>
          </ac:spMkLst>
        </pc:spChg>
        <pc:spChg chg="mod">
          <ac:chgData name="Kayla N. Paramore" userId="S::kayla.n.paramore@ama-inc.com::1d9d2168-13ca-4f3a-963a-aa42850440f8" providerId="AD" clId="Web-{D6DBE1C0-ED39-7DD0-DB87-E9B12396908D}" dt="2024-07-22T16:24:07.496" v="217" actId="14100"/>
          <ac:spMkLst>
            <pc:docMk/>
            <pc:sldMk cId="4194423023" sldId="312"/>
            <ac:spMk id="26" creationId="{B310A806-DF41-4CC5-3DCD-3B0702E6108E}"/>
          </ac:spMkLst>
        </pc:spChg>
        <pc:spChg chg="mod">
          <ac:chgData name="Kayla N. Paramore" userId="S::kayla.n.paramore@ama-inc.com::1d9d2168-13ca-4f3a-963a-aa42850440f8" providerId="AD" clId="Web-{D6DBE1C0-ED39-7DD0-DB87-E9B12396908D}" dt="2024-07-22T16:24:07.496" v="216" actId="14100"/>
          <ac:spMkLst>
            <pc:docMk/>
            <pc:sldMk cId="4194423023" sldId="312"/>
            <ac:spMk id="28" creationId="{84658431-C166-72A0-2502-1FFA6D98F230}"/>
          </ac:spMkLst>
        </pc:spChg>
        <pc:spChg chg="mod">
          <ac:chgData name="Kayla N. Paramore" userId="S::kayla.n.paramore@ama-inc.com::1d9d2168-13ca-4f3a-963a-aa42850440f8" providerId="AD" clId="Web-{D6DBE1C0-ED39-7DD0-DB87-E9B12396908D}" dt="2024-07-22T16:24:07.496" v="215" actId="14100"/>
          <ac:spMkLst>
            <pc:docMk/>
            <pc:sldMk cId="4194423023" sldId="312"/>
            <ac:spMk id="30" creationId="{25EEAA94-795F-C170-8CE2-573CFB54BA65}"/>
          </ac:spMkLst>
        </pc:spChg>
        <pc:spChg chg="mod">
          <ac:chgData name="Kayla N. Paramore" userId="S::kayla.n.paramore@ama-inc.com::1d9d2168-13ca-4f3a-963a-aa42850440f8" providerId="AD" clId="Web-{D6DBE1C0-ED39-7DD0-DB87-E9B12396908D}" dt="2024-07-22T16:24:07.496" v="214" actId="14100"/>
          <ac:spMkLst>
            <pc:docMk/>
            <pc:sldMk cId="4194423023" sldId="312"/>
            <ac:spMk id="32" creationId="{97BFE965-05F5-EEA0-CF74-62D61404DDA5}"/>
          </ac:spMkLst>
        </pc:spChg>
        <pc:spChg chg="mod">
          <ac:chgData name="Kayla N. Paramore" userId="S::kayla.n.paramore@ama-inc.com::1d9d2168-13ca-4f3a-963a-aa42850440f8" providerId="AD" clId="Web-{D6DBE1C0-ED39-7DD0-DB87-E9B12396908D}" dt="2024-07-22T16:24:07.496" v="213" actId="14100"/>
          <ac:spMkLst>
            <pc:docMk/>
            <pc:sldMk cId="4194423023" sldId="312"/>
            <ac:spMk id="34" creationId="{64DA3B17-6864-5963-C012-C25E70DC2247}"/>
          </ac:spMkLst>
        </pc:spChg>
        <pc:spChg chg="mod">
          <ac:chgData name="Kayla N. Paramore" userId="S::kayla.n.paramore@ama-inc.com::1d9d2168-13ca-4f3a-963a-aa42850440f8" providerId="AD" clId="Web-{D6DBE1C0-ED39-7DD0-DB87-E9B12396908D}" dt="2024-07-22T16:24:07.496" v="212" actId="14100"/>
          <ac:spMkLst>
            <pc:docMk/>
            <pc:sldMk cId="4194423023" sldId="312"/>
            <ac:spMk id="36" creationId="{3AD5064C-A906-DC9E-9295-24896702D9DD}"/>
          </ac:spMkLst>
        </pc:spChg>
        <pc:spChg chg="mod">
          <ac:chgData name="Kayla N. Paramore" userId="S::kayla.n.paramore@ama-inc.com::1d9d2168-13ca-4f3a-963a-aa42850440f8" providerId="AD" clId="Web-{D6DBE1C0-ED39-7DD0-DB87-E9B12396908D}" dt="2024-07-22T16:24:07.496" v="211" actId="14100"/>
          <ac:spMkLst>
            <pc:docMk/>
            <pc:sldMk cId="4194423023" sldId="312"/>
            <ac:spMk id="38" creationId="{5E4D6968-0593-0E10-DF0B-C57F27B6CDF1}"/>
          </ac:spMkLst>
        </pc:spChg>
        <pc:spChg chg="mod">
          <ac:chgData name="Kayla N. Paramore" userId="S::kayla.n.paramore@ama-inc.com::1d9d2168-13ca-4f3a-963a-aa42850440f8" providerId="AD" clId="Web-{D6DBE1C0-ED39-7DD0-DB87-E9B12396908D}" dt="2024-07-22T16:24:07.496" v="210" actId="14100"/>
          <ac:spMkLst>
            <pc:docMk/>
            <pc:sldMk cId="4194423023" sldId="312"/>
            <ac:spMk id="40" creationId="{3F541004-D0FC-6A9A-5CFF-BA79B728AFD3}"/>
          </ac:spMkLst>
        </pc:spChg>
        <pc:spChg chg="mod">
          <ac:chgData name="Kayla N. Paramore" userId="S::kayla.n.paramore@ama-inc.com::1d9d2168-13ca-4f3a-963a-aa42850440f8" providerId="AD" clId="Web-{D6DBE1C0-ED39-7DD0-DB87-E9B12396908D}" dt="2024-07-22T16:24:07.496" v="209" actId="14100"/>
          <ac:spMkLst>
            <pc:docMk/>
            <pc:sldMk cId="4194423023" sldId="312"/>
            <ac:spMk id="42" creationId="{CBA9B626-37D0-4767-6D71-241178F3D84F}"/>
          </ac:spMkLst>
        </pc:spChg>
        <pc:spChg chg="mod">
          <ac:chgData name="Kayla N. Paramore" userId="S::kayla.n.paramore@ama-inc.com::1d9d2168-13ca-4f3a-963a-aa42850440f8" providerId="AD" clId="Web-{D6DBE1C0-ED39-7DD0-DB87-E9B12396908D}" dt="2024-07-22T16:24:07.496" v="208" actId="14100"/>
          <ac:spMkLst>
            <pc:docMk/>
            <pc:sldMk cId="4194423023" sldId="312"/>
            <ac:spMk id="44" creationId="{25C1D9F4-9944-BAC9-5697-7F616B352778}"/>
          </ac:spMkLst>
        </pc:spChg>
        <pc:spChg chg="mod">
          <ac:chgData name="Kayla N. Paramore" userId="S::kayla.n.paramore@ama-inc.com::1d9d2168-13ca-4f3a-963a-aa42850440f8" providerId="AD" clId="Web-{D6DBE1C0-ED39-7DD0-DB87-E9B12396908D}" dt="2024-07-22T16:24:07.496" v="207" actId="14100"/>
          <ac:spMkLst>
            <pc:docMk/>
            <pc:sldMk cId="4194423023" sldId="312"/>
            <ac:spMk id="46" creationId="{EA92ACD2-A41A-62EC-3B86-B3D45BCA8546}"/>
          </ac:spMkLst>
        </pc:spChg>
        <pc:spChg chg="mod">
          <ac:chgData name="Kayla N. Paramore" userId="S::kayla.n.paramore@ama-inc.com::1d9d2168-13ca-4f3a-963a-aa42850440f8" providerId="AD" clId="Web-{D6DBE1C0-ED39-7DD0-DB87-E9B12396908D}" dt="2024-07-22T16:24:07.496" v="206" actId="14100"/>
          <ac:spMkLst>
            <pc:docMk/>
            <pc:sldMk cId="4194423023" sldId="312"/>
            <ac:spMk id="48" creationId="{F29AD171-A01A-3F04-D06E-60A749063062}"/>
          </ac:spMkLst>
        </pc:spChg>
        <pc:spChg chg="mod">
          <ac:chgData name="Kayla N. Paramore" userId="S::kayla.n.paramore@ama-inc.com::1d9d2168-13ca-4f3a-963a-aa42850440f8" providerId="AD" clId="Web-{D6DBE1C0-ED39-7DD0-DB87-E9B12396908D}" dt="2024-07-22T16:24:07.496" v="205" actId="14100"/>
          <ac:spMkLst>
            <pc:docMk/>
            <pc:sldMk cId="4194423023" sldId="312"/>
            <ac:spMk id="50" creationId="{37CDF3FA-BE05-CF64-B485-31CECFC9BCC6}"/>
          </ac:spMkLst>
        </pc:spChg>
        <pc:spChg chg="mod">
          <ac:chgData name="Kayla N. Paramore" userId="S::kayla.n.paramore@ama-inc.com::1d9d2168-13ca-4f3a-963a-aa42850440f8" providerId="AD" clId="Web-{D6DBE1C0-ED39-7DD0-DB87-E9B12396908D}" dt="2024-07-22T16:24:07.496" v="204" actId="14100"/>
          <ac:spMkLst>
            <pc:docMk/>
            <pc:sldMk cId="4194423023" sldId="312"/>
            <ac:spMk id="52" creationId="{48DA2B4D-A23D-13DB-6366-B2BD83405146}"/>
          </ac:spMkLst>
        </pc:spChg>
        <pc:spChg chg="mod">
          <ac:chgData name="Kayla N. Paramore" userId="S::kayla.n.paramore@ama-inc.com::1d9d2168-13ca-4f3a-963a-aa42850440f8" providerId="AD" clId="Web-{D6DBE1C0-ED39-7DD0-DB87-E9B12396908D}" dt="2024-07-22T16:24:07.496" v="190" actId="14100"/>
          <ac:spMkLst>
            <pc:docMk/>
            <pc:sldMk cId="4194423023" sldId="312"/>
            <ac:spMk id="80" creationId="{41039B9E-5692-0F2B-10A3-83E1CB0DFCFA}"/>
          </ac:spMkLst>
        </pc:spChg>
        <pc:cxnChg chg="mod">
          <ac:chgData name="Kayla N. Paramore" userId="S::kayla.n.paramore@ama-inc.com::1d9d2168-13ca-4f3a-963a-aa42850440f8" providerId="AD" clId="Web-{D6DBE1C0-ED39-7DD0-DB87-E9B12396908D}" dt="2024-07-22T16:24:07.496" v="203" actId="14100"/>
          <ac:cxnSpMkLst>
            <pc:docMk/>
            <pc:sldMk cId="4194423023" sldId="312"/>
            <ac:cxnSpMk id="54" creationId="{5FF73A50-6EAA-40C2-526F-94EDB060F321}"/>
          </ac:cxnSpMkLst>
        </pc:cxnChg>
        <pc:cxnChg chg="mod">
          <ac:chgData name="Kayla N. Paramore" userId="S::kayla.n.paramore@ama-inc.com::1d9d2168-13ca-4f3a-963a-aa42850440f8" providerId="AD" clId="Web-{D6DBE1C0-ED39-7DD0-DB87-E9B12396908D}" dt="2024-07-22T16:24:07.496" v="202" actId="14100"/>
          <ac:cxnSpMkLst>
            <pc:docMk/>
            <pc:sldMk cId="4194423023" sldId="312"/>
            <ac:cxnSpMk id="56" creationId="{B0477642-5474-F35A-5874-EC1841AE9701}"/>
          </ac:cxnSpMkLst>
        </pc:cxnChg>
        <pc:cxnChg chg="mod">
          <ac:chgData name="Kayla N. Paramore" userId="S::kayla.n.paramore@ama-inc.com::1d9d2168-13ca-4f3a-963a-aa42850440f8" providerId="AD" clId="Web-{D6DBE1C0-ED39-7DD0-DB87-E9B12396908D}" dt="2024-07-22T16:24:07.496" v="201" actId="14100"/>
          <ac:cxnSpMkLst>
            <pc:docMk/>
            <pc:sldMk cId="4194423023" sldId="312"/>
            <ac:cxnSpMk id="58" creationId="{0561A00E-3FDF-8CC2-F5C5-F3D4F8456FCE}"/>
          </ac:cxnSpMkLst>
        </pc:cxnChg>
        <pc:cxnChg chg="mod">
          <ac:chgData name="Kayla N. Paramore" userId="S::kayla.n.paramore@ama-inc.com::1d9d2168-13ca-4f3a-963a-aa42850440f8" providerId="AD" clId="Web-{D6DBE1C0-ED39-7DD0-DB87-E9B12396908D}" dt="2024-07-22T16:24:07.496" v="200" actId="14100"/>
          <ac:cxnSpMkLst>
            <pc:docMk/>
            <pc:sldMk cId="4194423023" sldId="312"/>
            <ac:cxnSpMk id="60" creationId="{C39A68BF-3D6D-ED7E-AD8A-65C3B96A16D7}"/>
          </ac:cxnSpMkLst>
        </pc:cxnChg>
        <pc:cxnChg chg="mod">
          <ac:chgData name="Kayla N. Paramore" userId="S::kayla.n.paramore@ama-inc.com::1d9d2168-13ca-4f3a-963a-aa42850440f8" providerId="AD" clId="Web-{D6DBE1C0-ED39-7DD0-DB87-E9B12396908D}" dt="2024-07-22T16:24:07.496" v="199" actId="14100"/>
          <ac:cxnSpMkLst>
            <pc:docMk/>
            <pc:sldMk cId="4194423023" sldId="312"/>
            <ac:cxnSpMk id="62" creationId="{22DA5783-4289-C877-CCF5-2C6CCF5DB1BE}"/>
          </ac:cxnSpMkLst>
        </pc:cxnChg>
        <pc:cxnChg chg="mod">
          <ac:chgData name="Kayla N. Paramore" userId="S::kayla.n.paramore@ama-inc.com::1d9d2168-13ca-4f3a-963a-aa42850440f8" providerId="AD" clId="Web-{D6DBE1C0-ED39-7DD0-DB87-E9B12396908D}" dt="2024-07-22T16:24:07.496" v="198" actId="14100"/>
          <ac:cxnSpMkLst>
            <pc:docMk/>
            <pc:sldMk cId="4194423023" sldId="312"/>
            <ac:cxnSpMk id="64" creationId="{2FB6D024-EFF3-EB85-0BD6-D08395984779}"/>
          </ac:cxnSpMkLst>
        </pc:cxnChg>
        <pc:cxnChg chg="mod">
          <ac:chgData name="Kayla N. Paramore" userId="S::kayla.n.paramore@ama-inc.com::1d9d2168-13ca-4f3a-963a-aa42850440f8" providerId="AD" clId="Web-{D6DBE1C0-ED39-7DD0-DB87-E9B12396908D}" dt="2024-07-22T16:24:07.496" v="197" actId="14100"/>
          <ac:cxnSpMkLst>
            <pc:docMk/>
            <pc:sldMk cId="4194423023" sldId="312"/>
            <ac:cxnSpMk id="66" creationId="{6165788C-5A91-F808-FBD4-4EAF5608EBFF}"/>
          </ac:cxnSpMkLst>
        </pc:cxnChg>
        <pc:cxnChg chg="mod">
          <ac:chgData name="Kayla N. Paramore" userId="S::kayla.n.paramore@ama-inc.com::1d9d2168-13ca-4f3a-963a-aa42850440f8" providerId="AD" clId="Web-{D6DBE1C0-ED39-7DD0-DB87-E9B12396908D}" dt="2024-07-22T16:24:07.496" v="196" actId="14100"/>
          <ac:cxnSpMkLst>
            <pc:docMk/>
            <pc:sldMk cId="4194423023" sldId="312"/>
            <ac:cxnSpMk id="68" creationId="{D7B1FA92-2FCA-3EAF-CE01-FA0B699C603C}"/>
          </ac:cxnSpMkLst>
        </pc:cxnChg>
        <pc:cxnChg chg="mod">
          <ac:chgData name="Kayla N. Paramore" userId="S::kayla.n.paramore@ama-inc.com::1d9d2168-13ca-4f3a-963a-aa42850440f8" providerId="AD" clId="Web-{D6DBE1C0-ED39-7DD0-DB87-E9B12396908D}" dt="2024-07-22T16:24:07.496" v="195" actId="14100"/>
          <ac:cxnSpMkLst>
            <pc:docMk/>
            <pc:sldMk cId="4194423023" sldId="312"/>
            <ac:cxnSpMk id="70" creationId="{945146E8-00AE-8E0D-8732-4DEC8E0BEC01}"/>
          </ac:cxnSpMkLst>
        </pc:cxnChg>
        <pc:cxnChg chg="mod">
          <ac:chgData name="Kayla N. Paramore" userId="S::kayla.n.paramore@ama-inc.com::1d9d2168-13ca-4f3a-963a-aa42850440f8" providerId="AD" clId="Web-{D6DBE1C0-ED39-7DD0-DB87-E9B12396908D}" dt="2024-07-22T16:24:07.496" v="194" actId="14100"/>
          <ac:cxnSpMkLst>
            <pc:docMk/>
            <pc:sldMk cId="4194423023" sldId="312"/>
            <ac:cxnSpMk id="72" creationId="{B12E1073-3EA8-2C32-CC51-F67D3D1302DF}"/>
          </ac:cxnSpMkLst>
        </pc:cxnChg>
        <pc:cxnChg chg="mod">
          <ac:chgData name="Kayla N. Paramore" userId="S::kayla.n.paramore@ama-inc.com::1d9d2168-13ca-4f3a-963a-aa42850440f8" providerId="AD" clId="Web-{D6DBE1C0-ED39-7DD0-DB87-E9B12396908D}" dt="2024-07-22T16:24:07.496" v="193" actId="14100"/>
          <ac:cxnSpMkLst>
            <pc:docMk/>
            <pc:sldMk cId="4194423023" sldId="312"/>
            <ac:cxnSpMk id="74" creationId="{075B6DCC-E16D-995E-0419-86E4E09500A9}"/>
          </ac:cxnSpMkLst>
        </pc:cxnChg>
        <pc:cxnChg chg="mod">
          <ac:chgData name="Kayla N. Paramore" userId="S::kayla.n.paramore@ama-inc.com::1d9d2168-13ca-4f3a-963a-aa42850440f8" providerId="AD" clId="Web-{D6DBE1C0-ED39-7DD0-DB87-E9B12396908D}" dt="2024-07-22T16:24:07.496" v="192" actId="14100"/>
          <ac:cxnSpMkLst>
            <pc:docMk/>
            <pc:sldMk cId="4194423023" sldId="312"/>
            <ac:cxnSpMk id="76" creationId="{B8692226-6F5F-A3B8-5CB9-22B72C2EB645}"/>
          </ac:cxnSpMkLst>
        </pc:cxnChg>
        <pc:cxnChg chg="mod">
          <ac:chgData name="Kayla N. Paramore" userId="S::kayla.n.paramore@ama-inc.com::1d9d2168-13ca-4f3a-963a-aa42850440f8" providerId="AD" clId="Web-{D6DBE1C0-ED39-7DD0-DB87-E9B12396908D}" dt="2024-07-22T16:24:07.496" v="191" actId="14100"/>
          <ac:cxnSpMkLst>
            <pc:docMk/>
            <pc:sldMk cId="4194423023" sldId="312"/>
            <ac:cxnSpMk id="78" creationId="{985AA2D4-D83A-3D4F-AF78-8624BD985D7F}"/>
          </ac:cxnSpMkLst>
        </pc:cxnChg>
        <pc:cxnChg chg="mod">
          <ac:chgData name="Kayla N. Paramore" userId="S::kayla.n.paramore@ama-inc.com::1d9d2168-13ca-4f3a-963a-aa42850440f8" providerId="AD" clId="Web-{D6DBE1C0-ED39-7DD0-DB87-E9B12396908D}" dt="2024-07-22T16:24:07.496" v="189" actId="14100"/>
          <ac:cxnSpMkLst>
            <pc:docMk/>
            <pc:sldMk cId="4194423023" sldId="312"/>
            <ac:cxnSpMk id="82" creationId="{32FA8A8E-E846-97A5-0758-15790D81499B}"/>
          </ac:cxnSpMkLst>
        </pc:cxnChg>
        <pc:cxnChg chg="mod">
          <ac:chgData name="Kayla N. Paramore" userId="S::kayla.n.paramore@ama-inc.com::1d9d2168-13ca-4f3a-963a-aa42850440f8" providerId="AD" clId="Web-{D6DBE1C0-ED39-7DD0-DB87-E9B12396908D}" dt="2024-07-22T16:24:07.496" v="188" actId="14100"/>
          <ac:cxnSpMkLst>
            <pc:docMk/>
            <pc:sldMk cId="4194423023" sldId="312"/>
            <ac:cxnSpMk id="84" creationId="{507C87B0-194D-3E3F-3CEB-E2A4362B9B2F}"/>
          </ac:cxnSpMkLst>
        </pc:cxnChg>
        <pc:cxnChg chg="mod">
          <ac:chgData name="Kayla N. Paramore" userId="S::kayla.n.paramore@ama-inc.com::1d9d2168-13ca-4f3a-963a-aa42850440f8" providerId="AD" clId="Web-{D6DBE1C0-ED39-7DD0-DB87-E9B12396908D}" dt="2024-07-22T16:24:07.496" v="187" actId="14100"/>
          <ac:cxnSpMkLst>
            <pc:docMk/>
            <pc:sldMk cId="4194423023" sldId="312"/>
            <ac:cxnSpMk id="86" creationId="{AA4C428B-D44D-B954-A6F3-6E7FCAA319B9}"/>
          </ac:cxnSpMkLst>
        </pc:cxnChg>
        <pc:cxnChg chg="mod">
          <ac:chgData name="Kayla N. Paramore" userId="S::kayla.n.paramore@ama-inc.com::1d9d2168-13ca-4f3a-963a-aa42850440f8" providerId="AD" clId="Web-{D6DBE1C0-ED39-7DD0-DB87-E9B12396908D}" dt="2024-07-22T16:24:07.496" v="186" actId="14100"/>
          <ac:cxnSpMkLst>
            <pc:docMk/>
            <pc:sldMk cId="4194423023" sldId="312"/>
            <ac:cxnSpMk id="88" creationId="{CC4AF889-C2AF-3367-0F5B-4BAE6EAD67B2}"/>
          </ac:cxnSpMkLst>
        </pc:cxnChg>
        <pc:cxnChg chg="mod">
          <ac:chgData name="Kayla N. Paramore" userId="S::kayla.n.paramore@ama-inc.com::1d9d2168-13ca-4f3a-963a-aa42850440f8" providerId="AD" clId="Web-{D6DBE1C0-ED39-7DD0-DB87-E9B12396908D}" dt="2024-07-22T16:24:07.496" v="185" actId="14100"/>
          <ac:cxnSpMkLst>
            <pc:docMk/>
            <pc:sldMk cId="4194423023" sldId="312"/>
            <ac:cxnSpMk id="90" creationId="{32F0781B-3933-E318-DA26-27481961A468}"/>
          </ac:cxnSpMkLst>
        </pc:cxnChg>
      </pc:sldChg>
      <pc:sldMasterChg chg="addSldLayout">
        <pc:chgData name="Kayla N. Paramore" userId="S::kayla.n.paramore@ama-inc.com::1d9d2168-13ca-4f3a-963a-aa42850440f8" providerId="AD" clId="Web-{D6DBE1C0-ED39-7DD0-DB87-E9B12396908D}" dt="2024-07-22T16:22:22.227" v="53"/>
        <pc:sldMasterMkLst>
          <pc:docMk/>
          <pc:sldMasterMk cId="4194673419" sldId="2147483660"/>
        </pc:sldMasterMkLst>
        <pc:sldLayoutChg chg="add">
          <pc:chgData name="Kayla N. Paramore" userId="S::kayla.n.paramore@ama-inc.com::1d9d2168-13ca-4f3a-963a-aa42850440f8" providerId="AD" clId="Web-{D6DBE1C0-ED39-7DD0-DB87-E9B12396908D}" dt="2024-07-22T16:22:22.227" v="53"/>
          <pc:sldLayoutMkLst>
            <pc:docMk/>
            <pc:sldMasterMk cId="4194673419" sldId="2147483660"/>
            <pc:sldLayoutMk cId="2162427910" sldId="2147483683"/>
          </pc:sldLayoutMkLst>
        </pc:sldLayoutChg>
      </pc:sldMasterChg>
    </pc:docChg>
  </pc:docChgLst>
  <pc:docChgLst>
    <pc:chgData name="Spruce, Joseph P. (LARC-E3)[RSES]" userId="S::jspruce@ndc.nasa.gov::aca5f52a-8699-445c-bb63-8687fd99b804" providerId="AD" clId="Web-{5F33BEEB-61FD-A15D-DAEB-8E82B3E91820}"/>
    <pc:docChg chg="">
      <pc:chgData name="Spruce, Joseph P. (LARC-E3)[RSES]" userId="S::jspruce@ndc.nasa.gov::aca5f52a-8699-445c-bb63-8687fd99b804" providerId="AD" clId="Web-{5F33BEEB-61FD-A15D-DAEB-8E82B3E91820}" dt="2024-07-25T18:04:56.893" v="0"/>
      <pc:docMkLst>
        <pc:docMk/>
      </pc:docMkLst>
      <pc:sldChg chg="modCm">
        <pc:chgData name="Spruce, Joseph P. (LARC-E3)[RSES]" userId="S::jspruce@ndc.nasa.gov::aca5f52a-8699-445c-bb63-8687fd99b804" providerId="AD" clId="Web-{5F33BEEB-61FD-A15D-DAEB-8E82B3E91820}" dt="2024-07-25T18:04:56.893" v="0"/>
        <pc:sldMkLst>
          <pc:docMk/>
          <pc:sldMk cId="895519832" sldId="328"/>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5F33BEEB-61FD-A15D-DAEB-8E82B3E91820}" dt="2024-07-25T18:04:56.893" v="0"/>
              <pc2:cmMkLst xmlns:pc2="http://schemas.microsoft.com/office/powerpoint/2019/9/main/command">
                <pc:docMk/>
                <pc:sldMk cId="895519832" sldId="328"/>
                <pc2:cmMk id="{02C3190D-B73D-4880-B35E-044C1B356253}"/>
              </pc2:cmMkLst>
              <pc226:cmRplyChg chg="add">
                <pc226:chgData name="Spruce, Joseph P. (LARC-E3)[RSES]" userId="S::jspruce@ndc.nasa.gov::aca5f52a-8699-445c-bb63-8687fd99b804" providerId="AD" clId="Web-{5F33BEEB-61FD-A15D-DAEB-8E82B3E91820}" dt="2024-07-25T18:04:56.893" v="0"/>
                <pc2:cmRplyMkLst xmlns:pc2="http://schemas.microsoft.com/office/powerpoint/2019/9/main/command">
                  <pc:docMk/>
                  <pc:sldMk cId="895519832" sldId="328"/>
                  <pc2:cmMk id="{02C3190D-B73D-4880-B35E-044C1B356253}"/>
                  <pc2:cmRplyMk id="{BC73ECF7-1BD8-476C-A71E-0436998897B2}"/>
                </pc2:cmRplyMkLst>
              </pc226:cmRplyChg>
            </pc226:cmChg>
          </p:ext>
        </pc:extLst>
      </pc:sldChg>
    </pc:docChg>
  </pc:docChgLst>
  <pc:docChgLst>
    <pc:chgData name="Kayla N. Paramore" userId="S::kayla.n.paramore@ama-inc.com::1d9d2168-13ca-4f3a-963a-aa42850440f8" providerId="AD" clId="Web-{060AB7CE-D11B-26C7-CC91-5D62E5D938C9}"/>
    <pc:docChg chg="addSld delSld modSld">
      <pc:chgData name="Kayla N. Paramore" userId="S::kayla.n.paramore@ama-inc.com::1d9d2168-13ca-4f3a-963a-aa42850440f8" providerId="AD" clId="Web-{060AB7CE-D11B-26C7-CC91-5D62E5D938C9}" dt="2024-07-21T21:19:31.176" v="74" actId="14100"/>
      <pc:docMkLst>
        <pc:docMk/>
      </pc:docMkLst>
      <pc:sldChg chg="delSp modSp del">
        <pc:chgData name="Kayla N. Paramore" userId="S::kayla.n.paramore@ama-inc.com::1d9d2168-13ca-4f3a-963a-aa42850440f8" providerId="AD" clId="Web-{060AB7CE-D11B-26C7-CC91-5D62E5D938C9}" dt="2024-07-21T21:16:52.590" v="65"/>
        <pc:sldMkLst>
          <pc:docMk/>
          <pc:sldMk cId="3874648094" sldId="285"/>
        </pc:sldMkLst>
        <pc:spChg chg="mod">
          <ac:chgData name="Kayla N. Paramore" userId="S::kayla.n.paramore@ama-inc.com::1d9d2168-13ca-4f3a-963a-aa42850440f8" providerId="AD" clId="Web-{060AB7CE-D11B-26C7-CC91-5D62E5D938C9}" dt="2024-07-21T21:16:30.886" v="63" actId="20577"/>
          <ac:spMkLst>
            <pc:docMk/>
            <pc:sldMk cId="3874648094" sldId="285"/>
            <ac:spMk id="2" creationId="{67F4DF57-5B18-CDA4-2E33-FE73DE06464E}"/>
          </ac:spMkLst>
        </pc:spChg>
        <pc:spChg chg="del">
          <ac:chgData name="Kayla N. Paramore" userId="S::kayla.n.paramore@ama-inc.com::1d9d2168-13ca-4f3a-963a-aa42850440f8" providerId="AD" clId="Web-{060AB7CE-D11B-26C7-CC91-5D62E5D938C9}" dt="2024-07-21T21:15:43.868" v="62"/>
          <ac:spMkLst>
            <pc:docMk/>
            <pc:sldMk cId="3874648094" sldId="285"/>
            <ac:spMk id="51" creationId="{55089295-F616-7FC8-CC30-1A6AB4676EFF}"/>
          </ac:spMkLst>
        </pc:spChg>
        <pc:picChg chg="del">
          <ac:chgData name="Kayla N. Paramore" userId="S::kayla.n.paramore@ama-inc.com::1d9d2168-13ca-4f3a-963a-aa42850440f8" providerId="AD" clId="Web-{060AB7CE-D11B-26C7-CC91-5D62E5D938C9}" dt="2024-07-21T21:05:48.090" v="19"/>
          <ac:picMkLst>
            <pc:docMk/>
            <pc:sldMk cId="3874648094" sldId="285"/>
            <ac:picMk id="49" creationId="{85C7189D-C47F-8732-6CAB-E15D6DEE1F2D}"/>
          </ac:picMkLst>
        </pc:picChg>
      </pc:sldChg>
      <pc:sldChg chg="addSp modSp">
        <pc:chgData name="Kayla N. Paramore" userId="S::kayla.n.paramore@ama-inc.com::1d9d2168-13ca-4f3a-963a-aa42850440f8" providerId="AD" clId="Web-{060AB7CE-D11B-26C7-CC91-5D62E5D938C9}" dt="2024-07-21T21:05:10.729" v="18" actId="1076"/>
        <pc:sldMkLst>
          <pc:docMk/>
          <pc:sldMk cId="3447048550" sldId="296"/>
        </pc:sldMkLst>
        <pc:spChg chg="mod">
          <ac:chgData name="Kayla N. Paramore" userId="S::kayla.n.paramore@ama-inc.com::1d9d2168-13ca-4f3a-963a-aa42850440f8" providerId="AD" clId="Web-{060AB7CE-D11B-26C7-CC91-5D62E5D938C9}" dt="2024-07-21T21:05:10.729" v="17" actId="1076"/>
          <ac:spMkLst>
            <pc:docMk/>
            <pc:sldMk cId="3447048550" sldId="296"/>
            <ac:spMk id="6" creationId="{3D31DFB0-180A-C5E6-69AE-2BA02C3519F1}"/>
          </ac:spMkLst>
        </pc:spChg>
        <pc:picChg chg="mod">
          <ac:chgData name="Kayla N. Paramore" userId="S::kayla.n.paramore@ama-inc.com::1d9d2168-13ca-4f3a-963a-aa42850440f8" providerId="AD" clId="Web-{060AB7CE-D11B-26C7-CC91-5D62E5D938C9}" dt="2024-07-21T21:05:10.714" v="16" actId="1076"/>
          <ac:picMkLst>
            <pc:docMk/>
            <pc:sldMk cId="3447048550" sldId="296"/>
            <ac:picMk id="4" creationId="{2D2230D2-7F39-B169-8690-58B07E77E3A1}"/>
          </ac:picMkLst>
        </pc:picChg>
        <pc:picChg chg="add mod">
          <ac:chgData name="Kayla N. Paramore" userId="S::kayla.n.paramore@ama-inc.com::1d9d2168-13ca-4f3a-963a-aa42850440f8" providerId="AD" clId="Web-{060AB7CE-D11B-26C7-CC91-5D62E5D938C9}" dt="2024-07-21T21:05:10.729" v="18" actId="1076"/>
          <ac:picMkLst>
            <pc:docMk/>
            <pc:sldMk cId="3447048550" sldId="296"/>
            <ac:picMk id="7" creationId="{786C4D7E-BB97-1DA1-206E-E50DD1BCBD2C}"/>
          </ac:picMkLst>
        </pc:picChg>
      </pc:sldChg>
      <pc:sldChg chg="modSp modNotes">
        <pc:chgData name="Kayla N. Paramore" userId="S::kayla.n.paramore@ama-inc.com::1d9d2168-13ca-4f3a-963a-aa42850440f8" providerId="AD" clId="Web-{060AB7CE-D11B-26C7-CC91-5D62E5D938C9}" dt="2024-07-21T21:13:49.129" v="61" actId="20577"/>
        <pc:sldMkLst>
          <pc:docMk/>
          <pc:sldMk cId="315362954" sldId="297"/>
        </pc:sldMkLst>
        <pc:spChg chg="mod">
          <ac:chgData name="Kayla N. Paramore" userId="S::kayla.n.paramore@ama-inc.com::1d9d2168-13ca-4f3a-963a-aa42850440f8" providerId="AD" clId="Web-{060AB7CE-D11B-26C7-CC91-5D62E5D938C9}" dt="2024-07-21T21:13:49.129" v="61" actId="20577"/>
          <ac:spMkLst>
            <pc:docMk/>
            <pc:sldMk cId="315362954" sldId="297"/>
            <ac:spMk id="2" creationId="{72855774-0D28-FB7F-CE10-2D29EA83C8CC}"/>
          </ac:spMkLst>
        </pc:spChg>
      </pc:sldChg>
      <pc:sldChg chg="modSp new">
        <pc:chgData name="Kayla N. Paramore" userId="S::kayla.n.paramore@ama-inc.com::1d9d2168-13ca-4f3a-963a-aa42850440f8" providerId="AD" clId="Web-{060AB7CE-D11B-26C7-CC91-5D62E5D938C9}" dt="2024-07-21T21:11:32.530" v="33" actId="20577"/>
        <pc:sldMkLst>
          <pc:docMk/>
          <pc:sldMk cId="3478226230" sldId="299"/>
        </pc:sldMkLst>
        <pc:spChg chg="mod">
          <ac:chgData name="Kayla N. Paramore" userId="S::kayla.n.paramore@ama-inc.com::1d9d2168-13ca-4f3a-963a-aa42850440f8" providerId="AD" clId="Web-{060AB7CE-D11B-26C7-CC91-5D62E5D938C9}" dt="2024-07-21T21:11:32.530" v="33" actId="20577"/>
          <ac:spMkLst>
            <pc:docMk/>
            <pc:sldMk cId="3478226230" sldId="299"/>
            <ac:spMk id="2" creationId="{6A0C206A-FFE2-F7AF-C390-76F72693C213}"/>
          </ac:spMkLst>
        </pc:spChg>
      </pc:sldChg>
      <pc:sldChg chg="modSp add replId">
        <pc:chgData name="Kayla N. Paramore" userId="S::kayla.n.paramore@ama-inc.com::1d9d2168-13ca-4f3a-963a-aa42850440f8" providerId="AD" clId="Web-{060AB7CE-D11B-26C7-CC91-5D62E5D938C9}" dt="2024-07-21T21:11:46.061" v="46" actId="20577"/>
        <pc:sldMkLst>
          <pc:docMk/>
          <pc:sldMk cId="690385110" sldId="300"/>
        </pc:sldMkLst>
        <pc:spChg chg="mod">
          <ac:chgData name="Kayla N. Paramore" userId="S::kayla.n.paramore@ama-inc.com::1d9d2168-13ca-4f3a-963a-aa42850440f8" providerId="AD" clId="Web-{060AB7CE-D11B-26C7-CC91-5D62E5D938C9}" dt="2024-07-21T21:11:46.061" v="46" actId="20577"/>
          <ac:spMkLst>
            <pc:docMk/>
            <pc:sldMk cId="690385110" sldId="300"/>
            <ac:spMk id="2" creationId="{6A0C206A-FFE2-F7AF-C390-76F72693C213}"/>
          </ac:spMkLst>
        </pc:spChg>
      </pc:sldChg>
      <pc:sldChg chg="addSp delSp modSp new modNotes">
        <pc:chgData name="Kayla N. Paramore" userId="S::kayla.n.paramore@ama-inc.com::1d9d2168-13ca-4f3a-963a-aa42850440f8" providerId="AD" clId="Web-{060AB7CE-D11B-26C7-CC91-5D62E5D938C9}" dt="2024-07-21T21:19:31.176" v="74" actId="14100"/>
        <pc:sldMkLst>
          <pc:docMk/>
          <pc:sldMk cId="2921666672" sldId="301"/>
        </pc:sldMkLst>
        <pc:spChg chg="del">
          <ac:chgData name="Kayla N. Paramore" userId="S::kayla.n.paramore@ama-inc.com::1d9d2168-13ca-4f3a-963a-aa42850440f8" providerId="AD" clId="Web-{060AB7CE-D11B-26C7-CC91-5D62E5D938C9}" dt="2024-07-21T21:19:13.722" v="73"/>
          <ac:spMkLst>
            <pc:docMk/>
            <pc:sldMk cId="2921666672" sldId="301"/>
            <ac:spMk id="3" creationId="{C2524213-9A43-411A-58F5-B20E842FCC54}"/>
          </ac:spMkLst>
        </pc:spChg>
        <pc:spChg chg="add del mod">
          <ac:chgData name="Kayla N. Paramore" userId="S::kayla.n.paramore@ama-inc.com::1d9d2168-13ca-4f3a-963a-aa42850440f8" providerId="AD" clId="Web-{060AB7CE-D11B-26C7-CC91-5D62E5D938C9}" dt="2024-07-21T21:17:14.669" v="70"/>
          <ac:spMkLst>
            <pc:docMk/>
            <pc:sldMk cId="2921666672" sldId="301"/>
            <ac:spMk id="4" creationId="{FB89B2BD-9B36-8A66-4D83-7A74EABBA321}"/>
          </ac:spMkLst>
        </pc:spChg>
        <pc:spChg chg="add">
          <ac:chgData name="Kayla N. Paramore" userId="S::kayla.n.paramore@ama-inc.com::1d9d2168-13ca-4f3a-963a-aa42850440f8" providerId="AD" clId="Web-{060AB7CE-D11B-26C7-CC91-5D62E5D938C9}" dt="2024-07-21T21:19:01.956" v="72"/>
          <ac:spMkLst>
            <pc:docMk/>
            <pc:sldMk cId="2921666672" sldId="301"/>
            <ac:spMk id="9" creationId="{68965C1F-1077-BB69-18E0-1983DD744042}"/>
          </ac:spMkLst>
        </pc:spChg>
        <pc:spChg chg="add">
          <ac:chgData name="Kayla N. Paramore" userId="S::kayla.n.paramore@ama-inc.com::1d9d2168-13ca-4f3a-963a-aa42850440f8" providerId="AD" clId="Web-{060AB7CE-D11B-26C7-CC91-5D62E5D938C9}" dt="2024-07-21T21:19:01.956" v="72"/>
          <ac:spMkLst>
            <pc:docMk/>
            <pc:sldMk cId="2921666672" sldId="301"/>
            <ac:spMk id="20" creationId="{21E9C19F-4B2D-0A72-2F1C-7AB3C152B62F}"/>
          </ac:spMkLst>
        </pc:spChg>
        <pc:spChg chg="add">
          <ac:chgData name="Kayla N. Paramore" userId="S::kayla.n.paramore@ama-inc.com::1d9d2168-13ca-4f3a-963a-aa42850440f8" providerId="AD" clId="Web-{060AB7CE-D11B-26C7-CC91-5D62E5D938C9}" dt="2024-07-21T21:19:01.956" v="72"/>
          <ac:spMkLst>
            <pc:docMk/>
            <pc:sldMk cId="2921666672" sldId="301"/>
            <ac:spMk id="21" creationId="{5209FD05-8798-F78F-90FA-C6720EB009FD}"/>
          </ac:spMkLst>
        </pc:spChg>
        <pc:spChg chg="add">
          <ac:chgData name="Kayla N. Paramore" userId="S::kayla.n.paramore@ama-inc.com::1d9d2168-13ca-4f3a-963a-aa42850440f8" providerId="AD" clId="Web-{060AB7CE-D11B-26C7-CC91-5D62E5D938C9}" dt="2024-07-21T21:19:01.956" v="72"/>
          <ac:spMkLst>
            <pc:docMk/>
            <pc:sldMk cId="2921666672" sldId="301"/>
            <ac:spMk id="22" creationId="{E9CDB671-1FAA-B650-E5E5-91899A7B78FC}"/>
          </ac:spMkLst>
        </pc:spChg>
        <pc:spChg chg="add">
          <ac:chgData name="Kayla N. Paramore" userId="S::kayla.n.paramore@ama-inc.com::1d9d2168-13ca-4f3a-963a-aa42850440f8" providerId="AD" clId="Web-{060AB7CE-D11B-26C7-CC91-5D62E5D938C9}" dt="2024-07-21T21:19:01.956" v="72"/>
          <ac:spMkLst>
            <pc:docMk/>
            <pc:sldMk cId="2921666672" sldId="301"/>
            <ac:spMk id="23" creationId="{35519760-0905-5847-792C-B06DDAA10840}"/>
          </ac:spMkLst>
        </pc:spChg>
        <pc:spChg chg="add">
          <ac:chgData name="Kayla N. Paramore" userId="S::kayla.n.paramore@ama-inc.com::1d9d2168-13ca-4f3a-963a-aa42850440f8" providerId="AD" clId="Web-{060AB7CE-D11B-26C7-CC91-5D62E5D938C9}" dt="2024-07-21T21:19:01.956" v="72"/>
          <ac:spMkLst>
            <pc:docMk/>
            <pc:sldMk cId="2921666672" sldId="301"/>
            <ac:spMk id="24" creationId="{40865768-430F-00A1-FF3B-EAFFA73A4781}"/>
          </ac:spMkLst>
        </pc:spChg>
        <pc:spChg chg="add">
          <ac:chgData name="Kayla N. Paramore" userId="S::kayla.n.paramore@ama-inc.com::1d9d2168-13ca-4f3a-963a-aa42850440f8" providerId="AD" clId="Web-{060AB7CE-D11B-26C7-CC91-5D62E5D938C9}" dt="2024-07-21T21:19:01.956" v="72"/>
          <ac:spMkLst>
            <pc:docMk/>
            <pc:sldMk cId="2921666672" sldId="301"/>
            <ac:spMk id="25" creationId="{E77CB191-76FD-3033-FF8A-37641FEA2D97}"/>
          </ac:spMkLst>
        </pc:spChg>
        <pc:spChg chg="add">
          <ac:chgData name="Kayla N. Paramore" userId="S::kayla.n.paramore@ama-inc.com::1d9d2168-13ca-4f3a-963a-aa42850440f8" providerId="AD" clId="Web-{060AB7CE-D11B-26C7-CC91-5D62E5D938C9}" dt="2024-07-21T21:19:01.956" v="72"/>
          <ac:spMkLst>
            <pc:docMk/>
            <pc:sldMk cId="2921666672" sldId="301"/>
            <ac:spMk id="26" creationId="{59875617-D6C7-6373-7063-47AB118DAC34}"/>
          </ac:spMkLst>
        </pc:spChg>
        <pc:spChg chg="add">
          <ac:chgData name="Kayla N. Paramore" userId="S::kayla.n.paramore@ama-inc.com::1d9d2168-13ca-4f3a-963a-aa42850440f8" providerId="AD" clId="Web-{060AB7CE-D11B-26C7-CC91-5D62E5D938C9}" dt="2024-07-21T21:19:01.956" v="72"/>
          <ac:spMkLst>
            <pc:docMk/>
            <pc:sldMk cId="2921666672" sldId="301"/>
            <ac:spMk id="27" creationId="{CBB1FC36-6406-BE3E-9DC9-A6C09962D6A4}"/>
          </ac:spMkLst>
        </pc:spChg>
        <pc:spChg chg="add">
          <ac:chgData name="Kayla N. Paramore" userId="S::kayla.n.paramore@ama-inc.com::1d9d2168-13ca-4f3a-963a-aa42850440f8" providerId="AD" clId="Web-{060AB7CE-D11B-26C7-CC91-5D62E5D938C9}" dt="2024-07-21T21:19:01.956" v="72"/>
          <ac:spMkLst>
            <pc:docMk/>
            <pc:sldMk cId="2921666672" sldId="301"/>
            <ac:spMk id="28" creationId="{27EBD492-F776-FC20-F74E-84440810DC66}"/>
          </ac:spMkLst>
        </pc:spChg>
        <pc:spChg chg="add">
          <ac:chgData name="Kayla N. Paramore" userId="S::kayla.n.paramore@ama-inc.com::1d9d2168-13ca-4f3a-963a-aa42850440f8" providerId="AD" clId="Web-{060AB7CE-D11B-26C7-CC91-5D62E5D938C9}" dt="2024-07-21T21:19:01.956" v="72"/>
          <ac:spMkLst>
            <pc:docMk/>
            <pc:sldMk cId="2921666672" sldId="301"/>
            <ac:spMk id="29" creationId="{50705F13-DF82-9003-1701-2E6972E033CB}"/>
          </ac:spMkLst>
        </pc:spChg>
        <pc:spChg chg="add">
          <ac:chgData name="Kayla N. Paramore" userId="S::kayla.n.paramore@ama-inc.com::1d9d2168-13ca-4f3a-963a-aa42850440f8" providerId="AD" clId="Web-{060AB7CE-D11B-26C7-CC91-5D62E5D938C9}" dt="2024-07-21T21:19:01.956" v="72"/>
          <ac:spMkLst>
            <pc:docMk/>
            <pc:sldMk cId="2921666672" sldId="301"/>
            <ac:spMk id="30" creationId="{C28128FC-2905-7BCC-7B28-317D165AB789}"/>
          </ac:spMkLst>
        </pc:spChg>
        <pc:spChg chg="add">
          <ac:chgData name="Kayla N. Paramore" userId="S::kayla.n.paramore@ama-inc.com::1d9d2168-13ca-4f3a-963a-aa42850440f8" providerId="AD" clId="Web-{060AB7CE-D11B-26C7-CC91-5D62E5D938C9}" dt="2024-07-21T21:19:01.956" v="72"/>
          <ac:spMkLst>
            <pc:docMk/>
            <pc:sldMk cId="2921666672" sldId="301"/>
            <ac:spMk id="31" creationId="{4256254E-450A-6C04-D399-7BA3A8908607}"/>
          </ac:spMkLst>
        </pc:spChg>
        <pc:spChg chg="add">
          <ac:chgData name="Kayla N. Paramore" userId="S::kayla.n.paramore@ama-inc.com::1d9d2168-13ca-4f3a-963a-aa42850440f8" providerId="AD" clId="Web-{060AB7CE-D11B-26C7-CC91-5D62E5D938C9}" dt="2024-07-21T21:19:01.956" v="72"/>
          <ac:spMkLst>
            <pc:docMk/>
            <pc:sldMk cId="2921666672" sldId="301"/>
            <ac:spMk id="32" creationId="{EF175EB3-40F3-2015-02BC-A68A29C21D3F}"/>
          </ac:spMkLst>
        </pc:spChg>
        <pc:spChg chg="add">
          <ac:chgData name="Kayla N. Paramore" userId="S::kayla.n.paramore@ama-inc.com::1d9d2168-13ca-4f3a-963a-aa42850440f8" providerId="AD" clId="Web-{060AB7CE-D11B-26C7-CC91-5D62E5D938C9}" dt="2024-07-21T21:19:01.956" v="72"/>
          <ac:spMkLst>
            <pc:docMk/>
            <pc:sldMk cId="2921666672" sldId="301"/>
            <ac:spMk id="33" creationId="{E177E6BB-AF81-5A02-65CC-AFC3B589E030}"/>
          </ac:spMkLst>
        </pc:spChg>
        <pc:spChg chg="add">
          <ac:chgData name="Kayla N. Paramore" userId="S::kayla.n.paramore@ama-inc.com::1d9d2168-13ca-4f3a-963a-aa42850440f8" providerId="AD" clId="Web-{060AB7CE-D11B-26C7-CC91-5D62E5D938C9}" dt="2024-07-21T21:19:01.956" v="72"/>
          <ac:spMkLst>
            <pc:docMk/>
            <pc:sldMk cId="2921666672" sldId="301"/>
            <ac:spMk id="34" creationId="{E35EB4F1-F96B-D424-649C-F6D2279211A3}"/>
          </ac:spMkLst>
        </pc:spChg>
        <pc:spChg chg="add">
          <ac:chgData name="Kayla N. Paramore" userId="S::kayla.n.paramore@ama-inc.com::1d9d2168-13ca-4f3a-963a-aa42850440f8" providerId="AD" clId="Web-{060AB7CE-D11B-26C7-CC91-5D62E5D938C9}" dt="2024-07-21T21:19:01.956" v="72"/>
          <ac:spMkLst>
            <pc:docMk/>
            <pc:sldMk cId="2921666672" sldId="301"/>
            <ac:spMk id="35" creationId="{B2680EDF-993C-B796-AC91-3BA7C519E77E}"/>
          </ac:spMkLst>
        </pc:spChg>
        <pc:spChg chg="add">
          <ac:chgData name="Kayla N. Paramore" userId="S::kayla.n.paramore@ama-inc.com::1d9d2168-13ca-4f3a-963a-aa42850440f8" providerId="AD" clId="Web-{060AB7CE-D11B-26C7-CC91-5D62E5D938C9}" dt="2024-07-21T21:19:01.956" v="72"/>
          <ac:spMkLst>
            <pc:docMk/>
            <pc:sldMk cId="2921666672" sldId="301"/>
            <ac:spMk id="36" creationId="{3E48B598-68A5-7E6B-B7A9-D670CBD558D8}"/>
          </ac:spMkLst>
        </pc:spChg>
        <pc:spChg chg="add">
          <ac:chgData name="Kayla N. Paramore" userId="S::kayla.n.paramore@ama-inc.com::1d9d2168-13ca-4f3a-963a-aa42850440f8" providerId="AD" clId="Web-{060AB7CE-D11B-26C7-CC91-5D62E5D938C9}" dt="2024-07-21T21:19:01.956" v="72"/>
          <ac:spMkLst>
            <pc:docMk/>
            <pc:sldMk cId="2921666672" sldId="301"/>
            <ac:spMk id="37" creationId="{616AEE18-D45F-0963-2BB2-384FA66C3FBD}"/>
          </ac:spMkLst>
        </pc:spChg>
        <pc:spChg chg="add">
          <ac:chgData name="Kayla N. Paramore" userId="S::kayla.n.paramore@ama-inc.com::1d9d2168-13ca-4f3a-963a-aa42850440f8" providerId="AD" clId="Web-{060AB7CE-D11B-26C7-CC91-5D62E5D938C9}" dt="2024-07-21T21:19:01.956" v="72"/>
          <ac:spMkLst>
            <pc:docMk/>
            <pc:sldMk cId="2921666672" sldId="301"/>
            <ac:spMk id="38" creationId="{1A14F5FC-AB0C-1DDD-835A-0C528A950FC5}"/>
          </ac:spMkLst>
        </pc:spChg>
        <pc:spChg chg="add">
          <ac:chgData name="Kayla N. Paramore" userId="S::kayla.n.paramore@ama-inc.com::1d9d2168-13ca-4f3a-963a-aa42850440f8" providerId="AD" clId="Web-{060AB7CE-D11B-26C7-CC91-5D62E5D938C9}" dt="2024-07-21T21:19:01.956" v="72"/>
          <ac:spMkLst>
            <pc:docMk/>
            <pc:sldMk cId="2921666672" sldId="301"/>
            <ac:spMk id="39" creationId="{FD293B4D-62AF-49B1-C190-A574CCC64B11}"/>
          </ac:spMkLst>
        </pc:spChg>
        <pc:spChg chg="add">
          <ac:chgData name="Kayla N. Paramore" userId="S::kayla.n.paramore@ama-inc.com::1d9d2168-13ca-4f3a-963a-aa42850440f8" providerId="AD" clId="Web-{060AB7CE-D11B-26C7-CC91-5D62E5D938C9}" dt="2024-07-21T21:19:01.956" v="72"/>
          <ac:spMkLst>
            <pc:docMk/>
            <pc:sldMk cId="2921666672" sldId="301"/>
            <ac:spMk id="40" creationId="{851B4539-13C3-0967-B208-CC134B7C7207}"/>
          </ac:spMkLst>
        </pc:spChg>
        <pc:spChg chg="add">
          <ac:chgData name="Kayla N. Paramore" userId="S::kayla.n.paramore@ama-inc.com::1d9d2168-13ca-4f3a-963a-aa42850440f8" providerId="AD" clId="Web-{060AB7CE-D11B-26C7-CC91-5D62E5D938C9}" dt="2024-07-21T21:19:01.956" v="72"/>
          <ac:spMkLst>
            <pc:docMk/>
            <pc:sldMk cId="2921666672" sldId="301"/>
            <ac:spMk id="41" creationId="{F386FC15-9F4B-616E-BA03-B49CED97C457}"/>
          </ac:spMkLst>
        </pc:spChg>
        <pc:spChg chg="add">
          <ac:chgData name="Kayla N. Paramore" userId="S::kayla.n.paramore@ama-inc.com::1d9d2168-13ca-4f3a-963a-aa42850440f8" providerId="AD" clId="Web-{060AB7CE-D11B-26C7-CC91-5D62E5D938C9}" dt="2024-07-21T21:19:01.956" v="72"/>
          <ac:spMkLst>
            <pc:docMk/>
            <pc:sldMk cId="2921666672" sldId="301"/>
            <ac:spMk id="42" creationId="{4D5E1F75-C271-087B-4A39-AD657659F937}"/>
          </ac:spMkLst>
        </pc:spChg>
        <pc:spChg chg="add">
          <ac:chgData name="Kayla N. Paramore" userId="S::kayla.n.paramore@ama-inc.com::1d9d2168-13ca-4f3a-963a-aa42850440f8" providerId="AD" clId="Web-{060AB7CE-D11B-26C7-CC91-5D62E5D938C9}" dt="2024-07-21T21:19:01.956" v="72"/>
          <ac:spMkLst>
            <pc:docMk/>
            <pc:sldMk cId="2921666672" sldId="301"/>
            <ac:spMk id="43" creationId="{8958EAD8-3DE6-83DA-211E-10EF1EA44BA0}"/>
          </ac:spMkLst>
        </pc:spChg>
        <pc:spChg chg="add">
          <ac:chgData name="Kayla N. Paramore" userId="S::kayla.n.paramore@ama-inc.com::1d9d2168-13ca-4f3a-963a-aa42850440f8" providerId="AD" clId="Web-{060AB7CE-D11B-26C7-CC91-5D62E5D938C9}" dt="2024-07-21T21:19:01.956" v="72"/>
          <ac:spMkLst>
            <pc:docMk/>
            <pc:sldMk cId="2921666672" sldId="301"/>
            <ac:spMk id="44" creationId="{1F8BA4B4-3978-CEDF-0736-1C1C9640C562}"/>
          </ac:spMkLst>
        </pc:spChg>
        <pc:spChg chg="add">
          <ac:chgData name="Kayla N. Paramore" userId="S::kayla.n.paramore@ama-inc.com::1d9d2168-13ca-4f3a-963a-aa42850440f8" providerId="AD" clId="Web-{060AB7CE-D11B-26C7-CC91-5D62E5D938C9}" dt="2024-07-21T21:19:01.956" v="72"/>
          <ac:spMkLst>
            <pc:docMk/>
            <pc:sldMk cId="2921666672" sldId="301"/>
            <ac:spMk id="45" creationId="{354F2FF1-5984-0C62-3F00-F67F503D907E}"/>
          </ac:spMkLst>
        </pc:spChg>
        <pc:spChg chg="add">
          <ac:chgData name="Kayla N. Paramore" userId="S::kayla.n.paramore@ama-inc.com::1d9d2168-13ca-4f3a-963a-aa42850440f8" providerId="AD" clId="Web-{060AB7CE-D11B-26C7-CC91-5D62E5D938C9}" dt="2024-07-21T21:19:01.956" v="72"/>
          <ac:spMkLst>
            <pc:docMk/>
            <pc:sldMk cId="2921666672" sldId="301"/>
            <ac:spMk id="46" creationId="{C1C5F724-356C-218D-A364-E7E4AB606E37}"/>
          </ac:spMkLst>
        </pc:spChg>
        <pc:spChg chg="add">
          <ac:chgData name="Kayla N. Paramore" userId="S::kayla.n.paramore@ama-inc.com::1d9d2168-13ca-4f3a-963a-aa42850440f8" providerId="AD" clId="Web-{060AB7CE-D11B-26C7-CC91-5D62E5D938C9}" dt="2024-07-21T21:19:01.956" v="72"/>
          <ac:spMkLst>
            <pc:docMk/>
            <pc:sldMk cId="2921666672" sldId="301"/>
            <ac:spMk id="47" creationId="{959347DC-01AF-2C5F-70A0-067D22D1A7C3}"/>
          </ac:spMkLst>
        </pc:spChg>
        <pc:spChg chg="add">
          <ac:chgData name="Kayla N. Paramore" userId="S::kayla.n.paramore@ama-inc.com::1d9d2168-13ca-4f3a-963a-aa42850440f8" providerId="AD" clId="Web-{060AB7CE-D11B-26C7-CC91-5D62E5D938C9}" dt="2024-07-21T21:19:01.956" v="72"/>
          <ac:spMkLst>
            <pc:docMk/>
            <pc:sldMk cId="2921666672" sldId="301"/>
            <ac:spMk id="48" creationId="{2CF8F2FE-6D5F-5F00-F19B-F3E7AFFE64D5}"/>
          </ac:spMkLst>
        </pc:spChg>
        <pc:spChg chg="add">
          <ac:chgData name="Kayla N. Paramore" userId="S::kayla.n.paramore@ama-inc.com::1d9d2168-13ca-4f3a-963a-aa42850440f8" providerId="AD" clId="Web-{060AB7CE-D11B-26C7-CC91-5D62E5D938C9}" dt="2024-07-21T21:19:01.956" v="72"/>
          <ac:spMkLst>
            <pc:docMk/>
            <pc:sldMk cId="2921666672" sldId="301"/>
            <ac:spMk id="49" creationId="{5A89B02A-44E4-FC62-EDBA-AB3931C853F4}"/>
          </ac:spMkLst>
        </pc:spChg>
        <pc:spChg chg="add">
          <ac:chgData name="Kayla N. Paramore" userId="S::kayla.n.paramore@ama-inc.com::1d9d2168-13ca-4f3a-963a-aa42850440f8" providerId="AD" clId="Web-{060AB7CE-D11B-26C7-CC91-5D62E5D938C9}" dt="2024-07-21T21:19:01.956" v="72"/>
          <ac:spMkLst>
            <pc:docMk/>
            <pc:sldMk cId="2921666672" sldId="301"/>
            <ac:spMk id="50" creationId="{37990918-C7AD-58A5-1937-F6BEBDD267BB}"/>
          </ac:spMkLst>
        </pc:spChg>
        <pc:spChg chg="add mod">
          <ac:chgData name="Kayla N. Paramore" userId="S::kayla.n.paramore@ama-inc.com::1d9d2168-13ca-4f3a-963a-aa42850440f8" providerId="AD" clId="Web-{060AB7CE-D11B-26C7-CC91-5D62E5D938C9}" dt="2024-07-21T21:19:31.176" v="74" actId="14100"/>
          <ac:spMkLst>
            <pc:docMk/>
            <pc:sldMk cId="2921666672" sldId="301"/>
            <ac:spMk id="51" creationId="{492976BB-6754-0FD9-1DC5-3928BF077F36}"/>
          </ac:spMkLst>
        </pc:spChg>
        <pc:spChg chg="add">
          <ac:chgData name="Kayla N. Paramore" userId="S::kayla.n.paramore@ama-inc.com::1d9d2168-13ca-4f3a-963a-aa42850440f8" providerId="AD" clId="Web-{060AB7CE-D11B-26C7-CC91-5D62E5D938C9}" dt="2024-07-21T21:19:01.956" v="72"/>
          <ac:spMkLst>
            <pc:docMk/>
            <pc:sldMk cId="2921666672" sldId="301"/>
            <ac:spMk id="52" creationId="{54EEE92B-108F-0D2D-16AC-DD1E4F63551E}"/>
          </ac:spMkLst>
        </pc:spChg>
        <pc:spChg chg="add">
          <ac:chgData name="Kayla N. Paramore" userId="S::kayla.n.paramore@ama-inc.com::1d9d2168-13ca-4f3a-963a-aa42850440f8" providerId="AD" clId="Web-{060AB7CE-D11B-26C7-CC91-5D62E5D938C9}" dt="2024-07-21T21:19:01.956" v="72"/>
          <ac:spMkLst>
            <pc:docMk/>
            <pc:sldMk cId="2921666672" sldId="301"/>
            <ac:spMk id="53" creationId="{AC4EE125-0521-6828-A28D-B33DCB31258A}"/>
          </ac:spMkLst>
        </pc:spChg>
        <pc:spChg chg="add">
          <ac:chgData name="Kayla N. Paramore" userId="S::kayla.n.paramore@ama-inc.com::1d9d2168-13ca-4f3a-963a-aa42850440f8" providerId="AD" clId="Web-{060AB7CE-D11B-26C7-CC91-5D62E5D938C9}" dt="2024-07-21T21:19:01.956" v="72"/>
          <ac:spMkLst>
            <pc:docMk/>
            <pc:sldMk cId="2921666672" sldId="301"/>
            <ac:spMk id="54" creationId="{3C951842-F421-4EE2-195A-A3CEDD6FE717}"/>
          </ac:spMkLst>
        </pc:spChg>
        <pc:spChg chg="add">
          <ac:chgData name="Kayla N. Paramore" userId="S::kayla.n.paramore@ama-inc.com::1d9d2168-13ca-4f3a-963a-aa42850440f8" providerId="AD" clId="Web-{060AB7CE-D11B-26C7-CC91-5D62E5D938C9}" dt="2024-07-21T21:19:01.956" v="72"/>
          <ac:spMkLst>
            <pc:docMk/>
            <pc:sldMk cId="2921666672" sldId="301"/>
            <ac:spMk id="55" creationId="{2632D933-C023-579A-E30C-CE3CA37A3E3B}"/>
          </ac:spMkLst>
        </pc:spChg>
        <pc:spChg chg="add">
          <ac:chgData name="Kayla N. Paramore" userId="S::kayla.n.paramore@ama-inc.com::1d9d2168-13ca-4f3a-963a-aa42850440f8" providerId="AD" clId="Web-{060AB7CE-D11B-26C7-CC91-5D62E5D938C9}" dt="2024-07-21T21:19:01.956" v="72"/>
          <ac:spMkLst>
            <pc:docMk/>
            <pc:sldMk cId="2921666672" sldId="301"/>
            <ac:spMk id="56" creationId="{367363D7-5FD8-07A9-C80C-9A6C867B3BD7}"/>
          </ac:spMkLst>
        </pc:spChg>
        <pc:spChg chg="add">
          <ac:chgData name="Kayla N. Paramore" userId="S::kayla.n.paramore@ama-inc.com::1d9d2168-13ca-4f3a-963a-aa42850440f8" providerId="AD" clId="Web-{060AB7CE-D11B-26C7-CC91-5D62E5D938C9}" dt="2024-07-21T21:19:01.956" v="72"/>
          <ac:spMkLst>
            <pc:docMk/>
            <pc:sldMk cId="2921666672" sldId="301"/>
            <ac:spMk id="57" creationId="{85DA6C0A-E3F1-D97D-E274-2B76A99FFE05}"/>
          </ac:spMkLst>
        </pc:spChg>
        <pc:spChg chg="add">
          <ac:chgData name="Kayla N. Paramore" userId="S::kayla.n.paramore@ama-inc.com::1d9d2168-13ca-4f3a-963a-aa42850440f8" providerId="AD" clId="Web-{060AB7CE-D11B-26C7-CC91-5D62E5D938C9}" dt="2024-07-21T21:19:01.956" v="72"/>
          <ac:spMkLst>
            <pc:docMk/>
            <pc:sldMk cId="2921666672" sldId="301"/>
            <ac:spMk id="58" creationId="{0DE8C68F-D7DE-85F9-6F18-46BCC314A420}"/>
          </ac:spMkLst>
        </pc:spChg>
        <pc:spChg chg="add">
          <ac:chgData name="Kayla N. Paramore" userId="S::kayla.n.paramore@ama-inc.com::1d9d2168-13ca-4f3a-963a-aa42850440f8" providerId="AD" clId="Web-{060AB7CE-D11B-26C7-CC91-5D62E5D938C9}" dt="2024-07-21T21:19:01.956" v="72"/>
          <ac:spMkLst>
            <pc:docMk/>
            <pc:sldMk cId="2921666672" sldId="301"/>
            <ac:spMk id="59" creationId="{698925B5-A73F-1DB7-749E-F1662DCA2E2B}"/>
          </ac:spMkLst>
        </pc:spChg>
        <pc:spChg chg="add">
          <ac:chgData name="Kayla N. Paramore" userId="S::kayla.n.paramore@ama-inc.com::1d9d2168-13ca-4f3a-963a-aa42850440f8" providerId="AD" clId="Web-{060AB7CE-D11B-26C7-CC91-5D62E5D938C9}" dt="2024-07-21T21:19:01.956" v="72"/>
          <ac:spMkLst>
            <pc:docMk/>
            <pc:sldMk cId="2921666672" sldId="301"/>
            <ac:spMk id="60" creationId="{2DCFE9BA-53D3-D2FE-40CC-C1BEEA7BC1F1}"/>
          </ac:spMkLst>
        </pc:spChg>
        <pc:spChg chg="add">
          <ac:chgData name="Kayla N. Paramore" userId="S::kayla.n.paramore@ama-inc.com::1d9d2168-13ca-4f3a-963a-aa42850440f8" providerId="AD" clId="Web-{060AB7CE-D11B-26C7-CC91-5D62E5D938C9}" dt="2024-07-21T21:19:01.956" v="72"/>
          <ac:spMkLst>
            <pc:docMk/>
            <pc:sldMk cId="2921666672" sldId="301"/>
            <ac:spMk id="61" creationId="{5304A795-5DD5-FB1C-231A-FAF5FC09BF04}"/>
          </ac:spMkLst>
        </pc:spChg>
        <pc:spChg chg="add">
          <ac:chgData name="Kayla N. Paramore" userId="S::kayla.n.paramore@ama-inc.com::1d9d2168-13ca-4f3a-963a-aa42850440f8" providerId="AD" clId="Web-{060AB7CE-D11B-26C7-CC91-5D62E5D938C9}" dt="2024-07-21T21:19:01.956" v="72"/>
          <ac:spMkLst>
            <pc:docMk/>
            <pc:sldMk cId="2921666672" sldId="301"/>
            <ac:spMk id="62" creationId="{32875270-ADCB-2C1D-5704-966583F9DD20}"/>
          </ac:spMkLst>
        </pc:spChg>
        <pc:spChg chg="add">
          <ac:chgData name="Kayla N. Paramore" userId="S::kayla.n.paramore@ama-inc.com::1d9d2168-13ca-4f3a-963a-aa42850440f8" providerId="AD" clId="Web-{060AB7CE-D11B-26C7-CC91-5D62E5D938C9}" dt="2024-07-21T21:19:01.956" v="72"/>
          <ac:spMkLst>
            <pc:docMk/>
            <pc:sldMk cId="2921666672" sldId="301"/>
            <ac:spMk id="63" creationId="{4B661911-5022-C549-312B-AAD07DC97027}"/>
          </ac:spMkLst>
        </pc:spChg>
        <pc:spChg chg="add">
          <ac:chgData name="Kayla N. Paramore" userId="S::kayla.n.paramore@ama-inc.com::1d9d2168-13ca-4f3a-963a-aa42850440f8" providerId="AD" clId="Web-{060AB7CE-D11B-26C7-CC91-5D62E5D938C9}" dt="2024-07-21T21:19:01.956" v="72"/>
          <ac:spMkLst>
            <pc:docMk/>
            <pc:sldMk cId="2921666672" sldId="301"/>
            <ac:spMk id="64" creationId="{37EB22D2-589B-D108-D999-7842BE279E58}"/>
          </ac:spMkLst>
        </pc:spChg>
        <pc:spChg chg="add">
          <ac:chgData name="Kayla N. Paramore" userId="S::kayla.n.paramore@ama-inc.com::1d9d2168-13ca-4f3a-963a-aa42850440f8" providerId="AD" clId="Web-{060AB7CE-D11B-26C7-CC91-5D62E5D938C9}" dt="2024-07-21T21:19:01.956" v="72"/>
          <ac:spMkLst>
            <pc:docMk/>
            <pc:sldMk cId="2921666672" sldId="301"/>
            <ac:spMk id="65" creationId="{7F816E86-A226-7CFA-306F-2C95CB79E313}"/>
          </ac:spMkLst>
        </pc:spChg>
        <pc:spChg chg="add">
          <ac:chgData name="Kayla N. Paramore" userId="S::kayla.n.paramore@ama-inc.com::1d9d2168-13ca-4f3a-963a-aa42850440f8" providerId="AD" clId="Web-{060AB7CE-D11B-26C7-CC91-5D62E5D938C9}" dt="2024-07-21T21:19:01.956" v="72"/>
          <ac:spMkLst>
            <pc:docMk/>
            <pc:sldMk cId="2921666672" sldId="301"/>
            <ac:spMk id="66" creationId="{EA70A7B3-8AA9-55DE-8398-9A2C720DCAAE}"/>
          </ac:spMkLst>
        </pc:spChg>
        <pc:spChg chg="add">
          <ac:chgData name="Kayla N. Paramore" userId="S::kayla.n.paramore@ama-inc.com::1d9d2168-13ca-4f3a-963a-aa42850440f8" providerId="AD" clId="Web-{060AB7CE-D11B-26C7-CC91-5D62E5D938C9}" dt="2024-07-21T21:19:01.956" v="72"/>
          <ac:spMkLst>
            <pc:docMk/>
            <pc:sldMk cId="2921666672" sldId="301"/>
            <ac:spMk id="67" creationId="{303EF809-0E85-DA95-53CC-8CB870461F10}"/>
          </ac:spMkLst>
        </pc:spChg>
        <pc:spChg chg="add">
          <ac:chgData name="Kayla N. Paramore" userId="S::kayla.n.paramore@ama-inc.com::1d9d2168-13ca-4f3a-963a-aa42850440f8" providerId="AD" clId="Web-{060AB7CE-D11B-26C7-CC91-5D62E5D938C9}" dt="2024-07-21T21:19:01.956" v="72"/>
          <ac:spMkLst>
            <pc:docMk/>
            <pc:sldMk cId="2921666672" sldId="301"/>
            <ac:spMk id="68" creationId="{2D243707-FFBE-7645-01C3-232E417F57BF}"/>
          </ac:spMkLst>
        </pc:spChg>
        <pc:spChg chg="add">
          <ac:chgData name="Kayla N. Paramore" userId="S::kayla.n.paramore@ama-inc.com::1d9d2168-13ca-4f3a-963a-aa42850440f8" providerId="AD" clId="Web-{060AB7CE-D11B-26C7-CC91-5D62E5D938C9}" dt="2024-07-21T21:19:01.956" v="72"/>
          <ac:spMkLst>
            <pc:docMk/>
            <pc:sldMk cId="2921666672" sldId="301"/>
            <ac:spMk id="69" creationId="{6C7DDED7-FF9A-A476-701A-C6FF2FE4D972}"/>
          </ac:spMkLst>
        </pc:spChg>
        <pc:spChg chg="add">
          <ac:chgData name="Kayla N. Paramore" userId="S::kayla.n.paramore@ama-inc.com::1d9d2168-13ca-4f3a-963a-aa42850440f8" providerId="AD" clId="Web-{060AB7CE-D11B-26C7-CC91-5D62E5D938C9}" dt="2024-07-21T21:19:01.956" v="72"/>
          <ac:spMkLst>
            <pc:docMk/>
            <pc:sldMk cId="2921666672" sldId="301"/>
            <ac:spMk id="70" creationId="{DE618485-BC00-B560-8164-B759A0146EC7}"/>
          </ac:spMkLst>
        </pc:spChg>
        <pc:spChg chg="add">
          <ac:chgData name="Kayla N. Paramore" userId="S::kayla.n.paramore@ama-inc.com::1d9d2168-13ca-4f3a-963a-aa42850440f8" providerId="AD" clId="Web-{060AB7CE-D11B-26C7-CC91-5D62E5D938C9}" dt="2024-07-21T21:19:01.956" v="72"/>
          <ac:spMkLst>
            <pc:docMk/>
            <pc:sldMk cId="2921666672" sldId="301"/>
            <ac:spMk id="71" creationId="{B11D48D6-9342-76DD-831D-D7837B46ADF2}"/>
          </ac:spMkLst>
        </pc:spChg>
        <pc:spChg chg="add">
          <ac:chgData name="Kayla N. Paramore" userId="S::kayla.n.paramore@ama-inc.com::1d9d2168-13ca-4f3a-963a-aa42850440f8" providerId="AD" clId="Web-{060AB7CE-D11B-26C7-CC91-5D62E5D938C9}" dt="2024-07-21T21:19:01.956" v="72"/>
          <ac:spMkLst>
            <pc:docMk/>
            <pc:sldMk cId="2921666672" sldId="301"/>
            <ac:spMk id="72" creationId="{EC81FEA0-3AF7-94D0-9DC2-96C05E41E5C8}"/>
          </ac:spMkLst>
        </pc:spChg>
        <pc:spChg chg="add">
          <ac:chgData name="Kayla N. Paramore" userId="S::kayla.n.paramore@ama-inc.com::1d9d2168-13ca-4f3a-963a-aa42850440f8" providerId="AD" clId="Web-{060AB7CE-D11B-26C7-CC91-5D62E5D938C9}" dt="2024-07-21T21:19:01.956" v="72"/>
          <ac:spMkLst>
            <pc:docMk/>
            <pc:sldMk cId="2921666672" sldId="301"/>
            <ac:spMk id="73" creationId="{36A5BC77-464C-846B-0EE1-D9C4F7C5F4E3}"/>
          </ac:spMkLst>
        </pc:spChg>
        <pc:spChg chg="add">
          <ac:chgData name="Kayla N. Paramore" userId="S::kayla.n.paramore@ama-inc.com::1d9d2168-13ca-4f3a-963a-aa42850440f8" providerId="AD" clId="Web-{060AB7CE-D11B-26C7-CC91-5D62E5D938C9}" dt="2024-07-21T21:19:01.956" v="72"/>
          <ac:spMkLst>
            <pc:docMk/>
            <pc:sldMk cId="2921666672" sldId="301"/>
            <ac:spMk id="74" creationId="{2CC59590-1BE1-D9D5-F5F2-7AF053DCC474}"/>
          </ac:spMkLst>
        </pc:spChg>
        <pc:spChg chg="add">
          <ac:chgData name="Kayla N. Paramore" userId="S::kayla.n.paramore@ama-inc.com::1d9d2168-13ca-4f3a-963a-aa42850440f8" providerId="AD" clId="Web-{060AB7CE-D11B-26C7-CC91-5D62E5D938C9}" dt="2024-07-21T21:19:01.956" v="72"/>
          <ac:spMkLst>
            <pc:docMk/>
            <pc:sldMk cId="2921666672" sldId="301"/>
            <ac:spMk id="75" creationId="{E8FD2E90-F389-DE05-9CED-3F44B81BACFF}"/>
          </ac:spMkLst>
        </pc:spChg>
        <pc:spChg chg="add">
          <ac:chgData name="Kayla N. Paramore" userId="S::kayla.n.paramore@ama-inc.com::1d9d2168-13ca-4f3a-963a-aa42850440f8" providerId="AD" clId="Web-{060AB7CE-D11B-26C7-CC91-5D62E5D938C9}" dt="2024-07-21T21:19:01.956" v="72"/>
          <ac:spMkLst>
            <pc:docMk/>
            <pc:sldMk cId="2921666672" sldId="301"/>
            <ac:spMk id="76" creationId="{A6D44DA4-918E-3001-390C-BE1EF7C5411A}"/>
          </ac:spMkLst>
        </pc:spChg>
        <pc:spChg chg="add">
          <ac:chgData name="Kayla N. Paramore" userId="S::kayla.n.paramore@ama-inc.com::1d9d2168-13ca-4f3a-963a-aa42850440f8" providerId="AD" clId="Web-{060AB7CE-D11B-26C7-CC91-5D62E5D938C9}" dt="2024-07-21T21:19:01.956" v="72"/>
          <ac:spMkLst>
            <pc:docMk/>
            <pc:sldMk cId="2921666672" sldId="301"/>
            <ac:spMk id="77" creationId="{2A8D7795-2285-18EC-7EDC-A571AF98853B}"/>
          </ac:spMkLst>
        </pc:spChg>
        <pc:spChg chg="add">
          <ac:chgData name="Kayla N. Paramore" userId="S::kayla.n.paramore@ama-inc.com::1d9d2168-13ca-4f3a-963a-aa42850440f8" providerId="AD" clId="Web-{060AB7CE-D11B-26C7-CC91-5D62E5D938C9}" dt="2024-07-21T21:19:01.956" v="72"/>
          <ac:spMkLst>
            <pc:docMk/>
            <pc:sldMk cId="2921666672" sldId="301"/>
            <ac:spMk id="78" creationId="{A9E538EF-612E-6698-0879-6E9D84E40F02}"/>
          </ac:spMkLst>
        </pc:spChg>
        <pc:spChg chg="add">
          <ac:chgData name="Kayla N. Paramore" userId="S::kayla.n.paramore@ama-inc.com::1d9d2168-13ca-4f3a-963a-aa42850440f8" providerId="AD" clId="Web-{060AB7CE-D11B-26C7-CC91-5D62E5D938C9}" dt="2024-07-21T21:19:01.956" v="72"/>
          <ac:spMkLst>
            <pc:docMk/>
            <pc:sldMk cId="2921666672" sldId="301"/>
            <ac:spMk id="79" creationId="{7988D426-44D3-B44A-AA16-D9B3B34A800B}"/>
          </ac:spMkLst>
        </pc:spChg>
        <pc:grpChg chg="add">
          <ac:chgData name="Kayla N. Paramore" userId="S::kayla.n.paramore@ama-inc.com::1d9d2168-13ca-4f3a-963a-aa42850440f8" providerId="AD" clId="Web-{060AB7CE-D11B-26C7-CC91-5D62E5D938C9}" dt="2024-07-21T21:19:01.956" v="72"/>
          <ac:grpSpMkLst>
            <pc:docMk/>
            <pc:sldMk cId="2921666672" sldId="301"/>
            <ac:grpSpMk id="5" creationId="{E118E00D-EF19-E543-D953-0722C96C1726}"/>
          </ac:grpSpMkLst>
        </pc:grpChg>
        <pc:grpChg chg="add">
          <ac:chgData name="Kayla N. Paramore" userId="S::kayla.n.paramore@ama-inc.com::1d9d2168-13ca-4f3a-963a-aa42850440f8" providerId="AD" clId="Web-{060AB7CE-D11B-26C7-CC91-5D62E5D938C9}" dt="2024-07-21T21:19:01.956" v="72"/>
          <ac:grpSpMkLst>
            <pc:docMk/>
            <pc:sldMk cId="2921666672" sldId="301"/>
            <ac:grpSpMk id="6" creationId="{EE1BDDC6-263B-AB9F-5D54-A29885CDBD69}"/>
          </ac:grpSpMkLst>
        </pc:grpChg>
        <pc:grpChg chg="add">
          <ac:chgData name="Kayla N. Paramore" userId="S::kayla.n.paramore@ama-inc.com::1d9d2168-13ca-4f3a-963a-aa42850440f8" providerId="AD" clId="Web-{060AB7CE-D11B-26C7-CC91-5D62E5D938C9}" dt="2024-07-21T21:19:01.956" v="72"/>
          <ac:grpSpMkLst>
            <pc:docMk/>
            <pc:sldMk cId="2921666672" sldId="301"/>
            <ac:grpSpMk id="7" creationId="{F040482A-25CD-6D24-BE5E-A504DE889DF4}"/>
          </ac:grpSpMkLst>
        </pc:grpChg>
        <pc:grpChg chg="add">
          <ac:chgData name="Kayla N. Paramore" userId="S::kayla.n.paramore@ama-inc.com::1d9d2168-13ca-4f3a-963a-aa42850440f8" providerId="AD" clId="Web-{060AB7CE-D11B-26C7-CC91-5D62E5D938C9}" dt="2024-07-21T21:19:01.956" v="72"/>
          <ac:grpSpMkLst>
            <pc:docMk/>
            <pc:sldMk cId="2921666672" sldId="301"/>
            <ac:grpSpMk id="8" creationId="{10262E35-1001-624D-691F-EDF11805F01A}"/>
          </ac:grpSpMkLst>
        </pc:grpChg>
        <pc:grpChg chg="add">
          <ac:chgData name="Kayla N. Paramore" userId="S::kayla.n.paramore@ama-inc.com::1d9d2168-13ca-4f3a-963a-aa42850440f8" providerId="AD" clId="Web-{060AB7CE-D11B-26C7-CC91-5D62E5D938C9}" dt="2024-07-21T21:19:01.956" v="72"/>
          <ac:grpSpMkLst>
            <pc:docMk/>
            <pc:sldMk cId="2921666672" sldId="301"/>
            <ac:grpSpMk id="10" creationId="{AE949B26-E41A-E995-AE31-C4FCFC2DFD80}"/>
          </ac:grpSpMkLst>
        </pc:grpChg>
        <pc:grpChg chg="add">
          <ac:chgData name="Kayla N. Paramore" userId="S::kayla.n.paramore@ama-inc.com::1d9d2168-13ca-4f3a-963a-aa42850440f8" providerId="AD" clId="Web-{060AB7CE-D11B-26C7-CC91-5D62E5D938C9}" dt="2024-07-21T21:19:01.956" v="72"/>
          <ac:grpSpMkLst>
            <pc:docMk/>
            <pc:sldMk cId="2921666672" sldId="301"/>
            <ac:grpSpMk id="11" creationId="{9A873CEF-4E07-FC78-7231-5F7CA0B2D4EC}"/>
          </ac:grpSpMkLst>
        </pc:grpChg>
        <pc:grpChg chg="add">
          <ac:chgData name="Kayla N. Paramore" userId="S::kayla.n.paramore@ama-inc.com::1d9d2168-13ca-4f3a-963a-aa42850440f8" providerId="AD" clId="Web-{060AB7CE-D11B-26C7-CC91-5D62E5D938C9}" dt="2024-07-21T21:19:01.956" v="72"/>
          <ac:grpSpMkLst>
            <pc:docMk/>
            <pc:sldMk cId="2921666672" sldId="301"/>
            <ac:grpSpMk id="12" creationId="{C5525EC7-0F16-12E6-753B-A80176ECE265}"/>
          </ac:grpSpMkLst>
        </pc:grpChg>
        <pc:grpChg chg="add">
          <ac:chgData name="Kayla N. Paramore" userId="S::kayla.n.paramore@ama-inc.com::1d9d2168-13ca-4f3a-963a-aa42850440f8" providerId="AD" clId="Web-{060AB7CE-D11B-26C7-CC91-5D62E5D938C9}" dt="2024-07-21T21:19:01.956" v="72"/>
          <ac:grpSpMkLst>
            <pc:docMk/>
            <pc:sldMk cId="2921666672" sldId="301"/>
            <ac:grpSpMk id="13" creationId="{B6204F03-D454-EF23-1858-EDCE1AD99D7D}"/>
          </ac:grpSpMkLst>
        </pc:grpChg>
        <pc:grpChg chg="add">
          <ac:chgData name="Kayla N. Paramore" userId="S::kayla.n.paramore@ama-inc.com::1d9d2168-13ca-4f3a-963a-aa42850440f8" providerId="AD" clId="Web-{060AB7CE-D11B-26C7-CC91-5D62E5D938C9}" dt="2024-07-21T21:19:01.956" v="72"/>
          <ac:grpSpMkLst>
            <pc:docMk/>
            <pc:sldMk cId="2921666672" sldId="301"/>
            <ac:grpSpMk id="14" creationId="{0BBD2922-C79D-F2B1-A831-20C15B612936}"/>
          </ac:grpSpMkLst>
        </pc:grpChg>
        <pc:grpChg chg="add">
          <ac:chgData name="Kayla N. Paramore" userId="S::kayla.n.paramore@ama-inc.com::1d9d2168-13ca-4f3a-963a-aa42850440f8" providerId="AD" clId="Web-{060AB7CE-D11B-26C7-CC91-5D62E5D938C9}" dt="2024-07-21T21:19:01.956" v="72"/>
          <ac:grpSpMkLst>
            <pc:docMk/>
            <pc:sldMk cId="2921666672" sldId="301"/>
            <ac:grpSpMk id="15" creationId="{6575C933-F06B-1B16-7AE8-F7F30B695A16}"/>
          </ac:grpSpMkLst>
        </pc:grpChg>
        <pc:grpChg chg="add">
          <ac:chgData name="Kayla N. Paramore" userId="S::kayla.n.paramore@ama-inc.com::1d9d2168-13ca-4f3a-963a-aa42850440f8" providerId="AD" clId="Web-{060AB7CE-D11B-26C7-CC91-5D62E5D938C9}" dt="2024-07-21T21:19:01.956" v="72"/>
          <ac:grpSpMkLst>
            <pc:docMk/>
            <pc:sldMk cId="2921666672" sldId="301"/>
            <ac:grpSpMk id="16" creationId="{5BF375F5-EFD7-E2CD-3ED8-0C39CB44124D}"/>
          </ac:grpSpMkLst>
        </pc:grpChg>
        <pc:grpChg chg="add">
          <ac:chgData name="Kayla N. Paramore" userId="S::kayla.n.paramore@ama-inc.com::1d9d2168-13ca-4f3a-963a-aa42850440f8" providerId="AD" clId="Web-{060AB7CE-D11B-26C7-CC91-5D62E5D938C9}" dt="2024-07-21T21:19:01.956" v="72"/>
          <ac:grpSpMkLst>
            <pc:docMk/>
            <pc:sldMk cId="2921666672" sldId="301"/>
            <ac:grpSpMk id="17" creationId="{CC816415-3BF0-AF80-CB5F-3D07638FE549}"/>
          </ac:grpSpMkLst>
        </pc:grpChg>
        <pc:grpChg chg="add">
          <ac:chgData name="Kayla N. Paramore" userId="S::kayla.n.paramore@ama-inc.com::1d9d2168-13ca-4f3a-963a-aa42850440f8" providerId="AD" clId="Web-{060AB7CE-D11B-26C7-CC91-5D62E5D938C9}" dt="2024-07-21T21:19:01.956" v="72"/>
          <ac:grpSpMkLst>
            <pc:docMk/>
            <pc:sldMk cId="2921666672" sldId="301"/>
            <ac:grpSpMk id="18" creationId="{D6AE9735-9160-A60B-DA20-056357A4AAA1}"/>
          </ac:grpSpMkLst>
        </pc:grpChg>
        <pc:grpChg chg="add">
          <ac:chgData name="Kayla N. Paramore" userId="S::kayla.n.paramore@ama-inc.com::1d9d2168-13ca-4f3a-963a-aa42850440f8" providerId="AD" clId="Web-{060AB7CE-D11B-26C7-CC91-5D62E5D938C9}" dt="2024-07-21T21:19:01.956" v="72"/>
          <ac:grpSpMkLst>
            <pc:docMk/>
            <pc:sldMk cId="2921666672" sldId="301"/>
            <ac:grpSpMk id="19" creationId="{FB2ABA01-9E64-78B5-665E-84A2565174A0}"/>
          </ac:grpSpMkLst>
        </pc:grpChg>
      </pc:sldChg>
    </pc:docChg>
  </pc:docChgLst>
  <pc:docChgLst>
    <pc:chgData name="Kayla N. Paramore" userId="S::kayla.n.paramore@ama-inc.com::1d9d2168-13ca-4f3a-963a-aa42850440f8" providerId="AD" clId="Web-{5C281323-25CA-1162-E2F0-7D14EC7612F2}"/>
    <pc:docChg chg="modSld">
      <pc:chgData name="Kayla N. Paramore" userId="S::kayla.n.paramore@ama-inc.com::1d9d2168-13ca-4f3a-963a-aa42850440f8" providerId="AD" clId="Web-{5C281323-25CA-1162-E2F0-7D14EC7612F2}" dt="2024-07-23T22:01:09.123" v="4"/>
      <pc:docMkLst>
        <pc:docMk/>
      </pc:docMkLst>
      <pc:sldChg chg="addSp delSp">
        <pc:chgData name="Kayla N. Paramore" userId="S::kayla.n.paramore@ama-inc.com::1d9d2168-13ca-4f3a-963a-aa42850440f8" providerId="AD" clId="Web-{5C281323-25CA-1162-E2F0-7D14EC7612F2}" dt="2024-07-23T22:01:09.123" v="4"/>
        <pc:sldMkLst>
          <pc:docMk/>
          <pc:sldMk cId="2449365240" sldId="332"/>
        </pc:sldMkLst>
        <pc:spChg chg="del">
          <ac:chgData name="Kayla N. Paramore" userId="S::kayla.n.paramore@ama-inc.com::1d9d2168-13ca-4f3a-963a-aa42850440f8" providerId="AD" clId="Web-{5C281323-25CA-1162-E2F0-7D14EC7612F2}" dt="2024-07-23T22:00:42.294" v="0"/>
          <ac:spMkLst>
            <pc:docMk/>
            <pc:sldMk cId="2449365240" sldId="332"/>
            <ac:spMk id="3" creationId="{26582FFF-57CB-1124-08A0-DB9F1CABDCD0}"/>
          </ac:spMkLst>
        </pc:spChg>
        <pc:spChg chg="del">
          <ac:chgData name="Kayla N. Paramore" userId="S::kayla.n.paramore@ama-inc.com::1d9d2168-13ca-4f3a-963a-aa42850440f8" providerId="AD" clId="Web-{5C281323-25CA-1162-E2F0-7D14EC7612F2}" dt="2024-07-23T22:01:03.091" v="1"/>
          <ac:spMkLst>
            <pc:docMk/>
            <pc:sldMk cId="2449365240" sldId="332"/>
            <ac:spMk id="10" creationId="{7A80FE3E-844D-0F6D-197C-2E2C954A4331}"/>
          </ac:spMkLst>
        </pc:spChg>
        <pc:spChg chg="del">
          <ac:chgData name="Kayla N. Paramore" userId="S::kayla.n.paramore@ama-inc.com::1d9d2168-13ca-4f3a-963a-aa42850440f8" providerId="AD" clId="Web-{5C281323-25CA-1162-E2F0-7D14EC7612F2}" dt="2024-07-23T22:01:05.591" v="2"/>
          <ac:spMkLst>
            <pc:docMk/>
            <pc:sldMk cId="2449365240" sldId="332"/>
            <ac:spMk id="11" creationId="{24BE5FF0-5BD8-6B2F-D0DA-7D4C1F52886A}"/>
          </ac:spMkLst>
        </pc:spChg>
        <pc:spChg chg="del">
          <ac:chgData name="Kayla N. Paramore" userId="S::kayla.n.paramore@ama-inc.com::1d9d2168-13ca-4f3a-963a-aa42850440f8" providerId="AD" clId="Web-{5C281323-25CA-1162-E2F0-7D14EC7612F2}" dt="2024-07-23T22:01:08.060" v="3"/>
          <ac:spMkLst>
            <pc:docMk/>
            <pc:sldMk cId="2449365240" sldId="332"/>
            <ac:spMk id="12" creationId="{2DD3B923-ECF4-26D2-440B-117DBDF47C8B}"/>
          </ac:spMkLst>
        </pc:spChg>
        <pc:spChg chg="add">
          <ac:chgData name="Kayla N. Paramore" userId="S::kayla.n.paramore@ama-inc.com::1d9d2168-13ca-4f3a-963a-aa42850440f8" providerId="AD" clId="Web-{5C281323-25CA-1162-E2F0-7D14EC7612F2}" dt="2024-07-23T22:01:09.123" v="4"/>
          <ac:spMkLst>
            <pc:docMk/>
            <pc:sldMk cId="2449365240" sldId="332"/>
            <ac:spMk id="13" creationId="{7A80FE3E-844D-0F6D-197C-2E2C954A4331}"/>
          </ac:spMkLst>
        </pc:spChg>
        <pc:spChg chg="add">
          <ac:chgData name="Kayla N. Paramore" userId="S::kayla.n.paramore@ama-inc.com::1d9d2168-13ca-4f3a-963a-aa42850440f8" providerId="AD" clId="Web-{5C281323-25CA-1162-E2F0-7D14EC7612F2}" dt="2024-07-23T22:01:09.123" v="4"/>
          <ac:spMkLst>
            <pc:docMk/>
            <pc:sldMk cId="2449365240" sldId="332"/>
            <ac:spMk id="14" creationId="{24BE5FF0-5BD8-6B2F-D0DA-7D4C1F52886A}"/>
          </ac:spMkLst>
        </pc:spChg>
        <pc:spChg chg="add">
          <ac:chgData name="Kayla N. Paramore" userId="S::kayla.n.paramore@ama-inc.com::1d9d2168-13ca-4f3a-963a-aa42850440f8" providerId="AD" clId="Web-{5C281323-25CA-1162-E2F0-7D14EC7612F2}" dt="2024-07-23T22:01:09.123" v="4"/>
          <ac:spMkLst>
            <pc:docMk/>
            <pc:sldMk cId="2449365240" sldId="332"/>
            <ac:spMk id="15" creationId="{2DD3B923-ECF4-26D2-440B-117DBDF47C8B}"/>
          </ac:spMkLst>
        </pc:spChg>
      </pc:sldChg>
    </pc:docChg>
  </pc:docChgLst>
  <pc:docChgLst>
    <pc:chgData name="Marisa J. Smedsrud" userId="3a879f23-f3e8-46be-913f-43ff3a167cac" providerId="ADAL" clId="{C8790680-C2BE-4984-9E55-C518AA695109}"/>
    <pc:docChg chg="modSld">
      <pc:chgData name="Marisa J. Smedsrud" userId="3a879f23-f3e8-46be-913f-43ff3a167cac" providerId="ADAL" clId="{C8790680-C2BE-4984-9E55-C518AA695109}" dt="2024-07-23T14:02:35.685" v="4" actId="165"/>
      <pc:docMkLst>
        <pc:docMk/>
      </pc:docMkLst>
      <pc:sldChg chg="modSp mod">
        <pc:chgData name="Marisa J. Smedsrud" userId="3a879f23-f3e8-46be-913f-43ff3a167cac" providerId="ADAL" clId="{C8790680-C2BE-4984-9E55-C518AA695109}" dt="2024-07-23T14:00:02.785" v="2" actId="14100"/>
        <pc:sldMkLst>
          <pc:docMk/>
          <pc:sldMk cId="2640687095" sldId="256"/>
        </pc:sldMkLst>
        <pc:spChg chg="mod">
          <ac:chgData name="Marisa J. Smedsrud" userId="3a879f23-f3e8-46be-913f-43ff3a167cac" providerId="ADAL" clId="{C8790680-C2BE-4984-9E55-C518AA695109}" dt="2024-07-23T14:00:02.785" v="2" actId="14100"/>
          <ac:spMkLst>
            <pc:docMk/>
            <pc:sldMk cId="2640687095" sldId="256"/>
            <ac:spMk id="42" creationId="{7B3FE8F8-A0C4-7E52-6FD1-EB79A54A977F}"/>
          </ac:spMkLst>
        </pc:spChg>
      </pc:sldChg>
      <pc:sldChg chg="delSp modSp mod">
        <pc:chgData name="Marisa J. Smedsrud" userId="3a879f23-f3e8-46be-913f-43ff3a167cac" providerId="ADAL" clId="{C8790680-C2BE-4984-9E55-C518AA695109}" dt="2024-07-23T14:02:35.685" v="4" actId="165"/>
        <pc:sldMkLst>
          <pc:docMk/>
          <pc:sldMk cId="2393958488" sldId="309"/>
        </pc:sldMkLst>
        <pc:spChg chg="mod topLvl">
          <ac:chgData name="Marisa J. Smedsrud" userId="3a879f23-f3e8-46be-913f-43ff3a167cac" providerId="ADAL" clId="{C8790680-C2BE-4984-9E55-C518AA695109}" dt="2024-07-23T14:02:35.685" v="4" actId="165"/>
          <ac:spMkLst>
            <pc:docMk/>
            <pc:sldMk cId="2393958488" sldId="309"/>
            <ac:spMk id="9" creationId="{9293CB64-FEAE-2E22-60EE-BD036BE06A64}"/>
          </ac:spMkLst>
        </pc:spChg>
        <pc:spChg chg="mod topLvl">
          <ac:chgData name="Marisa J. Smedsrud" userId="3a879f23-f3e8-46be-913f-43ff3a167cac" providerId="ADAL" clId="{C8790680-C2BE-4984-9E55-C518AA695109}" dt="2024-07-23T14:02:35.685" v="4" actId="165"/>
          <ac:spMkLst>
            <pc:docMk/>
            <pc:sldMk cId="2393958488" sldId="309"/>
            <ac:spMk id="10" creationId="{97D03D9F-8998-932F-3CFB-55ED001DED0B}"/>
          </ac:spMkLst>
        </pc:spChg>
        <pc:spChg chg="mod topLvl">
          <ac:chgData name="Marisa J. Smedsrud" userId="3a879f23-f3e8-46be-913f-43ff3a167cac" providerId="ADAL" clId="{C8790680-C2BE-4984-9E55-C518AA695109}" dt="2024-07-23T14:02:35.685" v="4" actId="165"/>
          <ac:spMkLst>
            <pc:docMk/>
            <pc:sldMk cId="2393958488" sldId="309"/>
            <ac:spMk id="11" creationId="{E853466E-95DC-BC18-53AB-8D3E56836498}"/>
          </ac:spMkLst>
        </pc:spChg>
        <pc:spChg chg="mod topLvl">
          <ac:chgData name="Marisa J. Smedsrud" userId="3a879f23-f3e8-46be-913f-43ff3a167cac" providerId="ADAL" clId="{C8790680-C2BE-4984-9E55-C518AA695109}" dt="2024-07-23T14:02:35.685" v="4" actId="165"/>
          <ac:spMkLst>
            <pc:docMk/>
            <pc:sldMk cId="2393958488" sldId="309"/>
            <ac:spMk id="12" creationId="{F8D2C935-BD03-C5CD-5C0A-AD84D3BA76DD}"/>
          </ac:spMkLst>
        </pc:spChg>
        <pc:spChg chg="mod topLvl">
          <ac:chgData name="Marisa J. Smedsrud" userId="3a879f23-f3e8-46be-913f-43ff3a167cac" providerId="ADAL" clId="{C8790680-C2BE-4984-9E55-C518AA695109}" dt="2024-07-23T14:02:35.685" v="4" actId="165"/>
          <ac:spMkLst>
            <pc:docMk/>
            <pc:sldMk cId="2393958488" sldId="309"/>
            <ac:spMk id="13" creationId="{7E6492BB-F7B5-9028-40D4-84B799096A03}"/>
          </ac:spMkLst>
        </pc:spChg>
        <pc:spChg chg="mod topLvl">
          <ac:chgData name="Marisa J. Smedsrud" userId="3a879f23-f3e8-46be-913f-43ff3a167cac" providerId="ADAL" clId="{C8790680-C2BE-4984-9E55-C518AA695109}" dt="2024-07-23T14:02:35.685" v="4" actId="165"/>
          <ac:spMkLst>
            <pc:docMk/>
            <pc:sldMk cId="2393958488" sldId="309"/>
            <ac:spMk id="14" creationId="{5E29B981-CA42-E5AE-4BD8-031C9A0324C1}"/>
          </ac:spMkLst>
        </pc:spChg>
        <pc:spChg chg="mod topLvl">
          <ac:chgData name="Marisa J. Smedsrud" userId="3a879f23-f3e8-46be-913f-43ff3a167cac" providerId="ADAL" clId="{C8790680-C2BE-4984-9E55-C518AA695109}" dt="2024-07-23T14:02:35.685" v="4" actId="165"/>
          <ac:spMkLst>
            <pc:docMk/>
            <pc:sldMk cId="2393958488" sldId="309"/>
            <ac:spMk id="15" creationId="{38D15AEF-0ADB-E94F-F190-358B471B706B}"/>
          </ac:spMkLst>
        </pc:spChg>
        <pc:spChg chg="mod topLvl">
          <ac:chgData name="Marisa J. Smedsrud" userId="3a879f23-f3e8-46be-913f-43ff3a167cac" providerId="ADAL" clId="{C8790680-C2BE-4984-9E55-C518AA695109}" dt="2024-07-23T14:02:35.685" v="4" actId="165"/>
          <ac:spMkLst>
            <pc:docMk/>
            <pc:sldMk cId="2393958488" sldId="309"/>
            <ac:spMk id="16" creationId="{3E3BD1F2-A4CD-F703-BE16-D001BD27906B}"/>
          </ac:spMkLst>
        </pc:spChg>
        <pc:grpChg chg="del mod">
          <ac:chgData name="Marisa J. Smedsrud" userId="3a879f23-f3e8-46be-913f-43ff3a167cac" providerId="ADAL" clId="{C8790680-C2BE-4984-9E55-C518AA695109}" dt="2024-07-23T14:02:35.685" v="4" actId="165"/>
          <ac:grpSpMkLst>
            <pc:docMk/>
            <pc:sldMk cId="2393958488" sldId="309"/>
            <ac:grpSpMk id="19" creationId="{55C589B6-F06D-E477-1659-37F3E96D7474}"/>
          </ac:grpSpMkLst>
        </pc:grpChg>
      </pc:sldChg>
    </pc:docChg>
  </pc:docChgLst>
  <pc:docChgLst>
    <pc:chgData name="Spruce, Joseph P. (LARC-E3)[RSES]" userId="S::jspruce@ndc.nasa.gov::aca5f52a-8699-445c-bb63-8687fd99b804" providerId="AD" clId="Web-{09ECB837-5C2C-30B7-5A3F-724738BB7577}"/>
    <pc:docChg chg="">
      <pc:chgData name="Spruce, Joseph P. (LARC-E3)[RSES]" userId="S::jspruce@ndc.nasa.gov::aca5f52a-8699-445c-bb63-8687fd99b804" providerId="AD" clId="Web-{09ECB837-5C2C-30B7-5A3F-724738BB7577}" dt="2024-07-25T18:23:23.433" v="0"/>
      <pc:docMkLst>
        <pc:docMk/>
      </pc:docMkLst>
      <pc:sldChg chg="modCm">
        <pc:chgData name="Spruce, Joseph P. (LARC-E3)[RSES]" userId="S::jspruce@ndc.nasa.gov::aca5f52a-8699-445c-bb63-8687fd99b804" providerId="AD" clId="Web-{09ECB837-5C2C-30B7-5A3F-724738BB7577}" dt="2024-07-25T18:23:23.433" v="0"/>
        <pc:sldMkLst>
          <pc:docMk/>
          <pc:sldMk cId="1817721898" sldId="319"/>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09ECB837-5C2C-30B7-5A3F-724738BB7577}" dt="2024-07-25T18:23:23.433" v="0"/>
              <pc2:cmMkLst xmlns:pc2="http://schemas.microsoft.com/office/powerpoint/2019/9/main/command">
                <pc:docMk/>
                <pc:sldMk cId="1817721898" sldId="319"/>
                <pc2:cmMk id="{FF65EC1D-212C-4EA3-9A3D-F76F53B6219E}"/>
              </pc2:cmMkLst>
              <pc226:cmRplyChg chg="add">
                <pc226:chgData name="Spruce, Joseph P. (LARC-E3)[RSES]" userId="S::jspruce@ndc.nasa.gov::aca5f52a-8699-445c-bb63-8687fd99b804" providerId="AD" clId="Web-{09ECB837-5C2C-30B7-5A3F-724738BB7577}" dt="2024-07-25T18:23:23.433" v="0"/>
                <pc2:cmRplyMkLst xmlns:pc2="http://schemas.microsoft.com/office/powerpoint/2019/9/main/command">
                  <pc:docMk/>
                  <pc:sldMk cId="1817721898" sldId="319"/>
                  <pc2:cmMk id="{FF65EC1D-212C-4EA3-9A3D-F76F53B6219E}"/>
                  <pc2:cmRplyMk id="{D033A506-EB74-48EA-B47C-ECF4156D3804}"/>
                </pc2:cmRplyMkLst>
              </pc226:cmRplyChg>
            </pc226:cmChg>
          </p:ext>
        </pc:extLst>
      </pc:sldChg>
    </pc:docChg>
  </pc:docChgLst>
  <pc:docChgLst>
    <pc:chgData name="Kayla N. Paramore" userId="S::kayla.n.paramore@ama-inc.com::1d9d2168-13ca-4f3a-963a-aa42850440f8" providerId="AD" clId="Web-{0AC99899-C6BC-2ABD-6518-4E32CE44B426}"/>
    <pc:docChg chg="addSld delSld modSld sldOrd">
      <pc:chgData name="Kayla N. Paramore" userId="S::kayla.n.paramore@ama-inc.com::1d9d2168-13ca-4f3a-963a-aa42850440f8" providerId="AD" clId="Web-{0AC99899-C6BC-2ABD-6518-4E32CE44B426}" dt="2024-07-21T05:42:53.472" v="1811" actId="20577"/>
      <pc:docMkLst>
        <pc:docMk/>
      </pc:docMkLst>
      <pc:sldChg chg="addSp delSp modSp mod modClrScheme modCm chgLayout">
        <pc:chgData name="Kayla N. Paramore" userId="S::kayla.n.paramore@ama-inc.com::1d9d2168-13ca-4f3a-963a-aa42850440f8" providerId="AD" clId="Web-{0AC99899-C6BC-2ABD-6518-4E32CE44B426}" dt="2024-07-21T02:45:46.624" v="1096"/>
        <pc:sldMkLst>
          <pc:docMk/>
          <pc:sldMk cId="3451120295" sldId="275"/>
        </pc:sldMkLst>
        <pc:spChg chg="del mod ord">
          <ac:chgData name="Kayla N. Paramore" userId="S::kayla.n.paramore@ama-inc.com::1d9d2168-13ca-4f3a-963a-aa42850440f8" providerId="AD" clId="Web-{0AC99899-C6BC-2ABD-6518-4E32CE44B426}" dt="2024-07-20T23:32:24.671" v="62"/>
          <ac:spMkLst>
            <pc:docMk/>
            <pc:sldMk cId="3451120295" sldId="275"/>
            <ac:spMk id="3" creationId="{22A32758-F366-BE29-EEFC-66B46588505D}"/>
          </ac:spMkLst>
        </pc:spChg>
        <pc:spChg chg="add del mod ord">
          <ac:chgData name="Kayla N. Paramore" userId="S::kayla.n.paramore@ama-inc.com::1d9d2168-13ca-4f3a-963a-aa42850440f8" providerId="AD" clId="Web-{0AC99899-C6BC-2ABD-6518-4E32CE44B426}" dt="2024-07-20T23:32:39.921" v="68"/>
          <ac:spMkLst>
            <pc:docMk/>
            <pc:sldMk cId="3451120295" sldId="275"/>
            <ac:spMk id="4" creationId="{B97CDD64-CF84-3AEA-CBB8-722D8A311A20}"/>
          </ac:spMkLst>
        </pc:spChg>
        <pc:spChg chg="add mod">
          <ac:chgData name="Kayla N. Paramore" userId="S::kayla.n.paramore@ama-inc.com::1d9d2168-13ca-4f3a-963a-aa42850440f8" providerId="AD" clId="Web-{0AC99899-C6BC-2ABD-6518-4E32CE44B426}" dt="2024-07-20T23:32:31.218" v="67" actId="20577"/>
          <ac:spMkLst>
            <pc:docMk/>
            <pc:sldMk cId="3451120295" sldId="275"/>
            <ac:spMk id="6" creationId="{370D8921-F43A-2CF5-821B-4F74CE10F672}"/>
          </ac:spMkLst>
        </pc:spChg>
        <pc:spChg chg="mod">
          <ac:chgData name="Kayla N. Paramore" userId="S::kayla.n.paramore@ama-inc.com::1d9d2168-13ca-4f3a-963a-aa42850440f8" providerId="AD" clId="Web-{0AC99899-C6BC-2ABD-6518-4E32CE44B426}" dt="2024-07-21T02:45:38.046" v="1095" actId="20577"/>
          <ac:spMkLst>
            <pc:docMk/>
            <pc:sldMk cId="3451120295" sldId="275"/>
            <ac:spMk id="8" creationId="{2889F17B-7B2D-7C74-37DB-2F592013418F}"/>
          </ac:spMkLst>
        </pc:spChg>
        <pc:spChg chg="mod">
          <ac:chgData name="Kayla N. Paramore" userId="S::kayla.n.paramore@ama-inc.com::1d9d2168-13ca-4f3a-963a-aa42850440f8" providerId="AD" clId="Web-{0AC99899-C6BC-2ABD-6518-4E32CE44B426}" dt="2024-07-21T02:45:28.015" v="1093" actId="20577"/>
          <ac:spMkLst>
            <pc:docMk/>
            <pc:sldMk cId="3451120295" sldId="275"/>
            <ac:spMk id="9" creationId="{B008EAA7-9B90-900D-FDAB-E57A0846828B}"/>
          </ac:spMkLst>
        </pc:spChg>
        <pc:spChg chg="del mod">
          <ac:chgData name="Kayla N. Paramore" userId="S::kayla.n.paramore@ama-inc.com::1d9d2168-13ca-4f3a-963a-aa42850440f8" providerId="AD" clId="Web-{0AC99899-C6BC-2ABD-6518-4E32CE44B426}" dt="2024-07-20T18:13:11.810" v="3"/>
          <ac:spMkLst>
            <pc:docMk/>
            <pc:sldMk cId="3451120295" sldId="275"/>
            <ac:spMk id="12" creationId="{8E7963B5-C5BC-5543-11A5-289CA9E676CE}"/>
          </ac:spMkLst>
        </pc:spChg>
        <pc:spChg chg="del">
          <ac:chgData name="Kayla N. Paramore" userId="S::kayla.n.paramore@ama-inc.com::1d9d2168-13ca-4f3a-963a-aa42850440f8" providerId="AD" clId="Web-{0AC99899-C6BC-2ABD-6518-4E32CE44B426}" dt="2024-07-20T18:13:45.686" v="5"/>
          <ac:spMkLst>
            <pc:docMk/>
            <pc:sldMk cId="3451120295" sldId="275"/>
            <ac:spMk id="13" creationId="{B631A14A-3ADA-9708-AC27-995170F65909}"/>
          </ac:spMkLst>
        </pc:spChg>
        <pc:spChg chg="del">
          <ac:chgData name="Kayla N. Paramore" userId="S::kayla.n.paramore@ama-inc.com::1d9d2168-13ca-4f3a-963a-aa42850440f8" providerId="AD" clId="Web-{0AC99899-C6BC-2ABD-6518-4E32CE44B426}" dt="2024-07-20T18:13:16.623" v="4"/>
          <ac:spMkLst>
            <pc:docMk/>
            <pc:sldMk cId="3451120295" sldId="275"/>
            <ac:spMk id="24" creationId="{C90EB7F4-7D57-22D8-C404-9A063FDCC3AF}"/>
          </ac:spMkLst>
        </pc:spChg>
        <pc:spChg chg="del">
          <ac:chgData name="Kayla N. Paramore" userId="S::kayla.n.paramore@ama-inc.com::1d9d2168-13ca-4f3a-963a-aa42850440f8" providerId="AD" clId="Web-{0AC99899-C6BC-2ABD-6518-4E32CE44B426}" dt="2024-07-21T02:45:46.624" v="1096"/>
          <ac:spMkLst>
            <pc:docMk/>
            <pc:sldMk cId="3451120295" sldId="275"/>
            <ac:spMk id="25" creationId="{D7142B9B-DD2B-8E24-A667-EEA76B19201B}"/>
          </ac:spMkLst>
        </pc:spChg>
        <pc:spChg chg="del">
          <ac:chgData name="Kayla N. Paramore" userId="S::kayla.n.paramore@ama-inc.com::1d9d2168-13ca-4f3a-963a-aa42850440f8" providerId="AD" clId="Web-{0AC99899-C6BC-2ABD-6518-4E32CE44B426}" dt="2024-07-21T02:41:21.875" v="1080"/>
          <ac:spMkLst>
            <pc:docMk/>
            <pc:sldMk cId="3451120295" sldId="275"/>
            <ac:spMk id="31" creationId="{894C2A26-823D-87D6-4EF8-078075FC9FFF}"/>
          </ac:spMkLst>
        </pc:spChg>
        <pc:extLst>
          <p:ext xmlns:p="http://schemas.openxmlformats.org/presentationml/2006/main" uri="{D6D511B9-2390-475A-947B-AFAB55BFBCF1}">
            <pc226:cmChg xmlns:pc226="http://schemas.microsoft.com/office/powerpoint/2022/06/main/command" chg="mod">
              <pc226:chgData name="Kayla N. Paramore" userId="S::kayla.n.paramore@ama-inc.com::1d9d2168-13ca-4f3a-963a-aa42850440f8" providerId="AD" clId="Web-{0AC99899-C6BC-2ABD-6518-4E32CE44B426}" dt="2024-07-20T18:13:53.139" v="6"/>
              <pc2:cmMkLst xmlns:pc2="http://schemas.microsoft.com/office/powerpoint/2019/9/main/command">
                <pc:docMk/>
                <pc:sldMk cId="3451120295" sldId="275"/>
                <pc2:cmMk id="{5BAD7E46-7FC5-4549-B353-103FAB8837FE}"/>
              </pc2:cmMkLst>
            </pc226:cmChg>
          </p:ext>
        </pc:extLst>
      </pc:sldChg>
      <pc:sldChg chg="ord">
        <pc:chgData name="Kayla N. Paramore" userId="S::kayla.n.paramore@ama-inc.com::1d9d2168-13ca-4f3a-963a-aa42850440f8" providerId="AD" clId="Web-{0AC99899-C6BC-2ABD-6518-4E32CE44B426}" dt="2024-07-19T18:23:09.614" v="1"/>
        <pc:sldMkLst>
          <pc:docMk/>
          <pc:sldMk cId="1937892660" sldId="276"/>
        </pc:sldMkLst>
      </pc:sldChg>
      <pc:sldChg chg="modSp del ord">
        <pc:chgData name="Kayla N. Paramore" userId="S::kayla.n.paramore@ama-inc.com::1d9d2168-13ca-4f3a-963a-aa42850440f8" providerId="AD" clId="Web-{0AC99899-C6BC-2ABD-6518-4E32CE44B426}" dt="2024-07-21T04:06:55.978" v="1625"/>
        <pc:sldMkLst>
          <pc:docMk/>
          <pc:sldMk cId="3179791492" sldId="277"/>
        </pc:sldMkLst>
        <pc:spChg chg="mod">
          <ac:chgData name="Kayla N. Paramore" userId="S::kayla.n.paramore@ama-inc.com::1d9d2168-13ca-4f3a-963a-aa42850440f8" providerId="AD" clId="Web-{0AC99899-C6BC-2ABD-6518-4E32CE44B426}" dt="2024-07-21T02:59:01.205" v="1098" actId="20577"/>
          <ac:spMkLst>
            <pc:docMk/>
            <pc:sldMk cId="3179791492" sldId="277"/>
            <ac:spMk id="3" creationId="{B161EE94-CFD6-81BF-AE4F-5509ADF5795F}"/>
          </ac:spMkLst>
        </pc:spChg>
      </pc:sldChg>
      <pc:sldChg chg="ord">
        <pc:chgData name="Kayla N. Paramore" userId="S::kayla.n.paramore@ama-inc.com::1d9d2168-13ca-4f3a-963a-aa42850440f8" providerId="AD" clId="Web-{0AC99899-C6BC-2ABD-6518-4E32CE44B426}" dt="2024-07-21T04:07:03.384" v="1626"/>
        <pc:sldMkLst>
          <pc:docMk/>
          <pc:sldMk cId="4126768105" sldId="291"/>
        </pc:sldMkLst>
      </pc:sldChg>
      <pc:sldChg chg="new del">
        <pc:chgData name="Kayla N. Paramore" userId="S::kayla.n.paramore@ama-inc.com::1d9d2168-13ca-4f3a-963a-aa42850440f8" providerId="AD" clId="Web-{0AC99899-C6BC-2ABD-6518-4E32CE44B426}" dt="2024-07-20T23:30:28.327" v="11"/>
        <pc:sldMkLst>
          <pc:docMk/>
          <pc:sldMk cId="1961611538" sldId="295"/>
        </pc:sldMkLst>
      </pc:sldChg>
      <pc:sldChg chg="new del">
        <pc:chgData name="Kayla N. Paramore" userId="S::kayla.n.paramore@ama-inc.com::1d9d2168-13ca-4f3a-963a-aa42850440f8" providerId="AD" clId="Web-{0AC99899-C6BC-2ABD-6518-4E32CE44B426}" dt="2024-07-20T23:30:11.499" v="8"/>
        <pc:sldMkLst>
          <pc:docMk/>
          <pc:sldMk cId="2707841475" sldId="295"/>
        </pc:sldMkLst>
      </pc:sldChg>
      <pc:sldChg chg="addSp delSp modSp new addCm modNotes">
        <pc:chgData name="Kayla N. Paramore" userId="S::kayla.n.paramore@ama-inc.com::1d9d2168-13ca-4f3a-963a-aa42850440f8" providerId="AD" clId="Web-{0AC99899-C6BC-2ABD-6518-4E32CE44B426}" dt="2024-07-21T05:42:53.472" v="1811" actId="20577"/>
        <pc:sldMkLst>
          <pc:docMk/>
          <pc:sldMk cId="3447048550" sldId="296"/>
        </pc:sldMkLst>
        <pc:spChg chg="mod">
          <ac:chgData name="Kayla N. Paramore" userId="S::kayla.n.paramore@ama-inc.com::1d9d2168-13ca-4f3a-963a-aa42850440f8" providerId="AD" clId="Web-{0AC99899-C6BC-2ABD-6518-4E32CE44B426}" dt="2024-07-21T01:20:52.260" v="838" actId="20577"/>
          <ac:spMkLst>
            <pc:docMk/>
            <pc:sldMk cId="3447048550" sldId="296"/>
            <ac:spMk id="2" creationId="{72855774-0D28-FB7F-CE10-2D29EA83C8CC}"/>
          </ac:spMkLst>
        </pc:spChg>
        <pc:spChg chg="mod">
          <ac:chgData name="Kayla N. Paramore" userId="S::kayla.n.paramore@ama-inc.com::1d9d2168-13ca-4f3a-963a-aa42850440f8" providerId="AD" clId="Web-{0AC99899-C6BC-2ABD-6518-4E32CE44B426}" dt="2024-07-21T01:10:28.439" v="836" actId="20577"/>
          <ac:spMkLst>
            <pc:docMk/>
            <pc:sldMk cId="3447048550" sldId="296"/>
            <ac:spMk id="3" creationId="{15B453E0-74A1-B218-C410-EB6D1FC1A1B4}"/>
          </ac:spMkLst>
        </pc:spChg>
        <pc:spChg chg="add del mod">
          <ac:chgData name="Kayla N. Paramore" userId="S::kayla.n.paramore@ama-inc.com::1d9d2168-13ca-4f3a-963a-aa42850440f8" providerId="AD" clId="Web-{0AC99899-C6BC-2ABD-6518-4E32CE44B426}" dt="2024-07-21T01:07:05.482" v="802"/>
          <ac:spMkLst>
            <pc:docMk/>
            <pc:sldMk cId="3447048550" sldId="296"/>
            <ac:spMk id="5" creationId="{E55A5E61-2BDB-4E7C-C519-79636D0C9160}"/>
          </ac:spMkLst>
        </pc:spChg>
        <pc:spChg chg="add mod">
          <ac:chgData name="Kayla N. Paramore" userId="S::kayla.n.paramore@ama-inc.com::1d9d2168-13ca-4f3a-963a-aa42850440f8" providerId="AD" clId="Web-{0AC99899-C6BC-2ABD-6518-4E32CE44B426}" dt="2024-07-21T05:42:53.472" v="1811" actId="20577"/>
          <ac:spMkLst>
            <pc:docMk/>
            <pc:sldMk cId="3447048550" sldId="296"/>
            <ac:spMk id="6" creationId="{3D31DFB0-180A-C5E6-69AE-2BA02C3519F1}"/>
          </ac:spMkLst>
        </pc:spChg>
        <pc:picChg chg="add mod">
          <ac:chgData name="Kayla N. Paramore" userId="S::kayla.n.paramore@ama-inc.com::1d9d2168-13ca-4f3a-963a-aa42850440f8" providerId="AD" clId="Web-{0AC99899-C6BC-2ABD-6518-4E32CE44B426}" dt="2024-07-21T05:39:52.721" v="1789"/>
          <ac:picMkLst>
            <pc:docMk/>
            <pc:sldMk cId="3447048550" sldId="296"/>
            <ac:picMk id="4" creationId="{2D2230D2-7F39-B169-8690-58B07E77E3A1}"/>
          </ac:picMkLst>
        </pc:pic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0AC99899-C6BC-2ABD-6518-4E32CE44B426}" dt="2024-07-21T01:07:52.937" v="804"/>
              <pc2:cmMkLst xmlns:pc2="http://schemas.microsoft.com/office/powerpoint/2019/9/main/command">
                <pc:docMk/>
                <pc:sldMk cId="3447048550" sldId="296"/>
                <pc2:cmMk id="{2FF08E7B-DA9E-44CA-AE92-4D8E66AC03F7}"/>
              </pc2:cmMkLst>
            </pc226:cmChg>
            <pc226:cmChg xmlns:pc226="http://schemas.microsoft.com/office/powerpoint/2022/06/main/command" chg="add">
              <pc226:chgData name="Kayla N. Paramore" userId="S::kayla.n.paramore@ama-inc.com::1d9d2168-13ca-4f3a-963a-aa42850440f8" providerId="AD" clId="Web-{0AC99899-C6BC-2ABD-6518-4E32CE44B426}" dt="2024-07-21T05:35:56.027" v="1786"/>
              <pc2:cmMkLst xmlns:pc2="http://schemas.microsoft.com/office/powerpoint/2019/9/main/command">
                <pc:docMk/>
                <pc:sldMk cId="3447048550" sldId="296"/>
                <pc2:cmMk id="{8E4D87DC-8F8C-4E39-8E66-842FDB61971D}"/>
              </pc2:cmMkLst>
            </pc226:cmChg>
          </p:ext>
        </pc:extLst>
      </pc:sldChg>
      <pc:sldChg chg="modSp new del">
        <pc:chgData name="Kayla N. Paramore" userId="S::kayla.n.paramore@ama-inc.com::1d9d2168-13ca-4f3a-963a-aa42850440f8" providerId="AD" clId="Web-{0AC99899-C6BC-2ABD-6518-4E32CE44B426}" dt="2024-07-21T01:21:24.560" v="843"/>
        <pc:sldMkLst>
          <pc:docMk/>
          <pc:sldMk cId="307274405" sldId="297"/>
        </pc:sldMkLst>
        <pc:spChg chg="mod">
          <ac:chgData name="Kayla N. Paramore" userId="S::kayla.n.paramore@ama-inc.com::1d9d2168-13ca-4f3a-963a-aa42850440f8" providerId="AD" clId="Web-{0AC99899-C6BC-2ABD-6518-4E32CE44B426}" dt="2024-07-20T23:33:31.227" v="71" actId="20577"/>
          <ac:spMkLst>
            <pc:docMk/>
            <pc:sldMk cId="307274405" sldId="297"/>
            <ac:spMk id="2" creationId="{B3780BA0-95E4-78AB-13DF-FE1A8AAA1F7D}"/>
          </ac:spMkLst>
        </pc:spChg>
        <pc:spChg chg="mod">
          <ac:chgData name="Kayla N. Paramore" userId="S::kayla.n.paramore@ama-inc.com::1d9d2168-13ca-4f3a-963a-aa42850440f8" providerId="AD" clId="Web-{0AC99899-C6BC-2ABD-6518-4E32CE44B426}" dt="2024-07-21T01:21:15.838" v="842" actId="14100"/>
          <ac:spMkLst>
            <pc:docMk/>
            <pc:sldMk cId="307274405" sldId="297"/>
            <ac:spMk id="3" creationId="{82AA5FE2-C0A6-A7CE-1269-615D0BE51828}"/>
          </ac:spMkLst>
        </pc:spChg>
      </pc:sldChg>
      <pc:sldChg chg="modSp add replId modNotes">
        <pc:chgData name="Kayla N. Paramore" userId="S::kayla.n.paramore@ama-inc.com::1d9d2168-13ca-4f3a-963a-aa42850440f8" providerId="AD" clId="Web-{0AC99899-C6BC-2ABD-6518-4E32CE44B426}" dt="2024-07-21T02:41:03.559" v="1079" actId="20577"/>
        <pc:sldMkLst>
          <pc:docMk/>
          <pc:sldMk cId="315362954" sldId="297"/>
        </pc:sldMkLst>
        <pc:spChg chg="mod">
          <ac:chgData name="Kayla N. Paramore" userId="S::kayla.n.paramore@ama-inc.com::1d9d2168-13ca-4f3a-963a-aa42850440f8" providerId="AD" clId="Web-{0AC99899-C6BC-2ABD-6518-4E32CE44B426}" dt="2024-07-21T01:23:59.739" v="854" actId="20577"/>
          <ac:spMkLst>
            <pc:docMk/>
            <pc:sldMk cId="315362954" sldId="297"/>
            <ac:spMk id="2" creationId="{72855774-0D28-FB7F-CE10-2D29EA83C8CC}"/>
          </ac:spMkLst>
        </pc:spChg>
        <pc:spChg chg="mod">
          <ac:chgData name="Kayla N. Paramore" userId="S::kayla.n.paramore@ama-inc.com::1d9d2168-13ca-4f3a-963a-aa42850440f8" providerId="AD" clId="Web-{0AC99899-C6BC-2ABD-6518-4E32CE44B426}" dt="2024-07-21T02:41:03.559" v="1079" actId="20577"/>
          <ac:spMkLst>
            <pc:docMk/>
            <pc:sldMk cId="315362954" sldId="297"/>
            <ac:spMk id="3" creationId="{15B453E0-74A1-B218-C410-EB6D1FC1A1B4}"/>
          </ac:spMkLst>
        </pc:spChg>
      </pc:sldChg>
      <pc:sldChg chg="modSp add del replId">
        <pc:chgData name="Kayla N. Paramore" userId="S::kayla.n.paramore@ama-inc.com::1d9d2168-13ca-4f3a-963a-aa42850440f8" providerId="AD" clId="Web-{0AC99899-C6BC-2ABD-6518-4E32CE44B426}" dt="2024-07-21T01:21:01.400" v="839"/>
        <pc:sldMkLst>
          <pc:docMk/>
          <pc:sldMk cId="135103262" sldId="298"/>
        </pc:sldMkLst>
        <pc:spChg chg="mod">
          <ac:chgData name="Kayla N. Paramore" userId="S::kayla.n.paramore@ama-inc.com::1d9d2168-13ca-4f3a-963a-aa42850440f8" providerId="AD" clId="Web-{0AC99899-C6BC-2ABD-6518-4E32CE44B426}" dt="2024-07-20T23:52:21.137" v="281" actId="20577"/>
          <ac:spMkLst>
            <pc:docMk/>
            <pc:sldMk cId="135103262" sldId="298"/>
            <ac:spMk id="3" creationId="{15B453E0-74A1-B218-C410-EB6D1FC1A1B4}"/>
          </ac:spMkLst>
        </pc:spChg>
      </pc:sldChg>
      <pc:sldChg chg="addSp delSp modSp add replId addCm modNotes">
        <pc:chgData name="Kayla N. Paramore" userId="S::kayla.n.paramore@ama-inc.com::1d9d2168-13ca-4f3a-963a-aa42850440f8" providerId="AD" clId="Web-{0AC99899-C6BC-2ABD-6518-4E32CE44B426}" dt="2024-07-21T05:18:34.782" v="1785"/>
        <pc:sldMkLst>
          <pc:docMk/>
          <pc:sldMk cId="1614742059" sldId="298"/>
        </pc:sldMkLst>
        <pc:spChg chg="mod">
          <ac:chgData name="Kayla N. Paramore" userId="S::kayla.n.paramore@ama-inc.com::1d9d2168-13ca-4f3a-963a-aa42850440f8" providerId="AD" clId="Web-{0AC99899-C6BC-2ABD-6518-4E32CE44B426}" dt="2024-07-21T03:37:19.042" v="1501" actId="20577"/>
          <ac:spMkLst>
            <pc:docMk/>
            <pc:sldMk cId="1614742059" sldId="298"/>
            <ac:spMk id="2" creationId="{72855774-0D28-FB7F-CE10-2D29EA83C8CC}"/>
          </ac:spMkLst>
        </pc:spChg>
        <pc:spChg chg="del">
          <ac:chgData name="Kayla N. Paramore" userId="S::kayla.n.paramore@ama-inc.com::1d9d2168-13ca-4f3a-963a-aa42850440f8" providerId="AD" clId="Web-{0AC99899-C6BC-2ABD-6518-4E32CE44B426}" dt="2024-07-21T02:59:22.830" v="1101"/>
          <ac:spMkLst>
            <pc:docMk/>
            <pc:sldMk cId="1614742059" sldId="298"/>
            <ac:spMk id="3" creationId="{15B453E0-74A1-B218-C410-EB6D1FC1A1B4}"/>
          </ac:spMkLst>
        </pc:spChg>
        <pc:spChg chg="add del mod">
          <ac:chgData name="Kayla N. Paramore" userId="S::kayla.n.paramore@ama-inc.com::1d9d2168-13ca-4f3a-963a-aa42850440f8" providerId="AD" clId="Web-{0AC99899-C6BC-2ABD-6518-4E32CE44B426}" dt="2024-07-21T03:00:20.142" v="1112"/>
          <ac:spMkLst>
            <pc:docMk/>
            <pc:sldMk cId="1614742059" sldId="298"/>
            <ac:spMk id="5" creationId="{73D2F0B2-E24E-28DA-1E87-D31604C4EDA6}"/>
          </ac:spMkLst>
        </pc:spChg>
        <pc:spChg chg="add mod ord">
          <ac:chgData name="Kayla N. Paramore" userId="S::kayla.n.paramore@ama-inc.com::1d9d2168-13ca-4f3a-963a-aa42850440f8" providerId="AD" clId="Web-{0AC99899-C6BC-2ABD-6518-4E32CE44B426}" dt="2024-07-21T03:29:43.760" v="1355" actId="1076"/>
          <ac:spMkLst>
            <pc:docMk/>
            <pc:sldMk cId="1614742059" sldId="298"/>
            <ac:spMk id="9" creationId="{A5B59DB0-1E5C-C050-BBB1-C60AFCFDEBDA}"/>
          </ac:spMkLst>
        </pc:spChg>
        <pc:spChg chg="add mod ord">
          <ac:chgData name="Kayla N. Paramore" userId="S::kayla.n.paramore@ama-inc.com::1d9d2168-13ca-4f3a-963a-aa42850440f8" providerId="AD" clId="Web-{0AC99899-C6BC-2ABD-6518-4E32CE44B426}" dt="2024-07-21T03:23:46.592" v="1315" actId="1076"/>
          <ac:spMkLst>
            <pc:docMk/>
            <pc:sldMk cId="1614742059" sldId="298"/>
            <ac:spMk id="10" creationId="{8C7C709C-4935-A8BE-1EB2-995E0B9F0C6D}"/>
          </ac:spMkLst>
        </pc:spChg>
        <pc:spChg chg="add del mod">
          <ac:chgData name="Kayla N. Paramore" userId="S::kayla.n.paramore@ama-inc.com::1d9d2168-13ca-4f3a-963a-aa42850440f8" providerId="AD" clId="Web-{0AC99899-C6BC-2ABD-6518-4E32CE44B426}" dt="2024-07-21T03:09:06.701" v="1160"/>
          <ac:spMkLst>
            <pc:docMk/>
            <pc:sldMk cId="1614742059" sldId="298"/>
            <ac:spMk id="11" creationId="{CD5C3669-DC1C-A609-E4D2-2E1A5F889DF2}"/>
          </ac:spMkLst>
        </pc:spChg>
        <pc:spChg chg="add mod ord">
          <ac:chgData name="Kayla N. Paramore" userId="S::kayla.n.paramore@ama-inc.com::1d9d2168-13ca-4f3a-963a-aa42850440f8" providerId="AD" clId="Web-{0AC99899-C6BC-2ABD-6518-4E32CE44B426}" dt="2024-07-21T03:30:16.681" v="1359" actId="1076"/>
          <ac:spMkLst>
            <pc:docMk/>
            <pc:sldMk cId="1614742059" sldId="298"/>
            <ac:spMk id="12" creationId="{D5D72579-C180-500A-C540-0D0FD4A0A5AF}"/>
          </ac:spMkLst>
        </pc:spChg>
        <pc:spChg chg="add del mod">
          <ac:chgData name="Kayla N. Paramore" userId="S::kayla.n.paramore@ama-inc.com::1d9d2168-13ca-4f3a-963a-aa42850440f8" providerId="AD" clId="Web-{0AC99899-C6BC-2ABD-6518-4E32CE44B426}" dt="2024-07-21T03:15:26.624" v="1247"/>
          <ac:spMkLst>
            <pc:docMk/>
            <pc:sldMk cId="1614742059" sldId="298"/>
            <ac:spMk id="13" creationId="{8C20E74C-DBD9-6138-4C23-BB4B6EACE93B}"/>
          </ac:spMkLst>
        </pc:spChg>
        <pc:spChg chg="add mod">
          <ac:chgData name="Kayla N. Paramore" userId="S::kayla.n.paramore@ama-inc.com::1d9d2168-13ca-4f3a-963a-aa42850440f8" providerId="AD" clId="Web-{0AC99899-C6BC-2ABD-6518-4E32CE44B426}" dt="2024-07-21T03:24:56.826" v="1329" actId="20577"/>
          <ac:spMkLst>
            <pc:docMk/>
            <pc:sldMk cId="1614742059" sldId="298"/>
            <ac:spMk id="14" creationId="{83EC7BC1-8B5E-9079-0624-3CC5706B3E2A}"/>
          </ac:spMkLst>
        </pc:spChg>
        <pc:spChg chg="add mod">
          <ac:chgData name="Kayla N. Paramore" userId="S::kayla.n.paramore@ama-inc.com::1d9d2168-13ca-4f3a-963a-aa42850440f8" providerId="AD" clId="Web-{0AC99899-C6BC-2ABD-6518-4E32CE44B426}" dt="2024-07-21T03:24:41.154" v="1325" actId="20577"/>
          <ac:spMkLst>
            <pc:docMk/>
            <pc:sldMk cId="1614742059" sldId="298"/>
            <ac:spMk id="15" creationId="{12ADF319-F804-F52C-F580-80F41287D26E}"/>
          </ac:spMkLst>
        </pc:spChg>
        <pc:spChg chg="add mod">
          <ac:chgData name="Kayla N. Paramore" userId="S::kayla.n.paramore@ama-inc.com::1d9d2168-13ca-4f3a-963a-aa42850440f8" providerId="AD" clId="Web-{0AC99899-C6BC-2ABD-6518-4E32CE44B426}" dt="2024-07-21T03:30:29.978" v="1360" actId="1076"/>
          <ac:spMkLst>
            <pc:docMk/>
            <pc:sldMk cId="1614742059" sldId="298"/>
            <ac:spMk id="16" creationId="{0F05B981-99D1-8EBC-D382-182C35F63084}"/>
          </ac:spMkLst>
        </pc:spChg>
        <pc:spChg chg="add mod">
          <ac:chgData name="Kayla N. Paramore" userId="S::kayla.n.paramore@ama-inc.com::1d9d2168-13ca-4f3a-963a-aa42850440f8" providerId="AD" clId="Web-{0AC99899-C6BC-2ABD-6518-4E32CE44B426}" dt="2024-07-21T03:29:38.197" v="1354" actId="1076"/>
          <ac:spMkLst>
            <pc:docMk/>
            <pc:sldMk cId="1614742059" sldId="298"/>
            <ac:spMk id="17" creationId="{3DAFA268-7BBB-E081-D2F8-16E2FBD9D4B3}"/>
          </ac:spMkLst>
        </pc:spChg>
        <pc:spChg chg="add mod">
          <ac:chgData name="Kayla N. Paramore" userId="S::kayla.n.paramore@ama-inc.com::1d9d2168-13ca-4f3a-963a-aa42850440f8" providerId="AD" clId="Web-{0AC99899-C6BC-2ABD-6518-4E32CE44B426}" dt="2024-07-21T03:24:46.186" v="1327" actId="20577"/>
          <ac:spMkLst>
            <pc:docMk/>
            <pc:sldMk cId="1614742059" sldId="298"/>
            <ac:spMk id="18" creationId="{8ACBD8C7-B532-A48B-92A9-7456C1B3A7E0}"/>
          </ac:spMkLst>
        </pc:spChg>
        <pc:spChg chg="add mod">
          <ac:chgData name="Kayla N. Paramore" userId="S::kayla.n.paramore@ama-inc.com::1d9d2168-13ca-4f3a-963a-aa42850440f8" providerId="AD" clId="Web-{0AC99899-C6BC-2ABD-6518-4E32CE44B426}" dt="2024-07-21T03:28:45.275" v="1348" actId="20577"/>
          <ac:spMkLst>
            <pc:docMk/>
            <pc:sldMk cId="1614742059" sldId="298"/>
            <ac:spMk id="19" creationId="{81C1296D-D3C6-0105-F1BE-4C39FBFAEF1D}"/>
          </ac:spMkLst>
        </pc:spChg>
        <pc:spChg chg="add mod">
          <ac:chgData name="Kayla N. Paramore" userId="S::kayla.n.paramore@ama-inc.com::1d9d2168-13ca-4f3a-963a-aa42850440f8" providerId="AD" clId="Web-{0AC99899-C6BC-2ABD-6518-4E32CE44B426}" dt="2024-07-21T03:28:37.039" v="1346" actId="20577"/>
          <ac:spMkLst>
            <pc:docMk/>
            <pc:sldMk cId="1614742059" sldId="298"/>
            <ac:spMk id="20" creationId="{42629D98-18E4-DF73-061C-1CBB72E876BF}"/>
          </ac:spMkLst>
        </pc:spChg>
        <pc:spChg chg="add mod">
          <ac:chgData name="Kayla N. Paramore" userId="S::kayla.n.paramore@ama-inc.com::1d9d2168-13ca-4f3a-963a-aa42850440f8" providerId="AD" clId="Web-{0AC99899-C6BC-2ABD-6518-4E32CE44B426}" dt="2024-07-21T03:24:30.514" v="1323" actId="20577"/>
          <ac:spMkLst>
            <pc:docMk/>
            <pc:sldMk cId="1614742059" sldId="298"/>
            <ac:spMk id="21" creationId="{54E11B60-739C-3A85-F051-BED9819A580F}"/>
          </ac:spMkLst>
        </pc:spChg>
        <pc:spChg chg="add del">
          <ac:chgData name="Kayla N. Paramore" userId="S::kayla.n.paramore@ama-inc.com::1d9d2168-13ca-4f3a-963a-aa42850440f8" providerId="AD" clId="Web-{0AC99899-C6BC-2ABD-6518-4E32CE44B426}" dt="2024-07-21T03:27:19.815" v="1337"/>
          <ac:spMkLst>
            <pc:docMk/>
            <pc:sldMk cId="1614742059" sldId="298"/>
            <ac:spMk id="22" creationId="{C1E4825C-B9F6-FF89-14F8-EC585A087164}"/>
          </ac:spMkLst>
        </pc:spChg>
        <pc:spChg chg="add mod">
          <ac:chgData name="Kayla N. Paramore" userId="S::kayla.n.paramore@ama-inc.com::1d9d2168-13ca-4f3a-963a-aa42850440f8" providerId="AD" clId="Web-{0AC99899-C6BC-2ABD-6518-4E32CE44B426}" dt="2024-07-21T03:24:20.280" v="1321" actId="20577"/>
          <ac:spMkLst>
            <pc:docMk/>
            <pc:sldMk cId="1614742059" sldId="298"/>
            <ac:spMk id="23" creationId="{08C1C63F-D327-C295-E9F9-F9B7804E22D3}"/>
          </ac:spMkLst>
        </pc:spChg>
        <pc:spChg chg="add mod">
          <ac:chgData name="Kayla N. Paramore" userId="S::kayla.n.paramore@ama-inc.com::1d9d2168-13ca-4f3a-963a-aa42850440f8" providerId="AD" clId="Web-{0AC99899-C6BC-2ABD-6518-4E32CE44B426}" dt="2024-07-21T03:24:14.014" v="1319" actId="20577"/>
          <ac:spMkLst>
            <pc:docMk/>
            <pc:sldMk cId="1614742059" sldId="298"/>
            <ac:spMk id="24" creationId="{E0AC3952-464C-5578-8419-12F29C2E9A75}"/>
          </ac:spMkLst>
        </pc:spChg>
        <pc:spChg chg="add mod">
          <ac:chgData name="Kayla N. Paramore" userId="S::kayla.n.paramore@ama-inc.com::1d9d2168-13ca-4f3a-963a-aa42850440f8" providerId="AD" clId="Web-{0AC99899-C6BC-2ABD-6518-4E32CE44B426}" dt="2024-07-21T03:23:56.545" v="1317" actId="20577"/>
          <ac:spMkLst>
            <pc:docMk/>
            <pc:sldMk cId="1614742059" sldId="298"/>
            <ac:spMk id="25" creationId="{CC868F2A-3A8A-EED2-A7BC-04075D4E0E23}"/>
          </ac:spMkLst>
        </pc:spChg>
        <pc:spChg chg="add mod">
          <ac:chgData name="Kayla N. Paramore" userId="S::kayla.n.paramore@ama-inc.com::1d9d2168-13ca-4f3a-963a-aa42850440f8" providerId="AD" clId="Web-{0AC99899-C6BC-2ABD-6518-4E32CE44B426}" dt="2024-07-21T03:57:54.765" v="1605" actId="1076"/>
          <ac:spMkLst>
            <pc:docMk/>
            <pc:sldMk cId="1614742059" sldId="298"/>
            <ac:spMk id="33" creationId="{9875D641-353E-9591-22FB-40D9B0ED9DB6}"/>
          </ac:spMkLst>
        </pc:spChg>
        <pc:spChg chg="add mod">
          <ac:chgData name="Kayla N. Paramore" userId="S::kayla.n.paramore@ama-inc.com::1d9d2168-13ca-4f3a-963a-aa42850440f8" providerId="AD" clId="Web-{0AC99899-C6BC-2ABD-6518-4E32CE44B426}" dt="2024-07-21T03:56:39.859" v="1599" actId="20577"/>
          <ac:spMkLst>
            <pc:docMk/>
            <pc:sldMk cId="1614742059" sldId="298"/>
            <ac:spMk id="34" creationId="{A74A1D50-9682-F140-1EAB-C0F0B557EC93}"/>
          </ac:spMkLst>
        </pc:spChg>
        <pc:spChg chg="add mod">
          <ac:chgData name="Kayla N. Paramore" userId="S::kayla.n.paramore@ama-inc.com::1d9d2168-13ca-4f3a-963a-aa42850440f8" providerId="AD" clId="Web-{0AC99899-C6BC-2ABD-6518-4E32CE44B426}" dt="2024-07-21T04:04:08.546" v="1622" actId="20577"/>
          <ac:spMkLst>
            <pc:docMk/>
            <pc:sldMk cId="1614742059" sldId="298"/>
            <ac:spMk id="36" creationId="{6D120DA9-FCAB-DC78-FB5D-53C347AD9B62}"/>
          </ac:spMkLst>
        </pc:spChg>
        <pc:grpChg chg="add">
          <ac:chgData name="Kayla N. Paramore" userId="S::kayla.n.paramore@ama-inc.com::1d9d2168-13ca-4f3a-963a-aa42850440f8" providerId="AD" clId="Web-{0AC99899-C6BC-2ABD-6518-4E32CE44B426}" dt="2024-07-21T03:30:52.728" v="1361"/>
          <ac:grpSpMkLst>
            <pc:docMk/>
            <pc:sldMk cId="1614742059" sldId="298"/>
            <ac:grpSpMk id="32" creationId="{B5E70F15-5B9D-8BD1-6A3E-0986E8BEF9F7}"/>
          </ac:grpSpMkLst>
        </pc:grpChg>
        <pc:picChg chg="add mod ord modCrop">
          <ac:chgData name="Kayla N. Paramore" userId="S::kayla.n.paramore@ama-inc.com::1d9d2168-13ca-4f3a-963a-aa42850440f8" providerId="AD" clId="Web-{0AC99899-C6BC-2ABD-6518-4E32CE44B426}" dt="2024-07-21T03:37:26.901" v="1502" actId="1076"/>
          <ac:picMkLst>
            <pc:docMk/>
            <pc:sldMk cId="1614742059" sldId="298"/>
            <ac:picMk id="6" creationId="{811C5072-0364-DE3F-C7A4-EF41222ADA67}"/>
          </ac:picMkLst>
        </pc:picChg>
        <pc:picChg chg="add del mod">
          <ac:chgData name="Kayla N. Paramore" userId="S::kayla.n.paramore@ama-inc.com::1d9d2168-13ca-4f3a-963a-aa42850440f8" providerId="AD" clId="Web-{0AC99899-C6BC-2ABD-6518-4E32CE44B426}" dt="2024-07-21T03:04:02.720" v="1126"/>
          <ac:picMkLst>
            <pc:docMk/>
            <pc:sldMk cId="1614742059" sldId="298"/>
            <ac:picMk id="7" creationId="{E968D6E9-6E67-106E-FEE9-36F1107CE6C4}"/>
          </ac:picMkLst>
        </pc:picChg>
        <pc:picChg chg="add mod ord modCrop">
          <ac:chgData name="Kayla N. Paramore" userId="S::kayla.n.paramore@ama-inc.com::1d9d2168-13ca-4f3a-963a-aa42850440f8" providerId="AD" clId="Web-{0AC99899-C6BC-2ABD-6518-4E32CE44B426}" dt="2024-07-21T03:23:40.670" v="1313" actId="1076"/>
          <ac:picMkLst>
            <pc:docMk/>
            <pc:sldMk cId="1614742059" sldId="298"/>
            <ac:picMk id="8" creationId="{86916FC2-77B6-98BC-F02E-7606E3B0D71C}"/>
          </ac:picMkLst>
        </pc:picChg>
        <pc:picChg chg="add del mod">
          <ac:chgData name="Kayla N. Paramore" userId="S::kayla.n.paramore@ama-inc.com::1d9d2168-13ca-4f3a-963a-aa42850440f8" providerId="AD" clId="Web-{0AC99899-C6BC-2ABD-6518-4E32CE44B426}" dt="2024-07-21T03:21:52.307" v="1299"/>
          <ac:picMkLst>
            <pc:docMk/>
            <pc:sldMk cId="1614742059" sldId="298"/>
            <ac:picMk id="26" creationId="{84022DA1-0701-56FA-4BD2-6FC600FD69D0}"/>
          </ac:picMkLst>
        </pc:picChg>
        <pc:picChg chg="add del mod">
          <ac:chgData name="Kayla N. Paramore" userId="S::kayla.n.paramore@ama-inc.com::1d9d2168-13ca-4f3a-963a-aa42850440f8" providerId="AD" clId="Web-{0AC99899-C6BC-2ABD-6518-4E32CE44B426}" dt="2024-07-21T03:21:51.197" v="1298"/>
          <ac:picMkLst>
            <pc:docMk/>
            <pc:sldMk cId="1614742059" sldId="298"/>
            <ac:picMk id="27" creationId="{D915DD17-E3F3-E29E-FEFB-4213CB1DDF62}"/>
          </ac:picMkLst>
        </pc:picChg>
        <pc:picChg chg="add del mod modCrop">
          <ac:chgData name="Kayla N. Paramore" userId="S::kayla.n.paramore@ama-inc.com::1d9d2168-13ca-4f3a-963a-aa42850440f8" providerId="AD" clId="Web-{0AC99899-C6BC-2ABD-6518-4E32CE44B426}" dt="2024-07-21T03:21:49.072" v="1296"/>
          <ac:picMkLst>
            <pc:docMk/>
            <pc:sldMk cId="1614742059" sldId="298"/>
            <ac:picMk id="28" creationId="{B397D79B-3044-3E43-0225-61218F9A533E}"/>
          </ac:picMkLst>
        </pc:picChg>
        <pc:picChg chg="add mod">
          <ac:chgData name="Kayla N. Paramore" userId="S::kayla.n.paramore@ama-inc.com::1d9d2168-13ca-4f3a-963a-aa42850440f8" providerId="AD" clId="Web-{0AC99899-C6BC-2ABD-6518-4E32CE44B426}" dt="2024-07-21T03:27:00.610" v="1336"/>
          <ac:picMkLst>
            <pc:docMk/>
            <pc:sldMk cId="1614742059" sldId="298"/>
            <ac:picMk id="29" creationId="{1D37F5FF-A2B3-B890-78F3-61697599C03E}"/>
          </ac:picMkLst>
        </pc:picChg>
        <pc:picChg chg="add mod">
          <ac:chgData name="Kayla N. Paramore" userId="S::kayla.n.paramore@ama-inc.com::1d9d2168-13ca-4f3a-963a-aa42850440f8" providerId="AD" clId="Web-{0AC99899-C6BC-2ABD-6518-4E32CE44B426}" dt="2024-07-21T03:29:31.682" v="1353" actId="1076"/>
          <ac:picMkLst>
            <pc:docMk/>
            <pc:sldMk cId="1614742059" sldId="298"/>
            <ac:picMk id="30" creationId="{B852292D-BBA0-B01D-828A-6E43787B9049}"/>
          </ac:picMkLst>
        </pc:picChg>
        <pc:picChg chg="add del mod">
          <ac:chgData name="Kayla N. Paramore" userId="S::kayla.n.paramore@ama-inc.com::1d9d2168-13ca-4f3a-963a-aa42850440f8" providerId="AD" clId="Web-{0AC99899-C6BC-2ABD-6518-4E32CE44B426}" dt="2024-07-21T03:29:52.994" v="1358"/>
          <ac:picMkLst>
            <pc:docMk/>
            <pc:sldMk cId="1614742059" sldId="298"/>
            <ac:picMk id="31" creationId="{D6E2DB13-E05F-ED20-CCD4-81FE9A533DEF}"/>
          </ac:picMkLst>
        </pc:pic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0AC99899-C6BC-2ABD-6518-4E32CE44B426}" dt="2024-07-21T04:06:18.306" v="1624"/>
              <pc2:cmMkLst xmlns:pc2="http://schemas.microsoft.com/office/powerpoint/2019/9/main/command">
                <pc:docMk/>
                <pc:sldMk cId="1614742059" sldId="298"/>
                <pc2:cmMk id="{0D446A06-B2AE-4185-A60E-D908E7CE5836}"/>
              </pc2:cmMkLst>
            </pc226:cmChg>
            <pc226:cmChg xmlns:pc226="http://schemas.microsoft.com/office/powerpoint/2022/06/main/command" chg="add">
              <pc226:chgData name="Kayla N. Paramore" userId="S::kayla.n.paramore@ama-inc.com::1d9d2168-13ca-4f3a-963a-aa42850440f8" providerId="AD" clId="Web-{0AC99899-C6BC-2ABD-6518-4E32CE44B426}" dt="2024-07-21T04:05:47.067" v="1623"/>
              <pc2:cmMkLst xmlns:pc2="http://schemas.microsoft.com/office/powerpoint/2019/9/main/command">
                <pc:docMk/>
                <pc:sldMk cId="1614742059" sldId="298"/>
                <pc2:cmMk id="{5DC79485-34C6-4287-9A42-64F9161889B3}"/>
              </pc2:cmMkLst>
            </pc226:cmChg>
          </p:ext>
        </pc:extLst>
      </pc:sldChg>
    </pc:docChg>
  </pc:docChgLst>
  <pc:docChgLst>
    <pc:chgData name="Kayla N. Paramore" userId="S::kayla.n.paramore@ama-inc.com::1d9d2168-13ca-4f3a-963a-aa42850440f8" providerId="AD" clId="Web-{DA6B500D-82DB-E170-0A74-92FD630B3755}"/>
    <pc:docChg chg="addSld delSld modSld">
      <pc:chgData name="Kayla N. Paramore" userId="S::kayla.n.paramore@ama-inc.com::1d9d2168-13ca-4f3a-963a-aa42850440f8" providerId="AD" clId="Web-{DA6B500D-82DB-E170-0A74-92FD630B3755}" dt="2024-07-23T02:44:14.985" v="1439"/>
      <pc:docMkLst>
        <pc:docMk/>
      </pc:docMkLst>
      <pc:sldChg chg="modSp">
        <pc:chgData name="Kayla N. Paramore" userId="S::kayla.n.paramore@ama-inc.com::1d9d2168-13ca-4f3a-963a-aa42850440f8" providerId="AD" clId="Web-{DA6B500D-82DB-E170-0A74-92FD630B3755}" dt="2024-07-23T01:17:12.209" v="690" actId="14100"/>
        <pc:sldMkLst>
          <pc:docMk/>
          <pc:sldMk cId="1642679567" sldId="304"/>
        </pc:sldMkLst>
        <pc:spChg chg="mod">
          <ac:chgData name="Kayla N. Paramore" userId="S::kayla.n.paramore@ama-inc.com::1d9d2168-13ca-4f3a-963a-aa42850440f8" providerId="AD" clId="Web-{DA6B500D-82DB-E170-0A74-92FD630B3755}" dt="2024-07-23T01:17:12.209" v="690" actId="14100"/>
          <ac:spMkLst>
            <pc:docMk/>
            <pc:sldMk cId="1642679567" sldId="304"/>
            <ac:spMk id="18" creationId="{59B75AA6-CC09-BE3F-9376-1E49CD598739}"/>
          </ac:spMkLst>
        </pc:spChg>
      </pc:sldChg>
      <pc:sldChg chg="modSp">
        <pc:chgData name="Kayla N. Paramore" userId="S::kayla.n.paramore@ama-inc.com::1d9d2168-13ca-4f3a-963a-aa42850440f8" providerId="AD" clId="Web-{DA6B500D-82DB-E170-0A74-92FD630B3755}" dt="2024-07-23T02:35:05.930" v="1420" actId="1076"/>
        <pc:sldMkLst>
          <pc:docMk/>
          <pc:sldMk cId="3133092113" sldId="310"/>
        </pc:sldMkLst>
        <pc:spChg chg="mod">
          <ac:chgData name="Kayla N. Paramore" userId="S::kayla.n.paramore@ama-inc.com::1d9d2168-13ca-4f3a-963a-aa42850440f8" providerId="AD" clId="Web-{DA6B500D-82DB-E170-0A74-92FD630B3755}" dt="2024-07-23T02:35:05.914" v="1419" actId="1076"/>
          <ac:spMkLst>
            <pc:docMk/>
            <pc:sldMk cId="3133092113" sldId="310"/>
            <ac:spMk id="4" creationId="{D4CA41C4-2E16-42CF-8D62-56721EBFDCC7}"/>
          </ac:spMkLst>
        </pc:spChg>
        <pc:spChg chg="mod">
          <ac:chgData name="Kayla N. Paramore" userId="S::kayla.n.paramore@ama-inc.com::1d9d2168-13ca-4f3a-963a-aa42850440f8" providerId="AD" clId="Web-{DA6B500D-82DB-E170-0A74-92FD630B3755}" dt="2024-07-23T02:35:05.930" v="1420" actId="1076"/>
          <ac:spMkLst>
            <pc:docMk/>
            <pc:sldMk cId="3133092113" sldId="310"/>
            <ac:spMk id="6" creationId="{0DFAC257-8B76-63C2-0CE1-AE6C4405CE11}"/>
          </ac:spMkLst>
        </pc:spChg>
      </pc:sldChg>
      <pc:sldChg chg="addSp delSp modSp delCm">
        <pc:chgData name="Kayla N. Paramore" userId="S::kayla.n.paramore@ama-inc.com::1d9d2168-13ca-4f3a-963a-aa42850440f8" providerId="AD" clId="Web-{DA6B500D-82DB-E170-0A74-92FD630B3755}" dt="2024-07-23T02:44:14.985" v="1439"/>
        <pc:sldMkLst>
          <pc:docMk/>
          <pc:sldMk cId="899566595" sldId="314"/>
        </pc:sldMkLst>
        <pc:spChg chg="add del mod">
          <ac:chgData name="Kayla N. Paramore" userId="S::kayla.n.paramore@ama-inc.com::1d9d2168-13ca-4f3a-963a-aa42850440f8" providerId="AD" clId="Web-{DA6B500D-82DB-E170-0A74-92FD630B3755}" dt="2024-07-23T02:41:02.524" v="1427"/>
          <ac:spMkLst>
            <pc:docMk/>
            <pc:sldMk cId="899566595" sldId="314"/>
            <ac:spMk id="3" creationId="{4F841466-10E1-EA53-2E2D-9DC9A45F10B3}"/>
          </ac:spMkLst>
        </pc:spChg>
        <pc:spChg chg="add del">
          <ac:chgData name="Kayla N. Paramore" userId="S::kayla.n.paramore@ama-inc.com::1d9d2168-13ca-4f3a-963a-aa42850440f8" providerId="AD" clId="Web-{DA6B500D-82DB-E170-0A74-92FD630B3755}" dt="2024-07-23T02:43:49.281" v="1435"/>
          <ac:spMkLst>
            <pc:docMk/>
            <pc:sldMk cId="899566595" sldId="314"/>
            <ac:spMk id="8" creationId="{DEE6F35A-6AF1-518F-0BAE-9C42052A79F1}"/>
          </ac:spMkLst>
        </pc:spChg>
        <pc:spChg chg="add">
          <ac:chgData name="Kayla N. Paramore" userId="S::kayla.n.paramore@ama-inc.com::1d9d2168-13ca-4f3a-963a-aa42850440f8" providerId="AD" clId="Web-{DA6B500D-82DB-E170-0A74-92FD630B3755}" dt="2024-07-23T02:43:58.312" v="1437"/>
          <ac:spMkLst>
            <pc:docMk/>
            <pc:sldMk cId="899566595" sldId="314"/>
            <ac:spMk id="12" creationId="{04EC724C-1855-6592-007F-1E419747E6ED}"/>
          </ac:spMkLst>
        </pc:spChg>
        <pc:spChg chg="add">
          <ac:chgData name="Kayla N. Paramore" userId="S::kayla.n.paramore@ama-inc.com::1d9d2168-13ca-4f3a-963a-aa42850440f8" providerId="AD" clId="Web-{DA6B500D-82DB-E170-0A74-92FD630B3755}" dt="2024-07-23T02:44:14.985" v="1439"/>
          <ac:spMkLst>
            <pc:docMk/>
            <pc:sldMk cId="899566595" sldId="314"/>
            <ac:spMk id="14" creationId="{5701A29B-7185-DAB7-F7DC-9DF908FD776C}"/>
          </ac:spMkLst>
        </pc:spChg>
        <pc:spChg chg="add del mod">
          <ac:chgData name="Kayla N. Paramore" userId="S::kayla.n.paramore@ama-inc.com::1d9d2168-13ca-4f3a-963a-aa42850440f8" providerId="AD" clId="Web-{DA6B500D-82DB-E170-0A74-92FD630B3755}" dt="2024-07-23T02:43:56.422" v="1436"/>
          <ac:spMkLst>
            <pc:docMk/>
            <pc:sldMk cId="899566595" sldId="314"/>
            <ac:spMk id="16" creationId="{AC50E615-FD90-2E52-8F8F-8462AC221ADA}"/>
          </ac:spMkLst>
        </pc:spChg>
        <pc:spChg chg="del">
          <ac:chgData name="Kayla N. Paramore" userId="S::kayla.n.paramore@ama-inc.com::1d9d2168-13ca-4f3a-963a-aa42850440f8" providerId="AD" clId="Web-{DA6B500D-82DB-E170-0A74-92FD630B3755}" dt="2024-07-23T02:44:14.094" v="1438"/>
          <ac:spMkLst>
            <pc:docMk/>
            <pc:sldMk cId="899566595" sldId="314"/>
            <ac:spMk id="18" creationId="{63D25F67-C94D-EEA1-3299-86C86573675A}"/>
          </ac:spMkLst>
        </pc:spChg>
        <pc:extLst>
          <p:ext xmlns:p="http://schemas.openxmlformats.org/presentationml/2006/main" uri="{D6D511B9-2390-475A-947B-AFAB55BFBCF1}">
            <pc226:cmChg xmlns:pc226="http://schemas.microsoft.com/office/powerpoint/2022/06/main/command" chg="del">
              <pc226:chgData name="Kayla N. Paramore" userId="S::kayla.n.paramore@ama-inc.com::1d9d2168-13ca-4f3a-963a-aa42850440f8" providerId="AD" clId="Web-{DA6B500D-82DB-E170-0A74-92FD630B3755}" dt="2024-07-22T23:53:02.387" v="425"/>
              <pc2:cmMkLst xmlns:pc2="http://schemas.microsoft.com/office/powerpoint/2019/9/main/command">
                <pc:docMk/>
                <pc:sldMk cId="899566595" sldId="314"/>
                <pc2:cmMk id="{DD0B87A1-038D-4CAA-9FEB-72CF3135B084}"/>
              </pc2:cmMkLst>
            </pc226:cmChg>
            <pc226:cmChg xmlns:pc226="http://schemas.microsoft.com/office/powerpoint/2022/06/main/command" chg="del">
              <pc226:chgData name="Kayla N. Paramore" userId="S::kayla.n.paramore@ama-inc.com::1d9d2168-13ca-4f3a-963a-aa42850440f8" providerId="AD" clId="Web-{DA6B500D-82DB-E170-0A74-92FD630B3755}" dt="2024-07-22T23:53:05.356" v="426"/>
              <pc2:cmMkLst xmlns:pc2="http://schemas.microsoft.com/office/powerpoint/2019/9/main/command">
                <pc:docMk/>
                <pc:sldMk cId="899566595" sldId="314"/>
                <pc2:cmMk id="{243F89B4-44DD-47EF-B7CD-B078B630EA4D}"/>
              </pc2:cmMkLst>
            </pc226:cmChg>
            <pc226:cmChg xmlns:pc226="http://schemas.microsoft.com/office/powerpoint/2022/06/main/command" chg="del">
              <pc226:chgData name="Kayla N. Paramore" userId="S::kayla.n.paramore@ama-inc.com::1d9d2168-13ca-4f3a-963a-aa42850440f8" providerId="AD" clId="Web-{DA6B500D-82DB-E170-0A74-92FD630B3755}" dt="2024-07-22T23:53:08.856" v="427"/>
              <pc2:cmMkLst xmlns:pc2="http://schemas.microsoft.com/office/powerpoint/2019/9/main/command">
                <pc:docMk/>
                <pc:sldMk cId="899566595" sldId="314"/>
                <pc2:cmMk id="{80ACB1D3-C61F-40B9-8AD3-450DFB817072}"/>
              </pc2:cmMkLst>
            </pc226:cmChg>
          </p:ext>
        </pc:extLst>
      </pc:sldChg>
      <pc:sldChg chg="modSp">
        <pc:chgData name="Kayla N. Paramore" userId="S::kayla.n.paramore@ama-inc.com::1d9d2168-13ca-4f3a-963a-aa42850440f8" providerId="AD" clId="Web-{DA6B500D-82DB-E170-0A74-92FD630B3755}" dt="2024-07-23T02:42:01.636" v="1433" actId="1076"/>
        <pc:sldMkLst>
          <pc:docMk/>
          <pc:sldMk cId="684113639" sldId="316"/>
        </pc:sldMkLst>
        <pc:spChg chg="mod">
          <ac:chgData name="Kayla N. Paramore" userId="S::kayla.n.paramore@ama-inc.com::1d9d2168-13ca-4f3a-963a-aa42850440f8" providerId="AD" clId="Web-{DA6B500D-82DB-E170-0A74-92FD630B3755}" dt="2024-07-23T02:42:01.636" v="1433" actId="1076"/>
          <ac:spMkLst>
            <pc:docMk/>
            <pc:sldMk cId="684113639" sldId="316"/>
            <ac:spMk id="18" creationId="{D05B8A11-BFDC-2469-B12E-387B833DE4AE}"/>
          </ac:spMkLst>
        </pc:spChg>
        <pc:spChg chg="mod">
          <ac:chgData name="Kayla N. Paramore" userId="S::kayla.n.paramore@ama-inc.com::1d9d2168-13ca-4f3a-963a-aa42850440f8" providerId="AD" clId="Web-{DA6B500D-82DB-E170-0A74-92FD630B3755}" dt="2024-07-23T02:41:22.618" v="1431"/>
          <ac:spMkLst>
            <pc:docMk/>
            <pc:sldMk cId="684113639" sldId="316"/>
            <ac:spMk id="20" creationId="{E76CB03B-A122-7E48-2410-3173890CA5B4}"/>
          </ac:spMkLst>
        </pc:spChg>
      </pc:sldChg>
      <pc:sldChg chg="addSp delSp modSp">
        <pc:chgData name="Kayla N. Paramore" userId="S::kayla.n.paramore@ama-inc.com::1d9d2168-13ca-4f3a-963a-aa42850440f8" providerId="AD" clId="Web-{DA6B500D-82DB-E170-0A74-92FD630B3755}" dt="2024-07-23T01:57:29.595" v="1411" actId="1076"/>
        <pc:sldMkLst>
          <pc:docMk/>
          <pc:sldMk cId="1678298001" sldId="318"/>
        </pc:sldMkLst>
        <pc:spChg chg="mod ord">
          <ac:chgData name="Kayla N. Paramore" userId="S::kayla.n.paramore@ama-inc.com::1d9d2168-13ca-4f3a-963a-aa42850440f8" providerId="AD" clId="Web-{DA6B500D-82DB-E170-0A74-92FD630B3755}" dt="2024-07-23T01:46:10.925" v="1234"/>
          <ac:spMkLst>
            <pc:docMk/>
            <pc:sldMk cId="1678298001" sldId="318"/>
            <ac:spMk id="4" creationId="{83D24B5B-87BA-A8E4-889B-BC4C916EF002}"/>
          </ac:spMkLst>
        </pc:spChg>
        <pc:spChg chg="mod">
          <ac:chgData name="Kayla N. Paramore" userId="S::kayla.n.paramore@ama-inc.com::1d9d2168-13ca-4f3a-963a-aa42850440f8" providerId="AD" clId="Web-{DA6B500D-82DB-E170-0A74-92FD630B3755}" dt="2024-07-23T01:34:45.301" v="1156" actId="1076"/>
          <ac:spMkLst>
            <pc:docMk/>
            <pc:sldMk cId="1678298001" sldId="318"/>
            <ac:spMk id="5" creationId="{EE429CF0-88EC-70EE-0C42-DB9F27E4CCAF}"/>
          </ac:spMkLst>
        </pc:spChg>
        <pc:spChg chg="add mod">
          <ac:chgData name="Kayla N. Paramore" userId="S::kayla.n.paramore@ama-inc.com::1d9d2168-13ca-4f3a-963a-aa42850440f8" providerId="AD" clId="Web-{DA6B500D-82DB-E170-0A74-92FD630B3755}" dt="2024-07-23T01:34:45.379" v="1158" actId="1076"/>
          <ac:spMkLst>
            <pc:docMk/>
            <pc:sldMk cId="1678298001" sldId="318"/>
            <ac:spMk id="7" creationId="{A7B27559-B2CE-5379-209B-2423409CFFF6}"/>
          </ac:spMkLst>
        </pc:spChg>
        <pc:spChg chg="mod">
          <ac:chgData name="Kayla N. Paramore" userId="S::kayla.n.paramore@ama-inc.com::1d9d2168-13ca-4f3a-963a-aa42850440f8" providerId="AD" clId="Web-{DA6B500D-82DB-E170-0A74-92FD630B3755}" dt="2024-07-23T01:46:14.815" v="1235"/>
          <ac:spMkLst>
            <pc:docMk/>
            <pc:sldMk cId="1678298001" sldId="318"/>
            <ac:spMk id="8" creationId="{925D6F84-FB3E-10FE-B969-1C55CDF4D1B6}"/>
          </ac:spMkLst>
        </pc:spChg>
        <pc:spChg chg="mod">
          <ac:chgData name="Kayla N. Paramore" userId="S::kayla.n.paramore@ama-inc.com::1d9d2168-13ca-4f3a-963a-aa42850440f8" providerId="AD" clId="Web-{DA6B500D-82DB-E170-0A74-92FD630B3755}" dt="2024-07-23T01:34:06.987" v="1094" actId="1076"/>
          <ac:spMkLst>
            <pc:docMk/>
            <pc:sldMk cId="1678298001" sldId="318"/>
            <ac:spMk id="9" creationId="{E825D08E-8DD9-5EB5-C6FB-F5B13D5AEEB6}"/>
          </ac:spMkLst>
        </pc:spChg>
        <pc:spChg chg="add mod">
          <ac:chgData name="Kayla N. Paramore" userId="S::kayla.n.paramore@ama-inc.com::1d9d2168-13ca-4f3a-963a-aa42850440f8" providerId="AD" clId="Web-{DA6B500D-82DB-E170-0A74-92FD630B3755}" dt="2024-07-23T01:34:45.333" v="1157" actId="1076"/>
          <ac:spMkLst>
            <pc:docMk/>
            <pc:sldMk cId="1678298001" sldId="318"/>
            <ac:spMk id="10" creationId="{53DE8E8B-BF78-C26B-13DE-BCDB8828101E}"/>
          </ac:spMkLst>
        </pc:spChg>
        <pc:spChg chg="add mod">
          <ac:chgData name="Kayla N. Paramore" userId="S::kayla.n.paramore@ama-inc.com::1d9d2168-13ca-4f3a-963a-aa42850440f8" providerId="AD" clId="Web-{DA6B500D-82DB-E170-0A74-92FD630B3755}" dt="2024-07-23T01:34:45.395" v="1159" actId="1076"/>
          <ac:spMkLst>
            <pc:docMk/>
            <pc:sldMk cId="1678298001" sldId="318"/>
            <ac:spMk id="11" creationId="{F87EDED3-515F-AFD1-1093-2B8A0874E12F}"/>
          </ac:spMkLst>
        </pc:spChg>
        <pc:spChg chg="add mod">
          <ac:chgData name="Kayla N. Paramore" userId="S::kayla.n.paramore@ama-inc.com::1d9d2168-13ca-4f3a-963a-aa42850440f8" providerId="AD" clId="Web-{DA6B500D-82DB-E170-0A74-92FD630B3755}" dt="2024-07-23T01:34:45.426" v="1160" actId="1076"/>
          <ac:spMkLst>
            <pc:docMk/>
            <pc:sldMk cId="1678298001" sldId="318"/>
            <ac:spMk id="12" creationId="{E7089A2B-D5B7-61A9-6059-D8A6FF7B254B}"/>
          </ac:spMkLst>
        </pc:spChg>
        <pc:spChg chg="add mod">
          <ac:chgData name="Kayla N. Paramore" userId="S::kayla.n.paramore@ama-inc.com::1d9d2168-13ca-4f3a-963a-aa42850440f8" providerId="AD" clId="Web-{DA6B500D-82DB-E170-0A74-92FD630B3755}" dt="2024-07-23T01:34:45.442" v="1161" actId="1076"/>
          <ac:spMkLst>
            <pc:docMk/>
            <pc:sldMk cId="1678298001" sldId="318"/>
            <ac:spMk id="13" creationId="{98668012-2952-2CA2-C251-04E558119A1C}"/>
          </ac:spMkLst>
        </pc:spChg>
        <pc:spChg chg="add mod">
          <ac:chgData name="Kayla N. Paramore" userId="S::kayla.n.paramore@ama-inc.com::1d9d2168-13ca-4f3a-963a-aa42850440f8" providerId="AD" clId="Web-{DA6B500D-82DB-E170-0A74-92FD630B3755}" dt="2024-07-23T01:34:45.473" v="1162" actId="1076"/>
          <ac:spMkLst>
            <pc:docMk/>
            <pc:sldMk cId="1678298001" sldId="318"/>
            <ac:spMk id="14" creationId="{BF8F19EF-E485-0A4A-665A-93ABB1B87C78}"/>
          </ac:spMkLst>
        </pc:spChg>
        <pc:spChg chg="add mod">
          <ac:chgData name="Kayla N. Paramore" userId="S::kayla.n.paramore@ama-inc.com::1d9d2168-13ca-4f3a-963a-aa42850440f8" providerId="AD" clId="Web-{DA6B500D-82DB-E170-0A74-92FD630B3755}" dt="2024-07-23T01:34:45.504" v="1163" actId="1076"/>
          <ac:spMkLst>
            <pc:docMk/>
            <pc:sldMk cId="1678298001" sldId="318"/>
            <ac:spMk id="15" creationId="{1DC7FF4D-5481-0294-0EF1-E8D2F1405989}"/>
          </ac:spMkLst>
        </pc:spChg>
        <pc:spChg chg="add mod">
          <ac:chgData name="Kayla N. Paramore" userId="S::kayla.n.paramore@ama-inc.com::1d9d2168-13ca-4f3a-963a-aa42850440f8" providerId="AD" clId="Web-{DA6B500D-82DB-E170-0A74-92FD630B3755}" dt="2024-07-23T01:34:45.536" v="1164" actId="1076"/>
          <ac:spMkLst>
            <pc:docMk/>
            <pc:sldMk cId="1678298001" sldId="318"/>
            <ac:spMk id="16" creationId="{F6B178D3-7C02-5581-CFFA-068FB9C7B0EE}"/>
          </ac:spMkLst>
        </pc:spChg>
        <pc:spChg chg="add mod">
          <ac:chgData name="Kayla N. Paramore" userId="S::kayla.n.paramore@ama-inc.com::1d9d2168-13ca-4f3a-963a-aa42850440f8" providerId="AD" clId="Web-{DA6B500D-82DB-E170-0A74-92FD630B3755}" dt="2024-07-23T01:34:45.567" v="1165" actId="1076"/>
          <ac:spMkLst>
            <pc:docMk/>
            <pc:sldMk cId="1678298001" sldId="318"/>
            <ac:spMk id="17" creationId="{4F7FFBA5-3141-E591-9ACC-AFC3A811F730}"/>
          </ac:spMkLst>
        </pc:spChg>
        <pc:spChg chg="add mod">
          <ac:chgData name="Kayla N. Paramore" userId="S::kayla.n.paramore@ama-inc.com::1d9d2168-13ca-4f3a-963a-aa42850440f8" providerId="AD" clId="Web-{DA6B500D-82DB-E170-0A74-92FD630B3755}" dt="2024-07-23T01:34:45.583" v="1166" actId="1076"/>
          <ac:spMkLst>
            <pc:docMk/>
            <pc:sldMk cId="1678298001" sldId="318"/>
            <ac:spMk id="18" creationId="{45A5D3FB-F7A2-FA38-8D0A-67A8AABFEDB0}"/>
          </ac:spMkLst>
        </pc:spChg>
        <pc:spChg chg="add mod">
          <ac:chgData name="Kayla N. Paramore" userId="S::kayla.n.paramore@ama-inc.com::1d9d2168-13ca-4f3a-963a-aa42850440f8" providerId="AD" clId="Web-{DA6B500D-82DB-E170-0A74-92FD630B3755}" dt="2024-07-23T01:34:45.614" v="1167" actId="1076"/>
          <ac:spMkLst>
            <pc:docMk/>
            <pc:sldMk cId="1678298001" sldId="318"/>
            <ac:spMk id="19" creationId="{053B8A73-D0E1-7A5F-2F84-5804206728EF}"/>
          </ac:spMkLst>
        </pc:spChg>
        <pc:spChg chg="add mod">
          <ac:chgData name="Kayla N. Paramore" userId="S::kayla.n.paramore@ama-inc.com::1d9d2168-13ca-4f3a-963a-aa42850440f8" providerId="AD" clId="Web-{DA6B500D-82DB-E170-0A74-92FD630B3755}" dt="2024-07-23T01:34:45.645" v="1168" actId="1076"/>
          <ac:spMkLst>
            <pc:docMk/>
            <pc:sldMk cId="1678298001" sldId="318"/>
            <ac:spMk id="20" creationId="{B9056043-5D45-FCD7-0E58-B6EFA44163C7}"/>
          </ac:spMkLst>
        </pc:spChg>
        <pc:spChg chg="add mod">
          <ac:chgData name="Kayla N. Paramore" userId="S::kayla.n.paramore@ama-inc.com::1d9d2168-13ca-4f3a-963a-aa42850440f8" providerId="AD" clId="Web-{DA6B500D-82DB-E170-0A74-92FD630B3755}" dt="2024-07-23T01:34:45.676" v="1169" actId="1076"/>
          <ac:spMkLst>
            <pc:docMk/>
            <pc:sldMk cId="1678298001" sldId="318"/>
            <ac:spMk id="21" creationId="{91FFFEBF-882D-A23B-7FA1-D62FC0F64505}"/>
          </ac:spMkLst>
        </pc:spChg>
        <pc:spChg chg="add del mod">
          <ac:chgData name="Kayla N. Paramore" userId="S::kayla.n.paramore@ama-inc.com::1d9d2168-13ca-4f3a-963a-aa42850440f8" providerId="AD" clId="Web-{DA6B500D-82DB-E170-0A74-92FD630B3755}" dt="2024-07-23T01:14:17.014" v="673"/>
          <ac:spMkLst>
            <pc:docMk/>
            <pc:sldMk cId="1678298001" sldId="318"/>
            <ac:spMk id="22" creationId="{E34A24B7-BC0C-2C81-5506-122C9D6BB9D2}"/>
          </ac:spMkLst>
        </pc:spChg>
        <pc:spChg chg="add mod">
          <ac:chgData name="Kayla N. Paramore" userId="S::kayla.n.paramore@ama-inc.com::1d9d2168-13ca-4f3a-963a-aa42850440f8" providerId="AD" clId="Web-{DA6B500D-82DB-E170-0A74-92FD630B3755}" dt="2024-07-23T01:54:11.477" v="1380" actId="688"/>
          <ac:spMkLst>
            <pc:docMk/>
            <pc:sldMk cId="1678298001" sldId="318"/>
            <ac:spMk id="23" creationId="{A1AB8C94-A871-556C-5172-62444D0215F0}"/>
          </ac:spMkLst>
        </pc:spChg>
        <pc:spChg chg="add del mod">
          <ac:chgData name="Kayla N. Paramore" userId="S::kayla.n.paramore@ama-inc.com::1d9d2168-13ca-4f3a-963a-aa42850440f8" providerId="AD" clId="Web-{DA6B500D-82DB-E170-0A74-92FD630B3755}" dt="2024-07-23T01:49:43.512" v="1300"/>
          <ac:spMkLst>
            <pc:docMk/>
            <pc:sldMk cId="1678298001" sldId="318"/>
            <ac:spMk id="24" creationId="{793DF8F5-78A1-15A7-BD2B-3C27A9D54E13}"/>
          </ac:spMkLst>
        </pc:spChg>
        <pc:spChg chg="add mod">
          <ac:chgData name="Kayla N. Paramore" userId="S::kayla.n.paramore@ama-inc.com::1d9d2168-13ca-4f3a-963a-aa42850440f8" providerId="AD" clId="Web-{DA6B500D-82DB-E170-0A74-92FD630B3755}" dt="2024-07-23T01:50:01.560" v="1310" actId="20577"/>
          <ac:spMkLst>
            <pc:docMk/>
            <pc:sldMk cId="1678298001" sldId="318"/>
            <ac:spMk id="25" creationId="{9980DB2D-BD36-8CD6-402E-1911CA6672F0}"/>
          </ac:spMkLst>
        </pc:spChg>
        <pc:spChg chg="add del mod">
          <ac:chgData name="Kayla N. Paramore" userId="S::kayla.n.paramore@ama-inc.com::1d9d2168-13ca-4f3a-963a-aa42850440f8" providerId="AD" clId="Web-{DA6B500D-82DB-E170-0A74-92FD630B3755}" dt="2024-07-23T01:49:41.012" v="1299"/>
          <ac:spMkLst>
            <pc:docMk/>
            <pc:sldMk cId="1678298001" sldId="318"/>
            <ac:spMk id="26" creationId="{467F773F-3EAA-0049-80DA-5D8240DED78D}"/>
          </ac:spMkLst>
        </pc:spChg>
        <pc:spChg chg="add mod">
          <ac:chgData name="Kayla N. Paramore" userId="S::kayla.n.paramore@ama-inc.com::1d9d2168-13ca-4f3a-963a-aa42850440f8" providerId="AD" clId="Web-{DA6B500D-82DB-E170-0A74-92FD630B3755}" dt="2024-07-23T01:49:58.888" v="1309" actId="20577"/>
          <ac:spMkLst>
            <pc:docMk/>
            <pc:sldMk cId="1678298001" sldId="318"/>
            <ac:spMk id="27" creationId="{E9B30861-CBD5-DDFC-B578-A9B22C5230BD}"/>
          </ac:spMkLst>
        </pc:spChg>
        <pc:spChg chg="add del mod">
          <ac:chgData name="Kayla N. Paramore" userId="S::kayla.n.paramore@ama-inc.com::1d9d2168-13ca-4f3a-963a-aa42850440f8" providerId="AD" clId="Web-{DA6B500D-82DB-E170-0A74-92FD630B3755}" dt="2024-07-23T01:49:38.746" v="1298"/>
          <ac:spMkLst>
            <pc:docMk/>
            <pc:sldMk cId="1678298001" sldId="318"/>
            <ac:spMk id="28" creationId="{B16DE4CC-C65C-374E-3D74-2850642639F5}"/>
          </ac:spMkLst>
        </pc:spChg>
        <pc:spChg chg="add mod">
          <ac:chgData name="Kayla N. Paramore" userId="S::kayla.n.paramore@ama-inc.com::1d9d2168-13ca-4f3a-963a-aa42850440f8" providerId="AD" clId="Web-{DA6B500D-82DB-E170-0A74-92FD630B3755}" dt="2024-07-23T01:49:56.169" v="1308" actId="20577"/>
          <ac:spMkLst>
            <pc:docMk/>
            <pc:sldMk cId="1678298001" sldId="318"/>
            <ac:spMk id="29" creationId="{E933C24B-B1C1-4F8F-A763-A893E0069931}"/>
          </ac:spMkLst>
        </pc:spChg>
        <pc:spChg chg="add del mod">
          <ac:chgData name="Kayla N. Paramore" userId="S::kayla.n.paramore@ama-inc.com::1d9d2168-13ca-4f3a-963a-aa42850440f8" providerId="AD" clId="Web-{DA6B500D-82DB-E170-0A74-92FD630B3755}" dt="2024-07-23T01:49:30.714" v="1297"/>
          <ac:spMkLst>
            <pc:docMk/>
            <pc:sldMk cId="1678298001" sldId="318"/>
            <ac:spMk id="30" creationId="{BE1AF2D2-EA1A-0EF5-B662-0CEE9A716411}"/>
          </ac:spMkLst>
        </pc:spChg>
        <pc:spChg chg="add mod">
          <ac:chgData name="Kayla N. Paramore" userId="S::kayla.n.paramore@ama-inc.com::1d9d2168-13ca-4f3a-963a-aa42850440f8" providerId="AD" clId="Web-{DA6B500D-82DB-E170-0A74-92FD630B3755}" dt="2024-07-23T01:49:53.184" v="1306" actId="20577"/>
          <ac:spMkLst>
            <pc:docMk/>
            <pc:sldMk cId="1678298001" sldId="318"/>
            <ac:spMk id="31" creationId="{C14E43A3-C56E-C8AB-C053-738F152634DA}"/>
          </ac:spMkLst>
        </pc:spChg>
        <pc:spChg chg="add del mod">
          <ac:chgData name="Kayla N. Paramore" userId="S::kayla.n.paramore@ama-inc.com::1d9d2168-13ca-4f3a-963a-aa42850440f8" providerId="AD" clId="Web-{DA6B500D-82DB-E170-0A74-92FD630B3755}" dt="2024-07-23T01:49:27.714" v="1296"/>
          <ac:spMkLst>
            <pc:docMk/>
            <pc:sldMk cId="1678298001" sldId="318"/>
            <ac:spMk id="32" creationId="{20B9BAE5-17D7-2EBF-FC79-536941A0B661}"/>
          </ac:spMkLst>
        </pc:spChg>
        <pc:spChg chg="add mod">
          <ac:chgData name="Kayla N. Paramore" userId="S::kayla.n.paramore@ama-inc.com::1d9d2168-13ca-4f3a-963a-aa42850440f8" providerId="AD" clId="Web-{DA6B500D-82DB-E170-0A74-92FD630B3755}" dt="2024-07-23T01:49:48.528" v="1301" actId="20577"/>
          <ac:spMkLst>
            <pc:docMk/>
            <pc:sldMk cId="1678298001" sldId="318"/>
            <ac:spMk id="33" creationId="{6FD05E9B-4AF8-59C6-2093-8DC7DA190762}"/>
          </ac:spMkLst>
        </pc:spChg>
        <pc:spChg chg="add mod">
          <ac:chgData name="Kayla N. Paramore" userId="S::kayla.n.paramore@ama-inc.com::1d9d2168-13ca-4f3a-963a-aa42850440f8" providerId="AD" clId="Web-{DA6B500D-82DB-E170-0A74-92FD630B3755}" dt="2024-07-23T01:34:07.378" v="1106" actId="1076"/>
          <ac:spMkLst>
            <pc:docMk/>
            <pc:sldMk cId="1678298001" sldId="318"/>
            <ac:spMk id="34" creationId="{2DD5D603-A212-6706-AD66-849D091CF77B}"/>
          </ac:spMkLst>
        </pc:spChg>
        <pc:spChg chg="add del mod">
          <ac:chgData name="Kayla N. Paramore" userId="S::kayla.n.paramore@ama-inc.com::1d9d2168-13ca-4f3a-963a-aa42850440f8" providerId="AD" clId="Web-{DA6B500D-82DB-E170-0A74-92FD630B3755}" dt="2024-07-23T01:49:22.573" v="1295"/>
          <ac:spMkLst>
            <pc:docMk/>
            <pc:sldMk cId="1678298001" sldId="318"/>
            <ac:spMk id="35" creationId="{9905ABB8-449A-39BD-0650-EB9AF2A91DDA}"/>
          </ac:spMkLst>
        </pc:spChg>
        <pc:spChg chg="add del mod">
          <ac:chgData name="Kayla N. Paramore" userId="S::kayla.n.paramore@ama-inc.com::1d9d2168-13ca-4f3a-963a-aa42850440f8" providerId="AD" clId="Web-{DA6B500D-82DB-E170-0A74-92FD630B3755}" dt="2024-07-23T01:54:57.557" v="1389" actId="688"/>
          <ac:spMkLst>
            <pc:docMk/>
            <pc:sldMk cId="1678298001" sldId="318"/>
            <ac:spMk id="37" creationId="{E9CA60D7-33BF-6B31-FB8E-B0C97A8FEFE7}"/>
          </ac:spMkLst>
        </pc:spChg>
        <pc:spChg chg="add del mod">
          <ac:chgData name="Kayla N. Paramore" userId="S::kayla.n.paramore@ama-inc.com::1d9d2168-13ca-4f3a-963a-aa42850440f8" providerId="AD" clId="Web-{DA6B500D-82DB-E170-0A74-92FD630B3755}" dt="2024-07-23T01:51:29.141" v="1344"/>
          <ac:spMkLst>
            <pc:docMk/>
            <pc:sldMk cId="1678298001" sldId="318"/>
            <ac:spMk id="39" creationId="{B337072E-0385-2058-3559-9AA12D8B122C}"/>
          </ac:spMkLst>
        </pc:spChg>
        <pc:spChg chg="add del mod">
          <ac:chgData name="Kayla N. Paramore" userId="S::kayla.n.paramore@ama-inc.com::1d9d2168-13ca-4f3a-963a-aa42850440f8" providerId="AD" clId="Web-{DA6B500D-82DB-E170-0A74-92FD630B3755}" dt="2024-07-23T01:51:38.673" v="1345"/>
          <ac:spMkLst>
            <pc:docMk/>
            <pc:sldMk cId="1678298001" sldId="318"/>
            <ac:spMk id="41" creationId="{8A2E7E9E-6ACA-7A46-23D0-30B520B95A2F}"/>
          </ac:spMkLst>
        </pc:spChg>
        <pc:spChg chg="add del mod">
          <ac:chgData name="Kayla N. Paramore" userId="S::kayla.n.paramore@ama-inc.com::1d9d2168-13ca-4f3a-963a-aa42850440f8" providerId="AD" clId="Web-{DA6B500D-82DB-E170-0A74-92FD630B3755}" dt="2024-07-23T01:53:45.491" v="1373" actId="1076"/>
          <ac:spMkLst>
            <pc:docMk/>
            <pc:sldMk cId="1678298001" sldId="318"/>
            <ac:spMk id="43" creationId="{347CE147-F9A1-8E0B-36A9-346B21620186}"/>
          </ac:spMkLst>
        </pc:spChg>
        <pc:spChg chg="add del mod">
          <ac:chgData name="Kayla N. Paramore" userId="S::kayla.n.paramore@ama-inc.com::1d9d2168-13ca-4f3a-963a-aa42850440f8" providerId="AD" clId="Web-{DA6B500D-82DB-E170-0A74-92FD630B3755}" dt="2024-07-23T01:51:42.017" v="1346"/>
          <ac:spMkLst>
            <pc:docMk/>
            <pc:sldMk cId="1678298001" sldId="318"/>
            <ac:spMk id="45" creationId="{DE2ACC91-B847-97C4-EE5D-1EB841757DC2}"/>
          </ac:spMkLst>
        </pc:spChg>
        <pc:spChg chg="add del mod">
          <ac:chgData name="Kayla N. Paramore" userId="S::kayla.n.paramore@ama-inc.com::1d9d2168-13ca-4f3a-963a-aa42850440f8" providerId="AD" clId="Web-{DA6B500D-82DB-E170-0A74-92FD630B3755}" dt="2024-07-23T01:52:23.128" v="1351"/>
          <ac:spMkLst>
            <pc:docMk/>
            <pc:sldMk cId="1678298001" sldId="318"/>
            <ac:spMk id="47" creationId="{05726708-FACA-F2F4-B7FD-B5CAA9B64756}"/>
          </ac:spMkLst>
        </pc:spChg>
        <pc:spChg chg="add mod">
          <ac:chgData name="Kayla N. Paramore" userId="S::kayla.n.paramore@ama-inc.com::1d9d2168-13ca-4f3a-963a-aa42850440f8" providerId="AD" clId="Web-{DA6B500D-82DB-E170-0A74-92FD630B3755}" dt="2024-07-23T01:53:45.522" v="1374" actId="1076"/>
          <ac:spMkLst>
            <pc:docMk/>
            <pc:sldMk cId="1678298001" sldId="318"/>
            <ac:spMk id="49" creationId="{A0B81B5D-CB4F-E96A-B36E-954D6E0470C7}"/>
          </ac:spMkLst>
        </pc:spChg>
        <pc:spChg chg="add del mod">
          <ac:chgData name="Kayla N. Paramore" userId="S::kayla.n.paramore@ama-inc.com::1d9d2168-13ca-4f3a-963a-aa42850440f8" providerId="AD" clId="Web-{DA6B500D-82DB-E170-0A74-92FD630B3755}" dt="2024-07-23T01:52:34.301" v="1357"/>
          <ac:spMkLst>
            <pc:docMk/>
            <pc:sldMk cId="1678298001" sldId="318"/>
            <ac:spMk id="51" creationId="{9A063D4C-A3F6-1501-2487-B34D95B8444E}"/>
          </ac:spMkLst>
        </pc:spChg>
        <pc:spChg chg="add mod">
          <ac:chgData name="Kayla N. Paramore" userId="S::kayla.n.paramore@ama-inc.com::1d9d2168-13ca-4f3a-963a-aa42850440f8" providerId="AD" clId="Web-{DA6B500D-82DB-E170-0A74-92FD630B3755}" dt="2024-07-23T01:53:45.554" v="1375" actId="1076"/>
          <ac:spMkLst>
            <pc:docMk/>
            <pc:sldMk cId="1678298001" sldId="318"/>
            <ac:spMk id="53" creationId="{4814D2D9-E50F-7B52-A8F4-6FAE10D1E5B1}"/>
          </ac:spMkLst>
        </pc:spChg>
        <pc:spChg chg="add del mod">
          <ac:chgData name="Kayla N. Paramore" userId="S::kayla.n.paramore@ama-inc.com::1d9d2168-13ca-4f3a-963a-aa42850440f8" providerId="AD" clId="Web-{DA6B500D-82DB-E170-0A74-92FD630B3755}" dt="2024-07-23T01:52:50.051" v="1365"/>
          <ac:spMkLst>
            <pc:docMk/>
            <pc:sldMk cId="1678298001" sldId="318"/>
            <ac:spMk id="55" creationId="{24F1DA2B-ED3D-D507-FFA8-2079D2DD9770}"/>
          </ac:spMkLst>
        </pc:spChg>
        <pc:spChg chg="add del mod">
          <ac:chgData name="Kayla N. Paramore" userId="S::kayla.n.paramore@ama-inc.com::1d9d2168-13ca-4f3a-963a-aa42850440f8" providerId="AD" clId="Web-{DA6B500D-82DB-E170-0A74-92FD630B3755}" dt="2024-07-23T01:52:41.973" v="1362"/>
          <ac:spMkLst>
            <pc:docMk/>
            <pc:sldMk cId="1678298001" sldId="318"/>
            <ac:spMk id="56" creationId="{D0DB616E-6132-817D-369E-706C1651B5BA}"/>
          </ac:spMkLst>
        </pc:spChg>
        <pc:spChg chg="add del mod">
          <ac:chgData name="Kayla N. Paramore" userId="S::kayla.n.paramore@ama-inc.com::1d9d2168-13ca-4f3a-963a-aa42850440f8" providerId="AD" clId="Web-{DA6B500D-82DB-E170-0A74-92FD630B3755}" dt="2024-07-23T01:56:27.514" v="1402"/>
          <ac:spMkLst>
            <pc:docMk/>
            <pc:sldMk cId="1678298001" sldId="318"/>
            <ac:spMk id="57" creationId="{F530FAD7-7905-6BE8-93E5-1C402E7D5EC4}"/>
          </ac:spMkLst>
        </pc:spChg>
        <pc:spChg chg="add mod">
          <ac:chgData name="Kayla N. Paramore" userId="S::kayla.n.paramore@ama-inc.com::1d9d2168-13ca-4f3a-963a-aa42850440f8" providerId="AD" clId="Web-{DA6B500D-82DB-E170-0A74-92FD630B3755}" dt="2024-07-23T01:56:42.983" v="1406" actId="1076"/>
          <ac:spMkLst>
            <pc:docMk/>
            <pc:sldMk cId="1678298001" sldId="318"/>
            <ac:spMk id="58" creationId="{3C3476B7-3233-6AA6-E168-9104A3C9581E}"/>
          </ac:spMkLst>
        </pc:spChg>
        <pc:spChg chg="add mod">
          <ac:chgData name="Kayla N. Paramore" userId="S::kayla.n.paramore@ama-inc.com::1d9d2168-13ca-4f3a-963a-aa42850440f8" providerId="AD" clId="Web-{DA6B500D-82DB-E170-0A74-92FD630B3755}" dt="2024-07-23T01:56:52.765" v="1407" actId="1076"/>
          <ac:spMkLst>
            <pc:docMk/>
            <pc:sldMk cId="1678298001" sldId="318"/>
            <ac:spMk id="59" creationId="{13BBCFB8-C739-D077-149C-15F032CDB4D2}"/>
          </ac:spMkLst>
        </pc:spChg>
        <pc:spChg chg="add del mod">
          <ac:chgData name="Kayla N. Paramore" userId="S::kayla.n.paramore@ama-inc.com::1d9d2168-13ca-4f3a-963a-aa42850440f8" providerId="AD" clId="Web-{DA6B500D-82DB-E170-0A74-92FD630B3755}" dt="2024-07-23T01:56:30.092" v="1403"/>
          <ac:spMkLst>
            <pc:docMk/>
            <pc:sldMk cId="1678298001" sldId="318"/>
            <ac:spMk id="60" creationId="{B70A2260-3618-4C68-5083-DA84B3AF2FCF}"/>
          </ac:spMkLst>
        </pc:spChg>
        <pc:spChg chg="add mod">
          <ac:chgData name="Kayla N. Paramore" userId="S::kayla.n.paramore@ama-inc.com::1d9d2168-13ca-4f3a-963a-aa42850440f8" providerId="AD" clId="Web-{DA6B500D-82DB-E170-0A74-92FD630B3755}" dt="2024-07-23T01:57:03.828" v="1408" actId="1076"/>
          <ac:spMkLst>
            <pc:docMk/>
            <pc:sldMk cId="1678298001" sldId="318"/>
            <ac:spMk id="61" creationId="{D3C63150-7989-C054-3AA9-1065588E8130}"/>
          </ac:spMkLst>
        </pc:spChg>
        <pc:spChg chg="add del mod">
          <ac:chgData name="Kayla N. Paramore" userId="S::kayla.n.paramore@ama-inc.com::1d9d2168-13ca-4f3a-963a-aa42850440f8" providerId="AD" clId="Web-{DA6B500D-82DB-E170-0A74-92FD630B3755}" dt="2024-07-23T01:56:33.014" v="1404"/>
          <ac:spMkLst>
            <pc:docMk/>
            <pc:sldMk cId="1678298001" sldId="318"/>
            <ac:spMk id="62" creationId="{6403B4C1-5CEA-C485-CC6E-EBC833C88CDF}"/>
          </ac:spMkLst>
        </pc:spChg>
        <pc:spChg chg="add mod">
          <ac:chgData name="Kayla N. Paramore" userId="S::kayla.n.paramore@ama-inc.com::1d9d2168-13ca-4f3a-963a-aa42850440f8" providerId="AD" clId="Web-{DA6B500D-82DB-E170-0A74-92FD630B3755}" dt="2024-07-23T01:57:21.266" v="1409" actId="1076"/>
          <ac:spMkLst>
            <pc:docMk/>
            <pc:sldMk cId="1678298001" sldId="318"/>
            <ac:spMk id="63" creationId="{57B022BA-F2BB-CE17-9354-2D5C12F64AF8}"/>
          </ac:spMkLst>
        </pc:spChg>
        <pc:spChg chg="add del mod">
          <ac:chgData name="Kayla N. Paramore" userId="S::kayla.n.paramore@ama-inc.com::1d9d2168-13ca-4f3a-963a-aa42850440f8" providerId="AD" clId="Web-{DA6B500D-82DB-E170-0A74-92FD630B3755}" dt="2024-07-23T01:56:36.014" v="1405"/>
          <ac:spMkLst>
            <pc:docMk/>
            <pc:sldMk cId="1678298001" sldId="318"/>
            <ac:spMk id="64" creationId="{1EDA4F2F-D7AE-CF72-BF68-759B5A5D276B}"/>
          </ac:spMkLst>
        </pc:spChg>
        <pc:spChg chg="add mod">
          <ac:chgData name="Kayla N. Paramore" userId="S::kayla.n.paramore@ama-inc.com::1d9d2168-13ca-4f3a-963a-aa42850440f8" providerId="AD" clId="Web-{DA6B500D-82DB-E170-0A74-92FD630B3755}" dt="2024-07-23T01:57:29.595" v="1411" actId="1076"/>
          <ac:spMkLst>
            <pc:docMk/>
            <pc:sldMk cId="1678298001" sldId="318"/>
            <ac:spMk id="65" creationId="{2B9C6533-4C4D-D816-4CF2-68A140DD9C5A}"/>
          </ac:spMkLst>
        </pc:spChg>
        <pc:spChg chg="add del mod">
          <ac:chgData name="Kayla N. Paramore" userId="S::kayla.n.paramore@ama-inc.com::1d9d2168-13ca-4f3a-963a-aa42850440f8" providerId="AD" clId="Web-{DA6B500D-82DB-E170-0A74-92FD630B3755}" dt="2024-07-23T01:57:24.501" v="1410"/>
          <ac:spMkLst>
            <pc:docMk/>
            <pc:sldMk cId="1678298001" sldId="318"/>
            <ac:spMk id="66" creationId="{FA943155-016E-DE19-1BCB-26365DF6F560}"/>
          </ac:spMkLst>
        </pc:spChg>
        <pc:spChg chg="add del mod">
          <ac:chgData name="Kayla N. Paramore" userId="S::kayla.n.paramore@ama-inc.com::1d9d2168-13ca-4f3a-963a-aa42850440f8" providerId="AD" clId="Web-{DA6B500D-82DB-E170-0A74-92FD630B3755}" dt="2024-07-23T01:19:36.700" v="897"/>
          <ac:spMkLst>
            <pc:docMk/>
            <pc:sldMk cId="1678298001" sldId="318"/>
            <ac:spMk id="67" creationId="{66AF6241-A0D7-E880-9B24-675E03EC8B1A}"/>
          </ac:spMkLst>
        </pc:spChg>
        <pc:spChg chg="add mod">
          <ac:chgData name="Kayla N. Paramore" userId="S::kayla.n.paramore@ama-inc.com::1d9d2168-13ca-4f3a-963a-aa42850440f8" providerId="AD" clId="Web-{DA6B500D-82DB-E170-0A74-92FD630B3755}" dt="2024-07-23T01:48:00.789" v="1275" actId="1076"/>
          <ac:spMkLst>
            <pc:docMk/>
            <pc:sldMk cId="1678298001" sldId="318"/>
            <ac:spMk id="69" creationId="{FB10CEA3-C27D-163A-6B0D-39A4A613D699}"/>
          </ac:spMkLst>
        </pc:spChg>
        <pc:spChg chg="add mod">
          <ac:chgData name="Kayla N. Paramore" userId="S::kayla.n.paramore@ama-inc.com::1d9d2168-13ca-4f3a-963a-aa42850440f8" providerId="AD" clId="Web-{DA6B500D-82DB-E170-0A74-92FD630B3755}" dt="2024-07-23T01:48:00.820" v="1276" actId="1076"/>
          <ac:spMkLst>
            <pc:docMk/>
            <pc:sldMk cId="1678298001" sldId="318"/>
            <ac:spMk id="70" creationId="{E20F99B4-8D57-A9F6-EBD1-0DD2DA85F37B}"/>
          </ac:spMkLst>
        </pc:spChg>
        <pc:spChg chg="add mod">
          <ac:chgData name="Kayla N. Paramore" userId="S::kayla.n.paramore@ama-inc.com::1d9d2168-13ca-4f3a-963a-aa42850440f8" providerId="AD" clId="Web-{DA6B500D-82DB-E170-0A74-92FD630B3755}" dt="2024-07-23T01:47:52.851" v="1268" actId="1076"/>
          <ac:spMkLst>
            <pc:docMk/>
            <pc:sldMk cId="1678298001" sldId="318"/>
            <ac:spMk id="71" creationId="{27BFAB72-D44E-4618-3608-0241C2066336}"/>
          </ac:spMkLst>
        </pc:spChg>
        <pc:spChg chg="add mod">
          <ac:chgData name="Kayla N. Paramore" userId="S::kayla.n.paramore@ama-inc.com::1d9d2168-13ca-4f3a-963a-aa42850440f8" providerId="AD" clId="Web-{DA6B500D-82DB-E170-0A74-92FD630B3755}" dt="2024-07-23T01:47:52.898" v="1269" actId="1076"/>
          <ac:spMkLst>
            <pc:docMk/>
            <pc:sldMk cId="1678298001" sldId="318"/>
            <ac:spMk id="72" creationId="{830F3908-D6FE-9F9E-0D6C-E5D76709CDEB}"/>
          </ac:spMkLst>
        </pc:spChg>
        <pc:spChg chg="add mod">
          <ac:chgData name="Kayla N. Paramore" userId="S::kayla.n.paramore@ama-inc.com::1d9d2168-13ca-4f3a-963a-aa42850440f8" providerId="AD" clId="Web-{DA6B500D-82DB-E170-0A74-92FD630B3755}" dt="2024-07-23T01:47:52.913" v="1270" actId="1076"/>
          <ac:spMkLst>
            <pc:docMk/>
            <pc:sldMk cId="1678298001" sldId="318"/>
            <ac:spMk id="73" creationId="{742EBC12-88A4-9CF6-7C2E-1BE55A7E6F38}"/>
          </ac:spMkLst>
        </pc:spChg>
        <pc:spChg chg="add mod">
          <ac:chgData name="Kayla N. Paramore" userId="S::kayla.n.paramore@ama-inc.com::1d9d2168-13ca-4f3a-963a-aa42850440f8" providerId="AD" clId="Web-{DA6B500D-82DB-E170-0A74-92FD630B3755}" dt="2024-07-23T01:47:53.038" v="1274" actId="1076"/>
          <ac:spMkLst>
            <pc:docMk/>
            <pc:sldMk cId="1678298001" sldId="318"/>
            <ac:spMk id="74" creationId="{ACEE30ED-8485-3A15-A24B-AE483C81E68D}"/>
          </ac:spMkLst>
        </pc:spChg>
        <pc:spChg chg="add mod">
          <ac:chgData name="Kayla N. Paramore" userId="S::kayla.n.paramore@ama-inc.com::1d9d2168-13ca-4f3a-963a-aa42850440f8" providerId="AD" clId="Web-{DA6B500D-82DB-E170-0A74-92FD630B3755}" dt="2024-07-23T01:34:46.051" v="1182" actId="1076"/>
          <ac:spMkLst>
            <pc:docMk/>
            <pc:sldMk cId="1678298001" sldId="318"/>
            <ac:spMk id="75" creationId="{1A2CEBB4-2BAD-ADAD-5701-E050E45A491E}"/>
          </ac:spMkLst>
        </pc:spChg>
        <pc:spChg chg="add mod">
          <ac:chgData name="Kayla N. Paramore" userId="S::kayla.n.paramore@ama-inc.com::1d9d2168-13ca-4f3a-963a-aa42850440f8" providerId="AD" clId="Web-{DA6B500D-82DB-E170-0A74-92FD630B3755}" dt="2024-07-23T01:34:46.083" v="1183" actId="1076"/>
          <ac:spMkLst>
            <pc:docMk/>
            <pc:sldMk cId="1678298001" sldId="318"/>
            <ac:spMk id="76" creationId="{AD0F3D87-4560-AC0E-5AC8-6B56059E98E2}"/>
          </ac:spMkLst>
        </pc:spChg>
        <pc:spChg chg="add mod">
          <ac:chgData name="Kayla N. Paramore" userId="S::kayla.n.paramore@ama-inc.com::1d9d2168-13ca-4f3a-963a-aa42850440f8" providerId="AD" clId="Web-{DA6B500D-82DB-E170-0A74-92FD630B3755}" dt="2024-07-23T01:53:50.444" v="1377" actId="1076"/>
          <ac:spMkLst>
            <pc:docMk/>
            <pc:sldMk cId="1678298001" sldId="318"/>
            <ac:spMk id="77" creationId="{6237AC50-80BB-ACA9-615A-08E2FC85AE88}"/>
          </ac:spMkLst>
        </pc:spChg>
        <pc:spChg chg="add del">
          <ac:chgData name="Kayla N. Paramore" userId="S::kayla.n.paramore@ama-inc.com::1d9d2168-13ca-4f3a-963a-aa42850440f8" providerId="AD" clId="Web-{DA6B500D-82DB-E170-0A74-92FD630B3755}" dt="2024-07-23T01:30:08.102" v="1070"/>
          <ac:spMkLst>
            <pc:docMk/>
            <pc:sldMk cId="1678298001" sldId="318"/>
            <ac:spMk id="78" creationId="{0A385991-CED5-B6A6-5498-280CBCD3C242}"/>
          </ac:spMkLst>
        </pc:spChg>
        <pc:spChg chg="add mod">
          <ac:chgData name="Kayla N. Paramore" userId="S::kayla.n.paramore@ama-inc.com::1d9d2168-13ca-4f3a-963a-aa42850440f8" providerId="AD" clId="Web-{DA6B500D-82DB-E170-0A74-92FD630B3755}" dt="2024-07-23T01:34:07.925" v="1123" actId="1076"/>
          <ac:spMkLst>
            <pc:docMk/>
            <pc:sldMk cId="1678298001" sldId="318"/>
            <ac:spMk id="79" creationId="{12D0BC75-C02F-F1EA-9C44-9F928ED0F7EB}"/>
          </ac:spMkLst>
        </pc:spChg>
        <pc:spChg chg="add del">
          <ac:chgData name="Kayla N. Paramore" userId="S::kayla.n.paramore@ama-inc.com::1d9d2168-13ca-4f3a-963a-aa42850440f8" providerId="AD" clId="Web-{DA6B500D-82DB-E170-0A74-92FD630B3755}" dt="2024-07-23T01:38:43.062" v="1206"/>
          <ac:spMkLst>
            <pc:docMk/>
            <pc:sldMk cId="1678298001" sldId="318"/>
            <ac:spMk id="81" creationId="{034AF8C4-A7F6-9D94-6AA9-8721AE5F571C}"/>
          </ac:spMkLst>
        </pc:spChg>
        <pc:spChg chg="add mod">
          <ac:chgData name="Kayla N. Paramore" userId="S::kayla.n.paramore@ama-inc.com::1d9d2168-13ca-4f3a-963a-aa42850440f8" providerId="AD" clId="Web-{DA6B500D-82DB-E170-0A74-92FD630B3755}" dt="2024-07-23T01:48:00.867" v="1278" actId="1076"/>
          <ac:spMkLst>
            <pc:docMk/>
            <pc:sldMk cId="1678298001" sldId="318"/>
            <ac:spMk id="82" creationId="{2CFFEBBF-F6DB-B670-A4FB-906ED2E28187}"/>
          </ac:spMkLst>
        </pc:spChg>
        <pc:spChg chg="add mod">
          <ac:chgData name="Kayla N. Paramore" userId="S::kayla.n.paramore@ama-inc.com::1d9d2168-13ca-4f3a-963a-aa42850440f8" providerId="AD" clId="Web-{DA6B500D-82DB-E170-0A74-92FD630B3755}" dt="2024-07-23T01:47:52.960" v="1271" actId="1076"/>
          <ac:spMkLst>
            <pc:docMk/>
            <pc:sldMk cId="1678298001" sldId="318"/>
            <ac:spMk id="83" creationId="{79D4AE76-C130-83CA-CCE8-0E0694FAA576}"/>
          </ac:spMkLst>
        </pc:spChg>
        <pc:spChg chg="add mod">
          <ac:chgData name="Kayla N. Paramore" userId="S::kayla.n.paramore@ama-inc.com::1d9d2168-13ca-4f3a-963a-aa42850440f8" providerId="AD" clId="Web-{DA6B500D-82DB-E170-0A74-92FD630B3755}" dt="2024-07-23T01:47:52.992" v="1272" actId="1076"/>
          <ac:spMkLst>
            <pc:docMk/>
            <pc:sldMk cId="1678298001" sldId="318"/>
            <ac:spMk id="84" creationId="{D928BD2B-475C-B19C-A13C-4EE9654FF3F2}"/>
          </ac:spMkLst>
        </pc:spChg>
        <pc:spChg chg="add mod">
          <ac:chgData name="Kayla N. Paramore" userId="S::kayla.n.paramore@ama-inc.com::1d9d2168-13ca-4f3a-963a-aa42850440f8" providerId="AD" clId="Web-{DA6B500D-82DB-E170-0A74-92FD630B3755}" dt="2024-07-23T01:47:53.023" v="1273" actId="1076"/>
          <ac:spMkLst>
            <pc:docMk/>
            <pc:sldMk cId="1678298001" sldId="318"/>
            <ac:spMk id="85" creationId="{DA2453B9-F8AC-2F8A-B6C6-BABD9CEB62FE}"/>
          </ac:spMkLst>
        </pc:spChg>
        <pc:picChg chg="add del mod modCrop">
          <ac:chgData name="Kayla N. Paramore" userId="S::kayla.n.paramore@ama-inc.com::1d9d2168-13ca-4f3a-963a-aa42850440f8" providerId="AD" clId="Web-{DA6B500D-82DB-E170-0A74-92FD630B3755}" dt="2024-07-23T01:34:45.270" v="1155" actId="1076"/>
          <ac:picMkLst>
            <pc:docMk/>
            <pc:sldMk cId="1678298001" sldId="318"/>
            <ac:picMk id="3" creationId="{16284B45-00CF-D8DC-66DA-790D44D75776}"/>
          </ac:picMkLst>
        </pc:picChg>
        <pc:picChg chg="mod modCrop">
          <ac:chgData name="Kayla N. Paramore" userId="S::kayla.n.paramore@ama-inc.com::1d9d2168-13ca-4f3a-963a-aa42850440f8" providerId="AD" clId="Web-{DA6B500D-82DB-E170-0A74-92FD630B3755}" dt="2024-07-23T01:34:06.940" v="1092" actId="1076"/>
          <ac:picMkLst>
            <pc:docMk/>
            <pc:sldMk cId="1678298001" sldId="318"/>
            <ac:picMk id="6" creationId="{12CEE9B7-DDF1-79E1-993D-51C550C5E324}"/>
          </ac:picMkLst>
        </pc:picChg>
        <pc:cxnChg chg="add mod">
          <ac:chgData name="Kayla N. Paramore" userId="S::kayla.n.paramore@ama-inc.com::1d9d2168-13ca-4f3a-963a-aa42850440f8" providerId="AD" clId="Web-{DA6B500D-82DB-E170-0A74-92FD630B3755}" dt="2024-07-23T01:48:00.851" v="1277" actId="1076"/>
          <ac:cxnSpMkLst>
            <pc:docMk/>
            <pc:sldMk cId="1678298001" sldId="318"/>
            <ac:cxnSpMk id="80" creationId="{43EF13BD-2629-52F9-AD49-D95ABE5D70E5}"/>
          </ac:cxnSpMkLst>
        </pc:cxnChg>
      </pc:sldChg>
      <pc:sldChg chg="modSp">
        <pc:chgData name="Kayla N. Paramore" userId="S::kayla.n.paramore@ama-inc.com::1d9d2168-13ca-4f3a-963a-aa42850440f8" providerId="AD" clId="Web-{DA6B500D-82DB-E170-0A74-92FD630B3755}" dt="2024-07-23T02:13:24.483" v="1412" actId="1076"/>
        <pc:sldMkLst>
          <pc:docMk/>
          <pc:sldMk cId="1817721898" sldId="319"/>
        </pc:sldMkLst>
        <pc:spChg chg="mod">
          <ac:chgData name="Kayla N. Paramore" userId="S::kayla.n.paramore@ama-inc.com::1d9d2168-13ca-4f3a-963a-aa42850440f8" providerId="AD" clId="Web-{DA6B500D-82DB-E170-0A74-92FD630B3755}" dt="2024-07-23T02:13:24.483" v="1412" actId="1076"/>
          <ac:spMkLst>
            <pc:docMk/>
            <pc:sldMk cId="1817721898" sldId="319"/>
            <ac:spMk id="3" creationId="{58736F19-D40E-F220-3278-570CE3AAE861}"/>
          </ac:spMkLst>
        </pc:spChg>
      </pc:sldChg>
      <pc:sldChg chg="del">
        <pc:chgData name="Kayla N. Paramore" userId="S::kayla.n.paramore@ama-inc.com::1d9d2168-13ca-4f3a-963a-aa42850440f8" providerId="AD" clId="Web-{DA6B500D-82DB-E170-0A74-92FD630B3755}" dt="2024-07-22T23:34:13.402" v="189"/>
        <pc:sldMkLst>
          <pc:docMk/>
          <pc:sldMk cId="3894492662" sldId="322"/>
        </pc:sldMkLst>
      </pc:sldChg>
      <pc:sldChg chg="modSp">
        <pc:chgData name="Kayla N. Paramore" userId="S::kayla.n.paramore@ama-inc.com::1d9d2168-13ca-4f3a-963a-aa42850440f8" providerId="AD" clId="Web-{DA6B500D-82DB-E170-0A74-92FD630B3755}" dt="2024-07-23T02:33:47.083" v="1414" actId="1076"/>
        <pc:sldMkLst>
          <pc:docMk/>
          <pc:sldMk cId="299766956" sldId="323"/>
        </pc:sldMkLst>
        <pc:spChg chg="mod">
          <ac:chgData name="Kayla N. Paramore" userId="S::kayla.n.paramore@ama-inc.com::1d9d2168-13ca-4f3a-963a-aa42850440f8" providerId="AD" clId="Web-{DA6B500D-82DB-E170-0A74-92FD630B3755}" dt="2024-07-23T02:33:47.083" v="1414" actId="1076"/>
          <ac:spMkLst>
            <pc:docMk/>
            <pc:sldMk cId="299766956" sldId="323"/>
            <ac:spMk id="8" creationId="{983616C9-EFAF-6480-CA30-CC1B11F9A307}"/>
          </ac:spMkLst>
        </pc:spChg>
      </pc:sldChg>
      <pc:sldChg chg="addSp delSp modSp delCm modNotes">
        <pc:chgData name="Kayla N. Paramore" userId="S::kayla.n.paramore@ama-inc.com::1d9d2168-13ca-4f3a-963a-aa42850440f8" providerId="AD" clId="Web-{DA6B500D-82DB-E170-0A74-92FD630B3755}" dt="2024-07-22T23:59:42.446" v="526"/>
        <pc:sldMkLst>
          <pc:docMk/>
          <pc:sldMk cId="2607477071" sldId="326"/>
        </pc:sldMkLst>
        <pc:spChg chg="mod">
          <ac:chgData name="Kayla N. Paramore" userId="S::kayla.n.paramore@ama-inc.com::1d9d2168-13ca-4f3a-963a-aa42850440f8" providerId="AD" clId="Web-{DA6B500D-82DB-E170-0A74-92FD630B3755}" dt="2024-07-22T23:44:56.778" v="299" actId="14100"/>
          <ac:spMkLst>
            <pc:docMk/>
            <pc:sldMk cId="2607477071" sldId="326"/>
            <ac:spMk id="3" creationId="{79B75DE7-7E5D-0B15-F9F5-48550234A594}"/>
          </ac:spMkLst>
        </pc:spChg>
        <pc:spChg chg="mod">
          <ac:chgData name="Kayla N. Paramore" userId="S::kayla.n.paramore@ama-inc.com::1d9d2168-13ca-4f3a-963a-aa42850440f8" providerId="AD" clId="Web-{DA6B500D-82DB-E170-0A74-92FD630B3755}" dt="2024-07-22T23:45:25.029" v="300" actId="1076"/>
          <ac:spMkLst>
            <pc:docMk/>
            <pc:sldMk cId="2607477071" sldId="326"/>
            <ac:spMk id="6" creationId="{4CC33866-CED4-5CB3-F204-6EFB0D5DF8D7}"/>
          </ac:spMkLst>
        </pc:spChg>
        <pc:spChg chg="mod">
          <ac:chgData name="Kayla N. Paramore" userId="S::kayla.n.paramore@ama-inc.com::1d9d2168-13ca-4f3a-963a-aa42850440f8" providerId="AD" clId="Web-{DA6B500D-82DB-E170-0A74-92FD630B3755}" dt="2024-07-22T23:44:39.043" v="297" actId="1076"/>
          <ac:spMkLst>
            <pc:docMk/>
            <pc:sldMk cId="2607477071" sldId="326"/>
            <ac:spMk id="7" creationId="{7E0AAC25-9DD8-B007-9806-B8FA431F8AD6}"/>
          </ac:spMkLst>
        </pc:spChg>
        <pc:spChg chg="mod">
          <ac:chgData name="Kayla N. Paramore" userId="S::kayla.n.paramore@ama-inc.com::1d9d2168-13ca-4f3a-963a-aa42850440f8" providerId="AD" clId="Web-{DA6B500D-82DB-E170-0A74-92FD630B3755}" dt="2024-07-22T23:45:44.232" v="304" actId="1076"/>
          <ac:spMkLst>
            <pc:docMk/>
            <pc:sldMk cId="2607477071" sldId="326"/>
            <ac:spMk id="8" creationId="{3DA38177-2991-1280-94B0-A8DD6E17545F}"/>
          </ac:spMkLst>
        </pc:spChg>
        <pc:spChg chg="mod">
          <ac:chgData name="Kayla N. Paramore" userId="S::kayla.n.paramore@ama-inc.com::1d9d2168-13ca-4f3a-963a-aa42850440f8" providerId="AD" clId="Web-{DA6B500D-82DB-E170-0A74-92FD630B3755}" dt="2024-07-22T23:44:39.043" v="296" actId="1076"/>
          <ac:spMkLst>
            <pc:docMk/>
            <pc:sldMk cId="2607477071" sldId="326"/>
            <ac:spMk id="9" creationId="{D58F875B-3140-592F-9516-4BFEBF31A185}"/>
          </ac:spMkLst>
        </pc:spChg>
        <pc:spChg chg="add mod">
          <ac:chgData name="Kayla N. Paramore" userId="S::kayla.n.paramore@ama-inc.com::1d9d2168-13ca-4f3a-963a-aa42850440f8" providerId="AD" clId="Web-{DA6B500D-82DB-E170-0A74-92FD630B3755}" dt="2024-07-22T23:58:55.679" v="516" actId="20577"/>
          <ac:spMkLst>
            <pc:docMk/>
            <pc:sldMk cId="2607477071" sldId="326"/>
            <ac:spMk id="11" creationId="{95EA13A2-434B-5B17-D9AC-7D5B5AEE039C}"/>
          </ac:spMkLst>
        </pc:spChg>
        <pc:graphicFrameChg chg="add del mod">
          <ac:chgData name="Kayla N. Paramore" userId="S::kayla.n.paramore@ama-inc.com::1d9d2168-13ca-4f3a-963a-aa42850440f8" providerId="AD" clId="Web-{DA6B500D-82DB-E170-0A74-92FD630B3755}" dt="2024-07-22T23:57:00.707" v="457"/>
          <ac:graphicFrameMkLst>
            <pc:docMk/>
            <pc:sldMk cId="2607477071" sldId="326"/>
            <ac:graphicFrameMk id="13" creationId="{EFD044A8-8BC9-6650-5F26-93EA0F356447}"/>
          </ac:graphicFrameMkLst>
        </pc:graphicFrameChg>
        <pc:graphicFrameChg chg="add del mod">
          <ac:chgData name="Kayla N. Paramore" userId="S::kayla.n.paramore@ama-inc.com::1d9d2168-13ca-4f3a-963a-aa42850440f8" providerId="AD" clId="Web-{DA6B500D-82DB-E170-0A74-92FD630B3755}" dt="2024-07-22T23:57:09.161" v="461"/>
          <ac:graphicFrameMkLst>
            <pc:docMk/>
            <pc:sldMk cId="2607477071" sldId="326"/>
            <ac:graphicFrameMk id="15" creationId="{11892474-4687-46B9-3CF4-E2387A6F5A56}"/>
          </ac:graphicFrameMkLst>
        </pc:graphicFrameChg>
        <pc:picChg chg="mod">
          <ac:chgData name="Kayla N. Paramore" userId="S::kayla.n.paramore@ama-inc.com::1d9d2168-13ca-4f3a-963a-aa42850440f8" providerId="AD" clId="Web-{DA6B500D-82DB-E170-0A74-92FD630B3755}" dt="2024-07-22T23:44:36.590" v="294" actId="1076"/>
          <ac:picMkLst>
            <pc:docMk/>
            <pc:sldMk cId="2607477071" sldId="326"/>
            <ac:picMk id="4" creationId="{65438FC3-2014-5223-106C-6666658FD25F}"/>
          </ac:picMkLst>
        </pc:picChg>
        <pc:picChg chg="mod">
          <ac:chgData name="Kayla N. Paramore" userId="S::kayla.n.paramore@ama-inc.com::1d9d2168-13ca-4f3a-963a-aa42850440f8" providerId="AD" clId="Web-{DA6B500D-82DB-E170-0A74-92FD630B3755}" dt="2024-07-22T23:45:35.763" v="303" actId="1076"/>
          <ac:picMkLst>
            <pc:docMk/>
            <pc:sldMk cId="2607477071" sldId="326"/>
            <ac:picMk id="5" creationId="{5C1ADFB9-B5E0-C349-9B37-4C90FDA92AF1}"/>
          </ac:picMkLst>
        </pc:picChg>
        <pc:picChg chg="add mod ord">
          <ac:chgData name="Kayla N. Paramore" userId="S::kayla.n.paramore@ama-inc.com::1d9d2168-13ca-4f3a-963a-aa42850440f8" providerId="AD" clId="Web-{DA6B500D-82DB-E170-0A74-92FD630B3755}" dt="2024-07-22T23:43:11.572" v="280" actId="1076"/>
          <ac:picMkLst>
            <pc:docMk/>
            <pc:sldMk cId="2607477071" sldId="326"/>
            <ac:picMk id="10" creationId="{754C3E00-AFAB-8865-7753-A3D219AFA4AD}"/>
          </ac:picMkLst>
        </pc:picChg>
        <pc:extLst>
          <p:ext xmlns:p="http://schemas.openxmlformats.org/presentationml/2006/main" uri="{D6D511B9-2390-475A-947B-AFAB55BFBCF1}">
            <pc226:cmChg xmlns:pc226="http://schemas.microsoft.com/office/powerpoint/2022/06/main/command" chg="del">
              <pc226:chgData name="Kayla N. Paramore" userId="S::kayla.n.paramore@ama-inc.com::1d9d2168-13ca-4f3a-963a-aa42850440f8" providerId="AD" clId="Web-{DA6B500D-82DB-E170-0A74-92FD630B3755}" dt="2024-07-22T23:55:52.799" v="428"/>
              <pc2:cmMkLst xmlns:pc2="http://schemas.microsoft.com/office/powerpoint/2019/9/main/command">
                <pc:docMk/>
                <pc:sldMk cId="2607477071" sldId="326"/>
                <pc2:cmMk id="{6114A2FF-4863-44AD-85B7-56800C1AE629}"/>
              </pc2:cmMkLst>
            </pc226:cmChg>
          </p:ext>
        </pc:extLst>
      </pc:sldChg>
      <pc:sldChg chg="addSp delSp modSp modNotes">
        <pc:chgData name="Kayla N. Paramore" userId="S::kayla.n.paramore@ama-inc.com::1d9d2168-13ca-4f3a-963a-aa42850440f8" providerId="AD" clId="Web-{DA6B500D-82DB-E170-0A74-92FD630B3755}" dt="2024-07-22T23:37:31.064" v="275"/>
        <pc:sldMkLst>
          <pc:docMk/>
          <pc:sldMk cId="895519832" sldId="328"/>
        </pc:sldMkLst>
        <pc:spChg chg="add mod">
          <ac:chgData name="Kayla N. Paramore" userId="S::kayla.n.paramore@ama-inc.com::1d9d2168-13ca-4f3a-963a-aa42850440f8" providerId="AD" clId="Web-{DA6B500D-82DB-E170-0A74-92FD630B3755}" dt="2024-07-22T23:32:13.696" v="174" actId="1076"/>
          <ac:spMkLst>
            <pc:docMk/>
            <pc:sldMk cId="895519832" sldId="328"/>
            <ac:spMk id="5" creationId="{79878FB4-9EF5-64FE-7CF4-052B9042FA82}"/>
          </ac:spMkLst>
        </pc:spChg>
        <pc:spChg chg="add mod">
          <ac:chgData name="Kayla N. Paramore" userId="S::kayla.n.paramore@ama-inc.com::1d9d2168-13ca-4f3a-963a-aa42850440f8" providerId="AD" clId="Web-{DA6B500D-82DB-E170-0A74-92FD630B3755}" dt="2024-07-22T23:32:13.712" v="175" actId="1076"/>
          <ac:spMkLst>
            <pc:docMk/>
            <pc:sldMk cId="895519832" sldId="328"/>
            <ac:spMk id="7" creationId="{667F2BA7-01BE-8F5F-7AA5-F3701926A263}"/>
          </ac:spMkLst>
        </pc:spChg>
        <pc:spChg chg="mod">
          <ac:chgData name="Kayla N. Paramore" userId="S::kayla.n.paramore@ama-inc.com::1d9d2168-13ca-4f3a-963a-aa42850440f8" providerId="AD" clId="Web-{DA6B500D-82DB-E170-0A74-92FD630B3755}" dt="2024-07-22T23:25:23.326" v="84" actId="1076"/>
          <ac:spMkLst>
            <pc:docMk/>
            <pc:sldMk cId="895519832" sldId="328"/>
            <ac:spMk id="8" creationId="{C5D1CA68-65C6-5CC5-14E3-BDF518D750C8}"/>
          </ac:spMkLst>
        </pc:spChg>
        <pc:spChg chg="add mod">
          <ac:chgData name="Kayla N. Paramore" userId="S::kayla.n.paramore@ama-inc.com::1d9d2168-13ca-4f3a-963a-aa42850440f8" providerId="AD" clId="Web-{DA6B500D-82DB-E170-0A74-92FD630B3755}" dt="2024-07-22T23:32:13.727" v="176" actId="1076"/>
          <ac:spMkLst>
            <pc:docMk/>
            <pc:sldMk cId="895519832" sldId="328"/>
            <ac:spMk id="9" creationId="{C95209C0-F333-DD60-F03B-4E590C984D38}"/>
          </ac:spMkLst>
        </pc:spChg>
        <pc:spChg chg="add mod">
          <ac:chgData name="Kayla N. Paramore" userId="S::kayla.n.paramore@ama-inc.com::1d9d2168-13ca-4f3a-963a-aa42850440f8" providerId="AD" clId="Web-{DA6B500D-82DB-E170-0A74-92FD630B3755}" dt="2024-07-22T23:32:13.727" v="177" actId="1076"/>
          <ac:spMkLst>
            <pc:docMk/>
            <pc:sldMk cId="895519832" sldId="328"/>
            <ac:spMk id="10" creationId="{EE2E2414-BAE4-F740-65F5-174C5463D45E}"/>
          </ac:spMkLst>
        </pc:spChg>
        <pc:spChg chg="add mod">
          <ac:chgData name="Kayla N. Paramore" userId="S::kayla.n.paramore@ama-inc.com::1d9d2168-13ca-4f3a-963a-aa42850440f8" providerId="AD" clId="Web-{DA6B500D-82DB-E170-0A74-92FD630B3755}" dt="2024-07-22T23:32:13.743" v="178" actId="1076"/>
          <ac:spMkLst>
            <pc:docMk/>
            <pc:sldMk cId="895519832" sldId="328"/>
            <ac:spMk id="11" creationId="{F3D41035-766F-4E76-C086-1EA9BB2D130F}"/>
          </ac:spMkLst>
        </pc:spChg>
        <pc:spChg chg="add mod">
          <ac:chgData name="Kayla N. Paramore" userId="S::kayla.n.paramore@ama-inc.com::1d9d2168-13ca-4f3a-963a-aa42850440f8" providerId="AD" clId="Web-{DA6B500D-82DB-E170-0A74-92FD630B3755}" dt="2024-07-22T23:32:13.759" v="179" actId="1076"/>
          <ac:spMkLst>
            <pc:docMk/>
            <pc:sldMk cId="895519832" sldId="328"/>
            <ac:spMk id="12" creationId="{61A8F679-636E-1CB5-44DC-AEC1A68943E4}"/>
          </ac:spMkLst>
        </pc:spChg>
        <pc:spChg chg="add mod">
          <ac:chgData name="Kayla N. Paramore" userId="S::kayla.n.paramore@ama-inc.com::1d9d2168-13ca-4f3a-963a-aa42850440f8" providerId="AD" clId="Web-{DA6B500D-82DB-E170-0A74-92FD630B3755}" dt="2024-07-22T23:30:53.882" v="160" actId="1076"/>
          <ac:spMkLst>
            <pc:docMk/>
            <pc:sldMk cId="895519832" sldId="328"/>
            <ac:spMk id="13" creationId="{59A660D9-88CC-4FA2-C2C9-1BD4B87F0E93}"/>
          </ac:spMkLst>
        </pc:spChg>
        <pc:spChg chg="add mod">
          <ac:chgData name="Kayla N. Paramore" userId="S::kayla.n.paramore@ama-inc.com::1d9d2168-13ca-4f3a-963a-aa42850440f8" providerId="AD" clId="Web-{DA6B500D-82DB-E170-0A74-92FD630B3755}" dt="2024-07-22T23:30:40.600" v="156"/>
          <ac:spMkLst>
            <pc:docMk/>
            <pc:sldMk cId="895519832" sldId="328"/>
            <ac:spMk id="16" creationId="{C44BD517-4CB2-D74F-FB49-C011DC4FD104}"/>
          </ac:spMkLst>
        </pc:spChg>
        <pc:spChg chg="mod">
          <ac:chgData name="Kayla N. Paramore" userId="S::kayla.n.paramore@ama-inc.com::1d9d2168-13ca-4f3a-963a-aa42850440f8" providerId="AD" clId="Web-{DA6B500D-82DB-E170-0A74-92FD630B3755}" dt="2024-07-22T23:32:13.618" v="166" actId="1076"/>
          <ac:spMkLst>
            <pc:docMk/>
            <pc:sldMk cId="895519832" sldId="328"/>
            <ac:spMk id="17" creationId="{E0F73354-DAFD-0A50-4168-3223465CC526}"/>
          </ac:spMkLst>
        </pc:spChg>
        <pc:spChg chg="add mod">
          <ac:chgData name="Kayla N. Paramore" userId="S::kayla.n.paramore@ama-inc.com::1d9d2168-13ca-4f3a-963a-aa42850440f8" providerId="AD" clId="Web-{DA6B500D-82DB-E170-0A74-92FD630B3755}" dt="2024-07-22T23:30:40.631" v="157"/>
          <ac:spMkLst>
            <pc:docMk/>
            <pc:sldMk cId="895519832" sldId="328"/>
            <ac:spMk id="18" creationId="{61A07B54-A465-AE1D-38C0-28B44FC78B38}"/>
          </ac:spMkLst>
        </pc:spChg>
        <pc:spChg chg="mod">
          <ac:chgData name="Kayla N. Paramore" userId="S::kayla.n.paramore@ama-inc.com::1d9d2168-13ca-4f3a-963a-aa42850440f8" providerId="AD" clId="Web-{DA6B500D-82DB-E170-0A74-92FD630B3755}" dt="2024-07-22T23:32:13.634" v="167" actId="1076"/>
          <ac:spMkLst>
            <pc:docMk/>
            <pc:sldMk cId="895519832" sldId="328"/>
            <ac:spMk id="19" creationId="{3FDBDC97-61EE-5468-82B6-86755ECA86B2}"/>
          </ac:spMkLst>
        </pc:spChg>
        <pc:spChg chg="mod">
          <ac:chgData name="Kayla N. Paramore" userId="S::kayla.n.paramore@ama-inc.com::1d9d2168-13ca-4f3a-963a-aa42850440f8" providerId="AD" clId="Web-{DA6B500D-82DB-E170-0A74-92FD630B3755}" dt="2024-07-22T23:32:13.634" v="168" actId="1076"/>
          <ac:spMkLst>
            <pc:docMk/>
            <pc:sldMk cId="895519832" sldId="328"/>
            <ac:spMk id="21" creationId="{14FFA528-448B-9BC5-12CC-42D3845AFE72}"/>
          </ac:spMkLst>
        </pc:spChg>
        <pc:spChg chg="mod">
          <ac:chgData name="Kayla N. Paramore" userId="S::kayla.n.paramore@ama-inc.com::1d9d2168-13ca-4f3a-963a-aa42850440f8" providerId="AD" clId="Web-{DA6B500D-82DB-E170-0A74-92FD630B3755}" dt="2024-07-22T23:32:13.649" v="169" actId="1076"/>
          <ac:spMkLst>
            <pc:docMk/>
            <pc:sldMk cId="895519832" sldId="328"/>
            <ac:spMk id="23" creationId="{91E84FF2-6C93-B15B-4446-D49F4D78CE6C}"/>
          </ac:spMkLst>
        </pc:spChg>
        <pc:spChg chg="mod">
          <ac:chgData name="Kayla N. Paramore" userId="S::kayla.n.paramore@ama-inc.com::1d9d2168-13ca-4f3a-963a-aa42850440f8" providerId="AD" clId="Web-{DA6B500D-82DB-E170-0A74-92FD630B3755}" dt="2024-07-22T23:32:13.665" v="170" actId="1076"/>
          <ac:spMkLst>
            <pc:docMk/>
            <pc:sldMk cId="895519832" sldId="328"/>
            <ac:spMk id="25" creationId="{BA542FAD-C1A1-30B7-4677-7DEE79D4D810}"/>
          </ac:spMkLst>
        </pc:spChg>
        <pc:spChg chg="add mod">
          <ac:chgData name="Kayla N. Paramore" userId="S::kayla.n.paramore@ama-inc.com::1d9d2168-13ca-4f3a-963a-aa42850440f8" providerId="AD" clId="Web-{DA6B500D-82DB-E170-0A74-92FD630B3755}" dt="2024-07-22T23:32:24.759" v="181" actId="1076"/>
          <ac:spMkLst>
            <pc:docMk/>
            <pc:sldMk cId="895519832" sldId="328"/>
            <ac:spMk id="26" creationId="{31EDF1E9-114C-FAD6-0AA0-7D622AF7520F}"/>
          </ac:spMkLst>
        </pc:spChg>
        <pc:spChg chg="mod">
          <ac:chgData name="Kayla N. Paramore" userId="S::kayla.n.paramore@ama-inc.com::1d9d2168-13ca-4f3a-963a-aa42850440f8" providerId="AD" clId="Web-{DA6B500D-82DB-E170-0A74-92FD630B3755}" dt="2024-07-22T23:32:13.665" v="171" actId="1076"/>
          <ac:spMkLst>
            <pc:docMk/>
            <pc:sldMk cId="895519832" sldId="328"/>
            <ac:spMk id="27" creationId="{AD231321-11B0-E802-B96D-83A26B34AC4F}"/>
          </ac:spMkLst>
        </pc:spChg>
        <pc:spChg chg="mod">
          <ac:chgData name="Kayla N. Paramore" userId="S::kayla.n.paramore@ama-inc.com::1d9d2168-13ca-4f3a-963a-aa42850440f8" providerId="AD" clId="Web-{DA6B500D-82DB-E170-0A74-92FD630B3755}" dt="2024-07-22T23:32:13.680" v="172" actId="1076"/>
          <ac:spMkLst>
            <pc:docMk/>
            <pc:sldMk cId="895519832" sldId="328"/>
            <ac:spMk id="29" creationId="{BA905002-0FF6-D83E-4AD4-28B230C57CBA}"/>
          </ac:spMkLst>
        </pc:spChg>
        <pc:spChg chg="mod">
          <ac:chgData name="Kayla N. Paramore" userId="S::kayla.n.paramore@ama-inc.com::1d9d2168-13ca-4f3a-963a-aa42850440f8" providerId="AD" clId="Web-{DA6B500D-82DB-E170-0A74-92FD630B3755}" dt="2024-07-22T23:32:13.696" v="173" actId="1076"/>
          <ac:spMkLst>
            <pc:docMk/>
            <pc:sldMk cId="895519832" sldId="328"/>
            <ac:spMk id="30" creationId="{17BD5086-6D6E-9399-FF77-F1E789818280}"/>
          </ac:spMkLst>
        </pc:spChg>
        <pc:cxnChg chg="add del mod">
          <ac:chgData name="Kayla N. Paramore" userId="S::kayla.n.paramore@ama-inc.com::1d9d2168-13ca-4f3a-963a-aa42850440f8" providerId="AD" clId="Web-{DA6B500D-82DB-E170-0A74-92FD630B3755}" dt="2024-07-22T23:28:15.424" v="139"/>
          <ac:cxnSpMkLst>
            <pc:docMk/>
            <pc:sldMk cId="895519832" sldId="328"/>
            <ac:cxnSpMk id="15" creationId="{C1A21A71-63BD-7717-726D-2B6DBDC906F1}"/>
          </ac:cxnSpMkLst>
        </pc:cxnChg>
        <pc:cxnChg chg="add del mod">
          <ac:chgData name="Kayla N. Paramore" userId="S::kayla.n.paramore@ama-inc.com::1d9d2168-13ca-4f3a-963a-aa42850440f8" providerId="AD" clId="Web-{DA6B500D-82DB-E170-0A74-92FD630B3755}" dt="2024-07-22T23:28:52.238" v="144"/>
          <ac:cxnSpMkLst>
            <pc:docMk/>
            <pc:sldMk cId="895519832" sldId="328"/>
            <ac:cxnSpMk id="20" creationId="{23F3BBBF-5594-8D27-9472-051D795C0039}"/>
          </ac:cxnSpMkLst>
        </pc:cxnChg>
        <pc:cxnChg chg="add mod">
          <ac:chgData name="Kayla N. Paramore" userId="S::kayla.n.paramore@ama-inc.com::1d9d2168-13ca-4f3a-963a-aa42850440f8" providerId="AD" clId="Web-{DA6B500D-82DB-E170-0A74-92FD630B3755}" dt="2024-07-22T23:30:49.131" v="158" actId="1076"/>
          <ac:cxnSpMkLst>
            <pc:docMk/>
            <pc:sldMk cId="895519832" sldId="328"/>
            <ac:cxnSpMk id="24" creationId="{F20DF3F7-4D86-900C-4EA8-75F81359CB23}"/>
          </ac:cxnSpMkLst>
        </pc:cxnChg>
      </pc:sldChg>
      <pc:sldChg chg="addSp delSp modSp new">
        <pc:chgData name="Kayla N. Paramore" userId="S::kayla.n.paramore@ama-inc.com::1d9d2168-13ca-4f3a-963a-aa42850440f8" providerId="AD" clId="Web-{DA6B500D-82DB-E170-0A74-92FD630B3755}" dt="2024-07-23T01:55:47.887" v="1391" actId="14100"/>
        <pc:sldMkLst>
          <pc:docMk/>
          <pc:sldMk cId="2495120068" sldId="329"/>
        </pc:sldMkLst>
        <pc:spChg chg="del">
          <ac:chgData name="Kayla N. Paramore" userId="S::kayla.n.paramore@ama-inc.com::1d9d2168-13ca-4f3a-963a-aa42850440f8" providerId="AD" clId="Web-{DA6B500D-82DB-E170-0A74-92FD630B3755}" dt="2024-07-23T00:02:12.528" v="533"/>
          <ac:spMkLst>
            <pc:docMk/>
            <pc:sldMk cId="2495120068" sldId="329"/>
            <ac:spMk id="3" creationId="{0433C0B0-0967-4C74-5AB0-605897702CFE}"/>
          </ac:spMkLst>
        </pc:spChg>
        <pc:picChg chg="add mod modCrop">
          <ac:chgData name="Kayla N. Paramore" userId="S::kayla.n.paramore@ama-inc.com::1d9d2168-13ca-4f3a-963a-aa42850440f8" providerId="AD" clId="Web-{DA6B500D-82DB-E170-0A74-92FD630B3755}" dt="2024-07-23T01:55:47.887" v="1391" actId="14100"/>
          <ac:picMkLst>
            <pc:docMk/>
            <pc:sldMk cId="2495120068" sldId="329"/>
            <ac:picMk id="5" creationId="{2C7D3224-07E8-B042-B24D-E9D1CAFC431C}"/>
          </ac:picMkLst>
        </pc:picChg>
        <pc:picChg chg="add del mod">
          <ac:chgData name="Kayla N. Paramore" userId="S::kayla.n.paramore@ama-inc.com::1d9d2168-13ca-4f3a-963a-aa42850440f8" providerId="AD" clId="Web-{DA6B500D-82DB-E170-0A74-92FD630B3755}" dt="2024-07-23T01:55:43.934" v="1390"/>
          <ac:picMkLst>
            <pc:docMk/>
            <pc:sldMk cId="2495120068" sldId="329"/>
            <ac:picMk id="7" creationId="{0BC3CEBA-0B1C-B517-AD2D-8B94D390F6DA}"/>
          </ac:picMkLst>
        </pc:picChg>
      </pc:sldChg>
    </pc:docChg>
  </pc:docChgLst>
  <pc:docChgLst>
    <pc:chgData name="John D. Hocknell" userId="S::john.d.hocknell@ama-inc.com::d63b9ad5-f78f-4c1d-baa4-d38296bc0094" providerId="AD" clId="Web-{1942E7A6-CB3D-05DD-CF51-057B0EA6D351}"/>
    <pc:docChg chg="modSld">
      <pc:chgData name="John D. Hocknell" userId="S::john.d.hocknell@ama-inc.com::d63b9ad5-f78f-4c1d-baa4-d38296bc0094" providerId="AD" clId="Web-{1942E7A6-CB3D-05DD-CF51-057B0EA6D351}" dt="2024-07-23T12:40:53.160" v="4" actId="20577"/>
      <pc:docMkLst>
        <pc:docMk/>
      </pc:docMkLst>
      <pc:sldChg chg="modSp">
        <pc:chgData name="John D. Hocknell" userId="S::john.d.hocknell@ama-inc.com::d63b9ad5-f78f-4c1d-baa4-d38296bc0094" providerId="AD" clId="Web-{1942E7A6-CB3D-05DD-CF51-057B0EA6D351}" dt="2024-07-23T12:40:53.160" v="4" actId="20577"/>
        <pc:sldMkLst>
          <pc:docMk/>
          <pc:sldMk cId="172137814" sldId="329"/>
        </pc:sldMkLst>
        <pc:spChg chg="mod">
          <ac:chgData name="John D. Hocknell" userId="S::john.d.hocknell@ama-inc.com::d63b9ad5-f78f-4c1d-baa4-d38296bc0094" providerId="AD" clId="Web-{1942E7A6-CB3D-05DD-CF51-057B0EA6D351}" dt="2024-07-23T12:40:50.082" v="1" actId="20577"/>
          <ac:spMkLst>
            <pc:docMk/>
            <pc:sldMk cId="172137814" sldId="329"/>
            <ac:spMk id="4" creationId="{786F2051-2304-2BDA-B5E4-3FA26BC0A9E6}"/>
          </ac:spMkLst>
        </pc:spChg>
        <pc:spChg chg="mod">
          <ac:chgData name="John D. Hocknell" userId="S::john.d.hocknell@ama-inc.com::d63b9ad5-f78f-4c1d-baa4-d38296bc0094" providerId="AD" clId="Web-{1942E7A6-CB3D-05DD-CF51-057B0EA6D351}" dt="2024-07-23T12:40:53.160" v="4" actId="20577"/>
          <ac:spMkLst>
            <pc:docMk/>
            <pc:sldMk cId="172137814" sldId="329"/>
            <ac:spMk id="5" creationId="{2CC3376A-4885-228A-CF4F-512D8F954789}"/>
          </ac:spMkLst>
        </pc:spChg>
      </pc:sldChg>
    </pc:docChg>
  </pc:docChgLst>
  <pc:docChgLst>
    <pc:chgData name="Maya L. Hall" userId="2c85cfb8-5a55-4584-ae40-979e7ca382ed" providerId="ADAL" clId="{A8251468-B98B-4D7D-BD31-EDD5789E3FC1}"/>
    <pc:docChg chg="undo custSel modSld">
      <pc:chgData name="Maya L. Hall" userId="2c85cfb8-5a55-4584-ae40-979e7ca382ed" providerId="ADAL" clId="{A8251468-B98B-4D7D-BD31-EDD5789E3FC1}" dt="2024-07-16T05:38:30.607" v="15"/>
      <pc:docMkLst>
        <pc:docMk/>
      </pc:docMkLst>
      <pc:sldChg chg="addCm modCm">
        <pc:chgData name="Maya L. Hall" userId="2c85cfb8-5a55-4584-ae40-979e7ca382ed" providerId="ADAL" clId="{A8251468-B98B-4D7D-BD31-EDD5789E3FC1}" dt="2024-07-16T05:21:24.441" v="4"/>
        <pc:sldMkLst>
          <pc:docMk/>
          <pc:sldMk cId="381601815" sldId="269"/>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20:53.926" v="3"/>
              <pc2:cmMkLst xmlns:pc2="http://schemas.microsoft.com/office/powerpoint/2019/9/main/command">
                <pc:docMk/>
                <pc:sldMk cId="381601815" sldId="269"/>
                <pc2:cmMk id="{82B2FC70-A40E-4FF9-A2A4-21DFBE3BF5A3}"/>
              </pc2:cmMkLst>
              <pc226:cmRplyChg chg="add">
                <pc226:chgData name="Maya L. Hall" userId="2c85cfb8-5a55-4584-ae40-979e7ca382ed" providerId="ADAL" clId="{A8251468-B98B-4D7D-BD31-EDD5789E3FC1}" dt="2024-07-16T05:20:53.926" v="3"/>
                <pc2:cmRplyMkLst xmlns:pc2="http://schemas.microsoft.com/office/powerpoint/2019/9/main/command">
                  <pc:docMk/>
                  <pc:sldMk cId="381601815" sldId="269"/>
                  <pc2:cmMk id="{82B2FC70-A40E-4FF9-A2A4-21DFBE3BF5A3}"/>
                  <pc2:cmRplyMk id="{A7E261FB-F53B-4D73-8BE5-051B3B984A35}"/>
                </pc2:cmRplyMkLst>
              </pc226:cmRplyChg>
            </pc226:cmChg>
            <pc226:cmChg xmlns:pc226="http://schemas.microsoft.com/office/powerpoint/2022/06/main/command" chg="">
              <pc226:chgData name="Maya L. Hall" userId="2c85cfb8-5a55-4584-ae40-979e7ca382ed" providerId="ADAL" clId="{A8251468-B98B-4D7D-BD31-EDD5789E3FC1}" dt="2024-07-16T05:21:24.441" v="4"/>
              <pc2:cmMkLst xmlns:pc2="http://schemas.microsoft.com/office/powerpoint/2019/9/main/command">
                <pc:docMk/>
                <pc:sldMk cId="381601815" sldId="269"/>
                <pc2:cmMk id="{9CD189C5-F3FE-40A1-AC2F-5BEDCC9354FB}"/>
              </pc2:cmMkLst>
              <pc226:cmRplyChg chg="add">
                <pc226:chgData name="Maya L. Hall" userId="2c85cfb8-5a55-4584-ae40-979e7ca382ed" providerId="ADAL" clId="{A8251468-B98B-4D7D-BD31-EDD5789E3FC1}" dt="2024-07-16T05:21:24.441" v="4"/>
                <pc2:cmRplyMkLst xmlns:pc2="http://schemas.microsoft.com/office/powerpoint/2019/9/main/command">
                  <pc:docMk/>
                  <pc:sldMk cId="381601815" sldId="269"/>
                  <pc2:cmMk id="{9CD189C5-F3FE-40A1-AC2F-5BEDCC9354FB}"/>
                  <pc2:cmRplyMk id="{3507DA54-EC30-4AC9-B086-C0A4AF3680AF}"/>
                </pc2:cmRplyMkLst>
              </pc226:cmRplyChg>
            </pc226:cmChg>
          </p:ext>
        </pc:extLst>
      </pc:sldChg>
      <pc:sldChg chg="addCm">
        <pc:chgData name="Maya L. Hall" userId="2c85cfb8-5a55-4584-ae40-979e7ca382ed" providerId="ADAL" clId="{A8251468-B98B-4D7D-BD31-EDD5789E3FC1}" dt="2024-07-16T05:18:21.683" v="0"/>
        <pc:sldMkLst>
          <pc:docMk/>
          <pc:sldMk cId="2778521503" sldId="270"/>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18:21.683" v="0"/>
              <pc2:cmMkLst xmlns:pc2="http://schemas.microsoft.com/office/powerpoint/2019/9/main/command">
                <pc:docMk/>
                <pc:sldMk cId="2778521503" sldId="270"/>
                <pc2:cmMk id="{372EE97D-32BA-4DE9-A8CA-13E5E5B5AFE1}"/>
              </pc2:cmMkLst>
            </pc226:cmChg>
          </p:ext>
        </pc:extLst>
      </pc:sldChg>
      <pc:sldChg chg="modCm">
        <pc:chgData name="Maya L. Hall" userId="2c85cfb8-5a55-4584-ae40-979e7ca382ed" providerId="ADAL" clId="{A8251468-B98B-4D7D-BD31-EDD5789E3FC1}" dt="2024-07-16T05:22:10.299" v="5"/>
        <pc:sldMkLst>
          <pc:docMk/>
          <pc:sldMk cId="3451120295" sldId="275"/>
        </pc:sldMkLst>
        <pc:extLst>
          <p:ext xmlns:p="http://schemas.openxmlformats.org/presentationml/2006/main" uri="{D6D511B9-2390-475A-947B-AFAB55BFBCF1}">
            <pc226:cmChg xmlns:pc226="http://schemas.microsoft.com/office/powerpoint/2022/06/main/command" chg="">
              <pc226:chgData name="Maya L. Hall" userId="2c85cfb8-5a55-4584-ae40-979e7ca382ed" providerId="ADAL" clId="{A8251468-B98B-4D7D-BD31-EDD5789E3FC1}" dt="2024-07-16T05:22:10.299" v="5"/>
              <pc2:cmMkLst xmlns:pc2="http://schemas.microsoft.com/office/powerpoint/2019/9/main/command">
                <pc:docMk/>
                <pc:sldMk cId="3451120295" sldId="275"/>
                <pc2:cmMk id="{5BAD7E46-7FC5-4549-B353-103FAB8837FE}"/>
              </pc2:cmMkLst>
              <pc226:cmRplyChg chg="add">
                <pc226:chgData name="Maya L. Hall" userId="2c85cfb8-5a55-4584-ae40-979e7ca382ed" providerId="ADAL" clId="{A8251468-B98B-4D7D-BD31-EDD5789E3FC1}" dt="2024-07-16T05:22:10.299" v="5"/>
                <pc2:cmRplyMkLst xmlns:pc2="http://schemas.microsoft.com/office/powerpoint/2019/9/main/command">
                  <pc:docMk/>
                  <pc:sldMk cId="3451120295" sldId="275"/>
                  <pc2:cmMk id="{5BAD7E46-7FC5-4549-B353-103FAB8837FE}"/>
                  <pc2:cmRplyMk id="{D046A8E7-F3E4-4477-AB79-E0BA376F59AF}"/>
                </pc2:cmRplyMkLst>
              </pc226:cmRplyChg>
            </pc226:cmChg>
          </p:ext>
        </pc:extLst>
      </pc:sldChg>
      <pc:sldChg chg="addCm">
        <pc:chgData name="Maya L. Hall" userId="2c85cfb8-5a55-4584-ae40-979e7ca382ed" providerId="ADAL" clId="{A8251468-B98B-4D7D-BD31-EDD5789E3FC1}" dt="2024-07-16T05:19:45.194" v="1"/>
        <pc:sldMkLst>
          <pc:docMk/>
          <pc:sldMk cId="1937892660" sldId="276"/>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19:45.194" v="1"/>
              <pc2:cmMkLst xmlns:pc2="http://schemas.microsoft.com/office/powerpoint/2019/9/main/command">
                <pc:docMk/>
                <pc:sldMk cId="1937892660" sldId="276"/>
                <pc2:cmMk id="{43BA2347-0465-45D8-BEFE-E3432026AA4B}"/>
              </pc2:cmMkLst>
            </pc226:cmChg>
          </p:ext>
        </pc:extLst>
      </pc:sldChg>
      <pc:sldChg chg="modCm">
        <pc:chgData name="Maya L. Hall" userId="2c85cfb8-5a55-4584-ae40-979e7ca382ed" providerId="ADAL" clId="{A8251468-B98B-4D7D-BD31-EDD5789E3FC1}" dt="2024-07-16T05:24:47.555" v="9"/>
        <pc:sldMkLst>
          <pc:docMk/>
          <pc:sldMk cId="3179791492" sldId="277"/>
        </pc:sldMkLst>
        <pc:extLst>
          <p:ext xmlns:p="http://schemas.openxmlformats.org/presentationml/2006/main" uri="{D6D511B9-2390-475A-947B-AFAB55BFBCF1}">
            <pc226:cmChg xmlns:pc226="http://schemas.microsoft.com/office/powerpoint/2022/06/main/command" chg="">
              <pc226:chgData name="Maya L. Hall" userId="2c85cfb8-5a55-4584-ae40-979e7ca382ed" providerId="ADAL" clId="{A8251468-B98B-4D7D-BD31-EDD5789E3FC1}" dt="2024-07-16T05:24:47.555" v="9"/>
              <pc2:cmMkLst xmlns:pc2="http://schemas.microsoft.com/office/powerpoint/2019/9/main/command">
                <pc:docMk/>
                <pc:sldMk cId="3179791492" sldId="277"/>
                <pc2:cmMk id="{475F0235-3F71-4D3E-91FF-A93EDAC64ED2}"/>
              </pc2:cmMkLst>
              <pc226:cmRplyChg chg="add">
                <pc226:chgData name="Maya L. Hall" userId="2c85cfb8-5a55-4584-ae40-979e7ca382ed" providerId="ADAL" clId="{A8251468-B98B-4D7D-BD31-EDD5789E3FC1}" dt="2024-07-16T05:24:47.555" v="9"/>
                <pc2:cmRplyMkLst xmlns:pc2="http://schemas.microsoft.com/office/powerpoint/2019/9/main/command">
                  <pc:docMk/>
                  <pc:sldMk cId="3179791492" sldId="277"/>
                  <pc2:cmMk id="{475F0235-3F71-4D3E-91FF-A93EDAC64ED2}"/>
                  <pc2:cmRplyMk id="{72D8FE44-785A-4283-9DF9-083C428345DB}"/>
                </pc2:cmRplyMkLst>
              </pc226:cmRplyChg>
            </pc226:cmChg>
          </p:ext>
        </pc:extLst>
      </pc:sldChg>
      <pc:sldChg chg="addCm">
        <pc:chgData name="Maya L. Hall" userId="2c85cfb8-5a55-4584-ae40-979e7ca382ed" providerId="ADAL" clId="{A8251468-B98B-4D7D-BD31-EDD5789E3FC1}" dt="2024-07-16T05:33:40.881" v="11"/>
        <pc:sldMkLst>
          <pc:docMk/>
          <pc:sldMk cId="1638225956" sldId="281"/>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33:40.881" v="11"/>
              <pc2:cmMkLst xmlns:pc2="http://schemas.microsoft.com/office/powerpoint/2019/9/main/command">
                <pc:docMk/>
                <pc:sldMk cId="1638225956" sldId="281"/>
                <pc2:cmMk id="{567E9F12-8E39-43B9-B51C-76FD811E7055}"/>
              </pc2:cmMkLst>
            </pc226:cmChg>
          </p:ext>
        </pc:extLst>
      </pc:sldChg>
      <pc:sldChg chg="modSp mod addCm">
        <pc:chgData name="Maya L. Hall" userId="2c85cfb8-5a55-4584-ae40-979e7ca382ed" providerId="ADAL" clId="{A8251468-B98B-4D7D-BD31-EDD5789E3FC1}" dt="2024-07-16T05:24:27.134" v="8"/>
        <pc:sldMkLst>
          <pc:docMk/>
          <pc:sldMk cId="3874648094" sldId="285"/>
        </pc:sldMkLst>
        <pc:picChg chg="mod">
          <ac:chgData name="Maya L. Hall" userId="2c85cfb8-5a55-4584-ae40-979e7ca382ed" providerId="ADAL" clId="{A8251468-B98B-4D7D-BD31-EDD5789E3FC1}" dt="2024-07-16T05:23:11.255" v="7" actId="1076"/>
          <ac:picMkLst>
            <pc:docMk/>
            <pc:sldMk cId="3874648094" sldId="285"/>
            <ac:picMk id="49" creationId="{85C7189D-C47F-8732-6CAB-E15D6DEE1F2D}"/>
          </ac:picMkLst>
        </pc:picChg>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24:27.134" v="8"/>
              <pc2:cmMkLst xmlns:pc2="http://schemas.microsoft.com/office/powerpoint/2019/9/main/command">
                <pc:docMk/>
                <pc:sldMk cId="3874648094" sldId="285"/>
                <pc2:cmMk id="{58DC17FA-BB45-4E67-8603-AA3C1A5BB612}"/>
              </pc2:cmMkLst>
            </pc226:cmChg>
          </p:ext>
        </pc:extLst>
      </pc:sldChg>
      <pc:sldChg chg="modCm">
        <pc:chgData name="Maya L. Hall" userId="2c85cfb8-5a55-4584-ae40-979e7ca382ed" providerId="ADAL" clId="{A8251468-B98B-4D7D-BD31-EDD5789E3FC1}" dt="2024-07-16T05:33:52.360" v="12"/>
        <pc:sldMkLst>
          <pc:docMk/>
          <pc:sldMk cId="3669909800" sldId="287"/>
        </pc:sldMkLst>
        <pc:extLst>
          <p:ext xmlns:p="http://schemas.openxmlformats.org/presentationml/2006/main" uri="{D6D511B9-2390-475A-947B-AFAB55BFBCF1}">
            <pc226:cmChg xmlns:pc226="http://schemas.microsoft.com/office/powerpoint/2022/06/main/command" chg="">
              <pc226:chgData name="Maya L. Hall" userId="2c85cfb8-5a55-4584-ae40-979e7ca382ed" providerId="ADAL" clId="{A8251468-B98B-4D7D-BD31-EDD5789E3FC1}" dt="2024-07-16T05:33:52.360" v="12"/>
              <pc2:cmMkLst xmlns:pc2="http://schemas.microsoft.com/office/powerpoint/2019/9/main/command">
                <pc:docMk/>
                <pc:sldMk cId="3669909800" sldId="287"/>
                <pc2:cmMk id="{FC0A8360-CD8C-45C8-9614-29399370E8C9}"/>
              </pc2:cmMkLst>
              <pc226:cmRplyChg chg="add">
                <pc226:chgData name="Maya L. Hall" userId="2c85cfb8-5a55-4584-ae40-979e7ca382ed" providerId="ADAL" clId="{A8251468-B98B-4D7D-BD31-EDD5789E3FC1}" dt="2024-07-16T05:33:52.360" v="12"/>
                <pc2:cmRplyMkLst xmlns:pc2="http://schemas.microsoft.com/office/powerpoint/2019/9/main/command">
                  <pc:docMk/>
                  <pc:sldMk cId="3669909800" sldId="287"/>
                  <pc2:cmMk id="{FC0A8360-CD8C-45C8-9614-29399370E8C9}"/>
                  <pc2:cmRplyMk id="{20E17188-ADAF-4A57-9A6E-FA829D9C6815}"/>
                </pc2:cmRplyMkLst>
              </pc226:cmRplyChg>
            </pc226:cmChg>
          </p:ext>
        </pc:extLst>
      </pc:sldChg>
      <pc:sldChg chg="addCm modCm">
        <pc:chgData name="Maya L. Hall" userId="2c85cfb8-5a55-4584-ae40-979e7ca382ed" providerId="ADAL" clId="{A8251468-B98B-4D7D-BD31-EDD5789E3FC1}" dt="2024-07-16T05:38:30.607" v="15"/>
        <pc:sldMkLst>
          <pc:docMk/>
          <pc:sldMk cId="2581238384" sldId="290"/>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38:30.607" v="15"/>
              <pc2:cmMkLst xmlns:pc2="http://schemas.microsoft.com/office/powerpoint/2019/9/main/command">
                <pc:docMk/>
                <pc:sldMk cId="2581238384" sldId="290"/>
                <pc2:cmMk id="{D11EE87C-F921-43B8-A868-DA28F6387796}"/>
              </pc2:cmMkLst>
              <pc226:cmRplyChg chg="add">
                <pc226:chgData name="Maya L. Hall" userId="2c85cfb8-5a55-4584-ae40-979e7ca382ed" providerId="ADAL" clId="{A8251468-B98B-4D7D-BD31-EDD5789E3FC1}" dt="2024-07-16T05:38:30.607" v="15"/>
                <pc2:cmRplyMkLst xmlns:pc2="http://schemas.microsoft.com/office/powerpoint/2019/9/main/command">
                  <pc:docMk/>
                  <pc:sldMk cId="2581238384" sldId="290"/>
                  <pc2:cmMk id="{D11EE87C-F921-43B8-A868-DA28F6387796}"/>
                  <pc2:cmRplyMk id="{2105F960-B5EB-4818-BCD2-5D51F908698E}"/>
                </pc2:cmRplyMkLst>
              </pc226:cmRplyChg>
            </pc226:cmChg>
          </p:ext>
        </pc:extLst>
      </pc:sldChg>
      <pc:sldChg chg="addCm">
        <pc:chgData name="Maya L. Hall" userId="2c85cfb8-5a55-4584-ae40-979e7ca382ed" providerId="ADAL" clId="{A8251468-B98B-4D7D-BD31-EDD5789E3FC1}" dt="2024-07-16T05:29:19.306" v="10"/>
        <pc:sldMkLst>
          <pc:docMk/>
          <pc:sldMk cId="4126768105" sldId="291"/>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29:19.306" v="10"/>
              <pc2:cmMkLst xmlns:pc2="http://schemas.microsoft.com/office/powerpoint/2019/9/main/command">
                <pc:docMk/>
                <pc:sldMk cId="4126768105" sldId="291"/>
                <pc2:cmMk id="{061B4444-B9B3-4558-8307-2DCFCD38B3E2}"/>
              </pc2:cmMkLst>
            </pc226:cmChg>
          </p:ext>
        </pc:extLst>
      </pc:sldChg>
      <pc:sldChg chg="addCm">
        <pc:chgData name="Maya L. Hall" userId="2c85cfb8-5a55-4584-ae40-979e7ca382ed" providerId="ADAL" clId="{A8251468-B98B-4D7D-BD31-EDD5789E3FC1}" dt="2024-07-16T05:35:13.003" v="13"/>
        <pc:sldMkLst>
          <pc:docMk/>
          <pc:sldMk cId="21269910" sldId="294"/>
        </pc:sldMkLst>
        <pc:extLst>
          <p:ext xmlns:p="http://schemas.openxmlformats.org/presentationml/2006/main" uri="{D6D511B9-2390-475A-947B-AFAB55BFBCF1}">
            <pc226:cmChg xmlns:pc226="http://schemas.microsoft.com/office/powerpoint/2022/06/main/command" chg="add">
              <pc226:chgData name="Maya L. Hall" userId="2c85cfb8-5a55-4584-ae40-979e7ca382ed" providerId="ADAL" clId="{A8251468-B98B-4D7D-BD31-EDD5789E3FC1}" dt="2024-07-16T05:35:13.003" v="13"/>
              <pc2:cmMkLst xmlns:pc2="http://schemas.microsoft.com/office/powerpoint/2019/9/main/command">
                <pc:docMk/>
                <pc:sldMk cId="21269910" sldId="294"/>
                <pc2:cmMk id="{FB4803F3-8848-48AA-AC34-D02B126C4C16}"/>
              </pc2:cmMkLst>
            </pc226:cmChg>
          </p:ext>
        </pc:extLst>
      </pc:sldChg>
    </pc:docChg>
  </pc:docChgLst>
  <pc:docChgLst>
    <pc:chgData name="Ikram Morso" userId="S::ikram.morso@ama-inc.com::8bb9914c-a490-4c10-86d6-3bc33216fdd6" providerId="AD" clId="Web-{41BB173D-A46A-F994-25B1-3EE0B0B50D5C}"/>
    <pc:docChg chg="modSld">
      <pc:chgData name="Ikram Morso" userId="S::ikram.morso@ama-inc.com::8bb9914c-a490-4c10-86d6-3bc33216fdd6" providerId="AD" clId="Web-{41BB173D-A46A-F994-25B1-3EE0B0B50D5C}" dt="2024-07-23T14:00:14.911" v="256" actId="20577"/>
      <pc:docMkLst>
        <pc:docMk/>
      </pc:docMkLst>
      <pc:sldChg chg="modNotes">
        <pc:chgData name="Ikram Morso" userId="S::ikram.morso@ama-inc.com::8bb9914c-a490-4c10-86d6-3bc33216fdd6" providerId="AD" clId="Web-{41BB173D-A46A-F994-25B1-3EE0B0B50D5C}" dt="2024-07-23T13:59:18.754" v="249"/>
        <pc:sldMkLst>
          <pc:docMk/>
          <pc:sldMk cId="299766956" sldId="323"/>
        </pc:sldMkLst>
      </pc:sldChg>
      <pc:sldChg chg="modSp">
        <pc:chgData name="Ikram Morso" userId="S::ikram.morso@ama-inc.com::8bb9914c-a490-4c10-86d6-3bc33216fdd6" providerId="AD" clId="Web-{41BB173D-A46A-F994-25B1-3EE0B0B50D5C}" dt="2024-07-23T14:00:14.911" v="256" actId="20577"/>
        <pc:sldMkLst>
          <pc:docMk/>
          <pc:sldMk cId="731665115" sldId="327"/>
        </pc:sldMkLst>
        <pc:spChg chg="mod">
          <ac:chgData name="Ikram Morso" userId="S::ikram.morso@ama-inc.com::8bb9914c-a490-4c10-86d6-3bc33216fdd6" providerId="AD" clId="Web-{41BB173D-A46A-F994-25B1-3EE0B0B50D5C}" dt="2024-07-23T14:00:14.911" v="256" actId="20577"/>
          <ac:spMkLst>
            <pc:docMk/>
            <pc:sldMk cId="731665115" sldId="327"/>
            <ac:spMk id="4" creationId="{62F9DE20-0FF7-B7CA-884F-71E7D842364F}"/>
          </ac:spMkLst>
        </pc:spChg>
      </pc:sldChg>
      <pc:sldChg chg="modSp">
        <pc:chgData name="Ikram Morso" userId="S::ikram.morso@ama-inc.com::8bb9914c-a490-4c10-86d6-3bc33216fdd6" providerId="AD" clId="Web-{41BB173D-A46A-F994-25B1-3EE0B0B50D5C}" dt="2024-07-23T13:55:05.909" v="6" actId="20577"/>
        <pc:sldMkLst>
          <pc:docMk/>
          <pc:sldMk cId="172137814" sldId="329"/>
        </pc:sldMkLst>
        <pc:spChg chg="mod">
          <ac:chgData name="Ikram Morso" userId="S::ikram.morso@ama-inc.com::8bb9914c-a490-4c10-86d6-3bc33216fdd6" providerId="AD" clId="Web-{41BB173D-A46A-F994-25B1-3EE0B0B50D5C}" dt="2024-07-23T13:55:05.909" v="6" actId="20577"/>
          <ac:spMkLst>
            <pc:docMk/>
            <pc:sldMk cId="172137814" sldId="329"/>
            <ac:spMk id="10" creationId="{4933A88F-585B-1503-DE56-99B2644DFC24}"/>
          </ac:spMkLst>
        </pc:spChg>
        <pc:spChg chg="mod">
          <ac:chgData name="Ikram Morso" userId="S::ikram.morso@ama-inc.com::8bb9914c-a490-4c10-86d6-3bc33216fdd6" providerId="AD" clId="Web-{41BB173D-A46A-F994-25B1-3EE0B0B50D5C}" dt="2024-07-23T13:54:43.081" v="3" actId="20577"/>
          <ac:spMkLst>
            <pc:docMk/>
            <pc:sldMk cId="172137814" sldId="329"/>
            <ac:spMk id="12" creationId="{EF1F7390-FB9D-5CBE-2F5D-617A6CC4CD7D}"/>
          </ac:spMkLst>
        </pc:spChg>
        <pc:spChg chg="mod">
          <ac:chgData name="Ikram Morso" userId="S::ikram.morso@ama-inc.com::8bb9914c-a490-4c10-86d6-3bc33216fdd6" providerId="AD" clId="Web-{41BB173D-A46A-F994-25B1-3EE0B0B50D5C}" dt="2024-07-23T13:54:38.862" v="2" actId="20577"/>
          <ac:spMkLst>
            <pc:docMk/>
            <pc:sldMk cId="172137814" sldId="329"/>
            <ac:spMk id="20" creationId="{B8CD2C59-DE38-432E-6585-CF7EFD85B55C}"/>
          </ac:spMkLst>
        </pc:spChg>
      </pc:sldChg>
    </pc:docChg>
  </pc:docChgLst>
  <pc:docChgLst>
    <pc:chgData name="Allsbrook, Karen N. (LARC-E3)" userId="S::klivesay@ndc.nasa.gov::ec7b9486-b2a5-4c9b-8220-77a115ac1dce" providerId="AD" clId="Web-{A13847FF-F20B-DF8E-3530-66FFEE8B91CF}"/>
    <pc:docChg chg="modSld">
      <pc:chgData name="Allsbrook, Karen N. (LARC-E3)" userId="S::klivesay@ndc.nasa.gov::ec7b9486-b2a5-4c9b-8220-77a115ac1dce" providerId="AD" clId="Web-{A13847FF-F20B-DF8E-3530-66FFEE8B91CF}" dt="2024-07-24T13:18:59.013" v="17" actId="1076"/>
      <pc:docMkLst>
        <pc:docMk/>
      </pc:docMkLst>
      <pc:sldChg chg="modSp">
        <pc:chgData name="Allsbrook, Karen N. (LARC-E3)" userId="S::klivesay@ndc.nasa.gov::ec7b9486-b2a5-4c9b-8220-77a115ac1dce" providerId="AD" clId="Web-{A13847FF-F20B-DF8E-3530-66FFEE8B91CF}" dt="2024-07-24T13:15:48.946" v="3" actId="20577"/>
        <pc:sldMkLst>
          <pc:docMk/>
          <pc:sldMk cId="2778521503" sldId="270"/>
        </pc:sldMkLst>
        <pc:spChg chg="mod">
          <ac:chgData name="Allsbrook, Karen N. (LARC-E3)" userId="S::klivesay@ndc.nasa.gov::ec7b9486-b2a5-4c9b-8220-77a115ac1dce" providerId="AD" clId="Web-{A13847FF-F20B-DF8E-3530-66FFEE8B91CF}" dt="2024-07-24T13:15:48.946" v="3" actId="20577"/>
          <ac:spMkLst>
            <pc:docMk/>
            <pc:sldMk cId="2778521503" sldId="270"/>
            <ac:spMk id="2" creationId="{D10DDB95-E5E8-BA84-C4A5-0B77306DA4E7}"/>
          </ac:spMkLst>
        </pc:spChg>
      </pc:sldChg>
      <pc:sldChg chg="modSp">
        <pc:chgData name="Allsbrook, Karen N. (LARC-E3)" userId="S::klivesay@ndc.nasa.gov::ec7b9486-b2a5-4c9b-8220-77a115ac1dce" providerId="AD" clId="Web-{A13847FF-F20B-DF8E-3530-66FFEE8B91CF}" dt="2024-07-24T13:18:59.013" v="17" actId="1076"/>
        <pc:sldMkLst>
          <pc:docMk/>
          <pc:sldMk cId="1937892660" sldId="276"/>
        </pc:sldMkLst>
        <pc:spChg chg="mod">
          <ac:chgData name="Allsbrook, Karen N. (LARC-E3)" userId="S::klivesay@ndc.nasa.gov::ec7b9486-b2a5-4c9b-8220-77a115ac1dce" providerId="AD" clId="Web-{A13847FF-F20B-DF8E-3530-66FFEE8B91CF}" dt="2024-07-24T13:18:59.013" v="17" actId="1076"/>
          <ac:spMkLst>
            <pc:docMk/>
            <pc:sldMk cId="1937892660" sldId="276"/>
            <ac:spMk id="3" creationId="{1E3DE0A5-D544-63A7-7AF6-B80E36A3E536}"/>
          </ac:spMkLst>
        </pc:spChg>
        <pc:spChg chg="mod">
          <ac:chgData name="Allsbrook, Karen N. (LARC-E3)" userId="S::klivesay@ndc.nasa.gov::ec7b9486-b2a5-4c9b-8220-77a115ac1dce" providerId="AD" clId="Web-{A13847FF-F20B-DF8E-3530-66FFEE8B91CF}" dt="2024-07-24T13:18:52.747" v="16" actId="20577"/>
          <ac:spMkLst>
            <pc:docMk/>
            <pc:sldMk cId="1937892660" sldId="276"/>
            <ac:spMk id="16" creationId="{48A77FDB-1DEB-CE80-EE2F-84BA2E2B79BA}"/>
          </ac:spMkLst>
        </pc:spChg>
      </pc:sldChg>
      <pc:sldChg chg="modSp">
        <pc:chgData name="Allsbrook, Karen N. (LARC-E3)" userId="S::klivesay@ndc.nasa.gov::ec7b9486-b2a5-4c9b-8220-77a115ac1dce" providerId="AD" clId="Web-{A13847FF-F20B-DF8E-3530-66FFEE8B91CF}" dt="2024-07-24T13:16:54.229" v="4" actId="20577"/>
        <pc:sldMkLst>
          <pc:docMk/>
          <pc:sldMk cId="1817721898" sldId="319"/>
        </pc:sldMkLst>
        <pc:spChg chg="mod">
          <ac:chgData name="Allsbrook, Karen N. (LARC-E3)" userId="S::klivesay@ndc.nasa.gov::ec7b9486-b2a5-4c9b-8220-77a115ac1dce" providerId="AD" clId="Web-{A13847FF-F20B-DF8E-3530-66FFEE8B91CF}" dt="2024-07-24T13:16:54.229" v="4" actId="20577"/>
          <ac:spMkLst>
            <pc:docMk/>
            <pc:sldMk cId="1817721898" sldId="319"/>
            <ac:spMk id="8" creationId="{C073F1E5-4218-403F-50E8-00269EDACF1D}"/>
          </ac:spMkLst>
        </pc:spChg>
      </pc:sldChg>
    </pc:docChg>
  </pc:docChgLst>
  <pc:docChgLst>
    <pc:chgData name="Jack Graziano" userId="S::jack.graziano@ama-inc.com::c6f52ad0-f0fa-4275-8aae-a4b008aa6591" providerId="AD" clId="Web-{2BA93898-CB05-D12D-EBA8-C8C4B287E6DB}"/>
    <pc:docChg chg="modSld">
      <pc:chgData name="Jack Graziano" userId="S::jack.graziano@ama-inc.com::c6f52ad0-f0fa-4275-8aae-a4b008aa6591" providerId="AD" clId="Web-{2BA93898-CB05-D12D-EBA8-C8C4B287E6DB}" dt="2024-07-10T17:36:35.320" v="18" actId="1076"/>
      <pc:docMkLst>
        <pc:docMk/>
      </pc:docMkLst>
      <pc:sldChg chg="addSp delSp modSp">
        <pc:chgData name="Jack Graziano" userId="S::jack.graziano@ama-inc.com::c6f52ad0-f0fa-4275-8aae-a4b008aa6591" providerId="AD" clId="Web-{2BA93898-CB05-D12D-EBA8-C8C4B287E6DB}" dt="2024-07-10T17:36:35.320" v="18" actId="1076"/>
        <pc:sldMkLst>
          <pc:docMk/>
          <pc:sldMk cId="2581238384" sldId="290"/>
        </pc:sldMkLst>
        <pc:spChg chg="add del mod">
          <ac:chgData name="Jack Graziano" userId="S::jack.graziano@ama-inc.com::c6f52ad0-f0fa-4275-8aae-a4b008aa6591" providerId="AD" clId="Web-{2BA93898-CB05-D12D-EBA8-C8C4B287E6DB}" dt="2024-07-10T17:36:26.664" v="15"/>
          <ac:spMkLst>
            <pc:docMk/>
            <pc:sldMk cId="2581238384" sldId="290"/>
            <ac:spMk id="8" creationId="{9639CA94-13D7-73FE-5DD5-34EE8CE4274E}"/>
          </ac:spMkLst>
        </pc:spChg>
        <pc:picChg chg="add mod">
          <ac:chgData name="Jack Graziano" userId="S::jack.graziano@ama-inc.com::c6f52ad0-f0fa-4275-8aae-a4b008aa6591" providerId="AD" clId="Web-{2BA93898-CB05-D12D-EBA8-C8C4B287E6DB}" dt="2024-07-10T17:36:35.320" v="18" actId="1076"/>
          <ac:picMkLst>
            <pc:docMk/>
            <pc:sldMk cId="2581238384" sldId="290"/>
            <ac:picMk id="4" creationId="{229FF5F0-D1E8-C79E-EF34-95E64A997EF6}"/>
          </ac:picMkLst>
        </pc:picChg>
        <pc:picChg chg="del">
          <ac:chgData name="Jack Graziano" userId="S::jack.graziano@ama-inc.com::c6f52ad0-f0fa-4275-8aae-a4b008aa6591" providerId="AD" clId="Web-{2BA93898-CB05-D12D-EBA8-C8C4B287E6DB}" dt="2024-07-10T17:32:54.052" v="1"/>
          <ac:picMkLst>
            <pc:docMk/>
            <pc:sldMk cId="2581238384" sldId="290"/>
            <ac:picMk id="6" creationId="{B57AD66E-5713-A2D0-FD6B-DC683794C201}"/>
          </ac:picMkLst>
        </pc:picChg>
      </pc:sldChg>
    </pc:docChg>
  </pc:docChgLst>
  <pc:docChgLst>
    <pc:chgData name="Kayla N. Paramore" userId="S::kayla.n.paramore@ama-inc.com::1d9d2168-13ca-4f3a-963a-aa42850440f8" providerId="AD" clId="Web-{DB84610B-F16B-7210-2862-C13E12AC8D74}"/>
    <pc:docChg chg="addSld delSld modSld">
      <pc:chgData name="Kayla N. Paramore" userId="S::kayla.n.paramore@ama-inc.com::1d9d2168-13ca-4f3a-963a-aa42850440f8" providerId="AD" clId="Web-{DB84610B-F16B-7210-2862-C13E12AC8D74}" dt="2024-07-22T23:17:05.383" v="878"/>
      <pc:docMkLst>
        <pc:docMk/>
      </pc:docMkLst>
      <pc:sldChg chg="del">
        <pc:chgData name="Kayla N. Paramore" userId="S::kayla.n.paramore@ama-inc.com::1d9d2168-13ca-4f3a-963a-aa42850440f8" providerId="AD" clId="Web-{DB84610B-F16B-7210-2862-C13E12AC8D74}" dt="2024-07-22T22:03:15.479" v="618"/>
        <pc:sldMkLst>
          <pc:docMk/>
          <pc:sldMk cId="306500905" sldId="278"/>
        </pc:sldMkLst>
      </pc:sldChg>
      <pc:sldChg chg="del">
        <pc:chgData name="Kayla N. Paramore" userId="S::kayla.n.paramore@ama-inc.com::1d9d2168-13ca-4f3a-963a-aa42850440f8" providerId="AD" clId="Web-{DB84610B-F16B-7210-2862-C13E12AC8D74}" dt="2024-07-22T22:03:15.479" v="619"/>
        <pc:sldMkLst>
          <pc:docMk/>
          <pc:sldMk cId="1377682688" sldId="279"/>
        </pc:sldMkLst>
      </pc:sldChg>
      <pc:sldChg chg="del">
        <pc:chgData name="Kayla N. Paramore" userId="S::kayla.n.paramore@ama-inc.com::1d9d2168-13ca-4f3a-963a-aa42850440f8" providerId="AD" clId="Web-{DB84610B-F16B-7210-2862-C13E12AC8D74}" dt="2024-07-22T22:03:15.479" v="620"/>
        <pc:sldMkLst>
          <pc:docMk/>
          <pc:sldMk cId="673444778" sldId="280"/>
        </pc:sldMkLst>
      </pc:sldChg>
      <pc:sldChg chg="del">
        <pc:chgData name="Kayla N. Paramore" userId="S::kayla.n.paramore@ama-inc.com::1d9d2168-13ca-4f3a-963a-aa42850440f8" providerId="AD" clId="Web-{DB84610B-F16B-7210-2862-C13E12AC8D74}" dt="2024-07-22T20:48:51.358" v="0"/>
        <pc:sldMkLst>
          <pc:docMk/>
          <pc:sldMk cId="1638225956" sldId="281"/>
        </pc:sldMkLst>
      </pc:sldChg>
      <pc:sldChg chg="modSp">
        <pc:chgData name="Kayla N. Paramore" userId="S::kayla.n.paramore@ama-inc.com::1d9d2168-13ca-4f3a-963a-aa42850440f8" providerId="AD" clId="Web-{DB84610B-F16B-7210-2862-C13E12AC8D74}" dt="2024-07-22T21:57:47.907" v="584"/>
        <pc:sldMkLst>
          <pc:docMk/>
          <pc:sldMk cId="21269910" sldId="294"/>
        </pc:sldMkLst>
        <pc:picChg chg="mod">
          <ac:chgData name="Kayla N. Paramore" userId="S::kayla.n.paramore@ama-inc.com::1d9d2168-13ca-4f3a-963a-aa42850440f8" providerId="AD" clId="Web-{DB84610B-F16B-7210-2862-C13E12AC8D74}" dt="2024-07-22T21:57:47.907" v="584"/>
          <ac:picMkLst>
            <pc:docMk/>
            <pc:sldMk cId="21269910" sldId="294"/>
            <ac:picMk id="4" creationId="{BC812EDC-6C55-317F-9120-5525E7D8D739}"/>
          </ac:picMkLst>
        </pc:picChg>
      </pc:sldChg>
      <pc:sldChg chg="addSp delSp modSp modNotes">
        <pc:chgData name="Kayla N. Paramore" userId="S::kayla.n.paramore@ama-inc.com::1d9d2168-13ca-4f3a-963a-aa42850440f8" providerId="AD" clId="Web-{DB84610B-F16B-7210-2862-C13E12AC8D74}" dt="2024-07-22T22:46:33.106" v="815"/>
        <pc:sldMkLst>
          <pc:docMk/>
          <pc:sldMk cId="1642679567" sldId="304"/>
        </pc:sldMkLst>
        <pc:spChg chg="add del mod">
          <ac:chgData name="Kayla N. Paramore" userId="S::kayla.n.paramore@ama-inc.com::1d9d2168-13ca-4f3a-963a-aa42850440f8" providerId="AD" clId="Web-{DB84610B-F16B-7210-2862-C13E12AC8D74}" dt="2024-07-22T21:01:42.366" v="4"/>
          <ac:spMkLst>
            <pc:docMk/>
            <pc:sldMk cId="1642679567" sldId="304"/>
            <ac:spMk id="3" creationId="{7C77CC44-77E5-B299-F787-35DD1BA50918}"/>
          </ac:spMkLst>
        </pc:spChg>
        <pc:spChg chg="add del mod">
          <ac:chgData name="Kayla N. Paramore" userId="S::kayla.n.paramore@ama-inc.com::1d9d2168-13ca-4f3a-963a-aa42850440f8" providerId="AD" clId="Web-{DB84610B-F16B-7210-2862-C13E12AC8D74}" dt="2024-07-22T21:09:03.536" v="28"/>
          <ac:spMkLst>
            <pc:docMk/>
            <pc:sldMk cId="1642679567" sldId="304"/>
            <ac:spMk id="4" creationId="{B587ECA6-8925-35B0-4118-B04B25BAB57B}"/>
          </ac:spMkLst>
        </pc:spChg>
        <pc:spChg chg="add mod">
          <ac:chgData name="Kayla N. Paramore" userId="S::kayla.n.paramore@ama-inc.com::1d9d2168-13ca-4f3a-963a-aa42850440f8" providerId="AD" clId="Web-{DB84610B-F16B-7210-2862-C13E12AC8D74}" dt="2024-07-22T21:43:56.334" v="502" actId="1076"/>
          <ac:spMkLst>
            <pc:docMk/>
            <pc:sldMk cId="1642679567" sldId="304"/>
            <ac:spMk id="5" creationId="{44CAD6F8-3670-C75E-24FC-579974BF1FA5}"/>
          </ac:spMkLst>
        </pc:spChg>
        <pc:spChg chg="add del">
          <ac:chgData name="Kayla N. Paramore" userId="S::kayla.n.paramore@ama-inc.com::1d9d2168-13ca-4f3a-963a-aa42850440f8" providerId="AD" clId="Web-{DB84610B-F16B-7210-2862-C13E12AC8D74}" dt="2024-07-22T21:14:38.921" v="33"/>
          <ac:spMkLst>
            <pc:docMk/>
            <pc:sldMk cId="1642679567" sldId="304"/>
            <ac:spMk id="6" creationId="{8695A5F3-8663-C67B-A7D1-8E69AE2F9C7A}"/>
          </ac:spMkLst>
        </pc:spChg>
        <pc:spChg chg="add mod">
          <ac:chgData name="Kayla N. Paramore" userId="S::kayla.n.paramore@ama-inc.com::1d9d2168-13ca-4f3a-963a-aa42850440f8" providerId="AD" clId="Web-{DB84610B-F16B-7210-2862-C13E12AC8D74}" dt="2024-07-22T21:43:56.350" v="503" actId="1076"/>
          <ac:spMkLst>
            <pc:docMk/>
            <pc:sldMk cId="1642679567" sldId="304"/>
            <ac:spMk id="7" creationId="{4D060DBC-E4E2-4FB8-0212-A1E6B618A1DF}"/>
          </ac:spMkLst>
        </pc:spChg>
        <pc:spChg chg="add mod">
          <ac:chgData name="Kayla N. Paramore" userId="S::kayla.n.paramore@ama-inc.com::1d9d2168-13ca-4f3a-963a-aa42850440f8" providerId="AD" clId="Web-{DB84610B-F16B-7210-2862-C13E12AC8D74}" dt="2024-07-22T21:43:56.365" v="504" actId="1076"/>
          <ac:spMkLst>
            <pc:docMk/>
            <pc:sldMk cId="1642679567" sldId="304"/>
            <ac:spMk id="8" creationId="{770BB42A-B0E3-13B5-E2D6-DB212DC42473}"/>
          </ac:spMkLst>
        </pc:spChg>
        <pc:spChg chg="add mod">
          <ac:chgData name="Kayla N. Paramore" userId="S::kayla.n.paramore@ama-inc.com::1d9d2168-13ca-4f3a-963a-aa42850440f8" providerId="AD" clId="Web-{DB84610B-F16B-7210-2862-C13E12AC8D74}" dt="2024-07-22T21:43:56.381" v="505" actId="1076"/>
          <ac:spMkLst>
            <pc:docMk/>
            <pc:sldMk cId="1642679567" sldId="304"/>
            <ac:spMk id="9" creationId="{B200DE3A-D87D-2527-C14C-209F7C8AE216}"/>
          </ac:spMkLst>
        </pc:spChg>
        <pc:spChg chg="add mod">
          <ac:chgData name="Kayla N. Paramore" userId="S::kayla.n.paramore@ama-inc.com::1d9d2168-13ca-4f3a-963a-aa42850440f8" providerId="AD" clId="Web-{DB84610B-F16B-7210-2862-C13E12AC8D74}" dt="2024-07-22T21:43:56.381" v="506" actId="1076"/>
          <ac:spMkLst>
            <pc:docMk/>
            <pc:sldMk cId="1642679567" sldId="304"/>
            <ac:spMk id="10" creationId="{09E8329C-413E-AA11-F5E6-B62137E7CA50}"/>
          </ac:spMkLst>
        </pc:spChg>
        <pc:spChg chg="add mod">
          <ac:chgData name="Kayla N. Paramore" userId="S::kayla.n.paramore@ama-inc.com::1d9d2168-13ca-4f3a-963a-aa42850440f8" providerId="AD" clId="Web-{DB84610B-F16B-7210-2862-C13E12AC8D74}" dt="2024-07-22T21:43:56.412" v="507" actId="1076"/>
          <ac:spMkLst>
            <pc:docMk/>
            <pc:sldMk cId="1642679567" sldId="304"/>
            <ac:spMk id="11" creationId="{4BD5F0A5-52D7-A47B-26EF-76D883D499E7}"/>
          </ac:spMkLst>
        </pc:spChg>
        <pc:spChg chg="add mod">
          <ac:chgData name="Kayla N. Paramore" userId="S::kayla.n.paramore@ama-inc.com::1d9d2168-13ca-4f3a-963a-aa42850440f8" providerId="AD" clId="Web-{DB84610B-F16B-7210-2862-C13E12AC8D74}" dt="2024-07-22T21:43:56.412" v="508" actId="1076"/>
          <ac:spMkLst>
            <pc:docMk/>
            <pc:sldMk cId="1642679567" sldId="304"/>
            <ac:spMk id="12" creationId="{E49B8A9B-FF12-8652-1D84-0276D2C0FA41}"/>
          </ac:spMkLst>
        </pc:spChg>
        <pc:spChg chg="add mod">
          <ac:chgData name="Kayla N. Paramore" userId="S::kayla.n.paramore@ama-inc.com::1d9d2168-13ca-4f3a-963a-aa42850440f8" providerId="AD" clId="Web-{DB84610B-F16B-7210-2862-C13E12AC8D74}" dt="2024-07-22T21:43:56.428" v="509" actId="1076"/>
          <ac:spMkLst>
            <pc:docMk/>
            <pc:sldMk cId="1642679567" sldId="304"/>
            <ac:spMk id="13" creationId="{0BF184D5-0213-505B-C898-65E2CBC56998}"/>
          </ac:spMkLst>
        </pc:spChg>
        <pc:spChg chg="add mod">
          <ac:chgData name="Kayla N. Paramore" userId="S::kayla.n.paramore@ama-inc.com::1d9d2168-13ca-4f3a-963a-aa42850440f8" providerId="AD" clId="Web-{DB84610B-F16B-7210-2862-C13E12AC8D74}" dt="2024-07-22T21:43:56.444" v="510" actId="1076"/>
          <ac:spMkLst>
            <pc:docMk/>
            <pc:sldMk cId="1642679567" sldId="304"/>
            <ac:spMk id="14" creationId="{96E048BE-3A89-EBC4-C658-F7FB3962220A}"/>
          </ac:spMkLst>
        </pc:spChg>
        <pc:spChg chg="add mod">
          <ac:chgData name="Kayla N. Paramore" userId="S::kayla.n.paramore@ama-inc.com::1d9d2168-13ca-4f3a-963a-aa42850440f8" providerId="AD" clId="Web-{DB84610B-F16B-7210-2862-C13E12AC8D74}" dt="2024-07-22T21:43:56.459" v="511" actId="1076"/>
          <ac:spMkLst>
            <pc:docMk/>
            <pc:sldMk cId="1642679567" sldId="304"/>
            <ac:spMk id="15" creationId="{DE2CD82C-F09F-8490-9608-9F1A570605DB}"/>
          </ac:spMkLst>
        </pc:spChg>
        <pc:spChg chg="add mod">
          <ac:chgData name="Kayla N. Paramore" userId="S::kayla.n.paramore@ama-inc.com::1d9d2168-13ca-4f3a-963a-aa42850440f8" providerId="AD" clId="Web-{DB84610B-F16B-7210-2862-C13E12AC8D74}" dt="2024-07-22T21:43:56.475" v="512" actId="1076"/>
          <ac:spMkLst>
            <pc:docMk/>
            <pc:sldMk cId="1642679567" sldId="304"/>
            <ac:spMk id="16" creationId="{06A0F8EF-377A-050F-053A-0467A1A3AE16}"/>
          </ac:spMkLst>
        </pc:spChg>
        <pc:spChg chg="add mod">
          <ac:chgData name="Kayla N. Paramore" userId="S::kayla.n.paramore@ama-inc.com::1d9d2168-13ca-4f3a-963a-aa42850440f8" providerId="AD" clId="Web-{DB84610B-F16B-7210-2862-C13E12AC8D74}" dt="2024-07-22T21:43:56.490" v="513" actId="1076"/>
          <ac:spMkLst>
            <pc:docMk/>
            <pc:sldMk cId="1642679567" sldId="304"/>
            <ac:spMk id="17" creationId="{A27774CB-F59F-E391-C319-2F9029D5E258}"/>
          </ac:spMkLst>
        </pc:spChg>
        <pc:spChg chg="add mod">
          <ac:chgData name="Kayla N. Paramore" userId="S::kayla.n.paramore@ama-inc.com::1d9d2168-13ca-4f3a-963a-aa42850440f8" providerId="AD" clId="Web-{DB84610B-F16B-7210-2862-C13E12AC8D74}" dt="2024-07-22T21:43:56.506" v="514" actId="1076"/>
          <ac:spMkLst>
            <pc:docMk/>
            <pc:sldMk cId="1642679567" sldId="304"/>
            <ac:spMk id="18" creationId="{59B75AA6-CC09-BE3F-9376-1E49CD598739}"/>
          </ac:spMkLst>
        </pc:spChg>
        <pc:spChg chg="add mod">
          <ac:chgData name="Kayla N. Paramore" userId="S::kayla.n.paramore@ama-inc.com::1d9d2168-13ca-4f3a-963a-aa42850440f8" providerId="AD" clId="Web-{DB84610B-F16B-7210-2862-C13E12AC8D74}" dt="2024-07-22T21:43:56.522" v="515" actId="1076"/>
          <ac:spMkLst>
            <pc:docMk/>
            <pc:sldMk cId="1642679567" sldId="304"/>
            <ac:spMk id="19" creationId="{CE7FD51C-374F-185D-441A-DAE634D2A7A5}"/>
          </ac:spMkLst>
        </pc:spChg>
        <pc:spChg chg="add mod">
          <ac:chgData name="Kayla N. Paramore" userId="S::kayla.n.paramore@ama-inc.com::1d9d2168-13ca-4f3a-963a-aa42850440f8" providerId="AD" clId="Web-{DB84610B-F16B-7210-2862-C13E12AC8D74}" dt="2024-07-22T21:43:56.537" v="516" actId="1076"/>
          <ac:spMkLst>
            <pc:docMk/>
            <pc:sldMk cId="1642679567" sldId="304"/>
            <ac:spMk id="20" creationId="{A88B98B0-DE4C-D6F4-8B27-38ABFC341AC8}"/>
          </ac:spMkLst>
        </pc:spChg>
        <pc:spChg chg="add mod">
          <ac:chgData name="Kayla N. Paramore" userId="S::kayla.n.paramore@ama-inc.com::1d9d2168-13ca-4f3a-963a-aa42850440f8" providerId="AD" clId="Web-{DB84610B-F16B-7210-2862-C13E12AC8D74}" dt="2024-07-22T21:43:56.553" v="517" actId="1076"/>
          <ac:spMkLst>
            <pc:docMk/>
            <pc:sldMk cId="1642679567" sldId="304"/>
            <ac:spMk id="21" creationId="{D4A1CD10-F67D-5849-632C-B400DB203938}"/>
          </ac:spMkLst>
        </pc:spChg>
        <pc:spChg chg="add mod">
          <ac:chgData name="Kayla N. Paramore" userId="S::kayla.n.paramore@ama-inc.com::1d9d2168-13ca-4f3a-963a-aa42850440f8" providerId="AD" clId="Web-{DB84610B-F16B-7210-2862-C13E12AC8D74}" dt="2024-07-22T21:43:56.553" v="518" actId="1076"/>
          <ac:spMkLst>
            <pc:docMk/>
            <pc:sldMk cId="1642679567" sldId="304"/>
            <ac:spMk id="22" creationId="{96CC0A12-7CC7-6B8A-796D-AD999EA11377}"/>
          </ac:spMkLst>
        </pc:spChg>
        <pc:spChg chg="add mod">
          <ac:chgData name="Kayla N. Paramore" userId="S::kayla.n.paramore@ama-inc.com::1d9d2168-13ca-4f3a-963a-aa42850440f8" providerId="AD" clId="Web-{DB84610B-F16B-7210-2862-C13E12AC8D74}" dt="2024-07-22T21:43:56.569" v="519" actId="1076"/>
          <ac:spMkLst>
            <pc:docMk/>
            <pc:sldMk cId="1642679567" sldId="304"/>
            <ac:spMk id="23" creationId="{7BBA37D6-730F-FB45-196B-DC6339C40543}"/>
          </ac:spMkLst>
        </pc:spChg>
        <pc:spChg chg="add mod">
          <ac:chgData name="Kayla N. Paramore" userId="S::kayla.n.paramore@ama-inc.com::1d9d2168-13ca-4f3a-963a-aa42850440f8" providerId="AD" clId="Web-{DB84610B-F16B-7210-2862-C13E12AC8D74}" dt="2024-07-22T21:43:56.584" v="520" actId="1076"/>
          <ac:spMkLst>
            <pc:docMk/>
            <pc:sldMk cId="1642679567" sldId="304"/>
            <ac:spMk id="24" creationId="{3CE6759E-F2C0-6C77-2DDC-6C09293750CA}"/>
          </ac:spMkLst>
        </pc:spChg>
        <pc:spChg chg="add mod">
          <ac:chgData name="Kayla N. Paramore" userId="S::kayla.n.paramore@ama-inc.com::1d9d2168-13ca-4f3a-963a-aa42850440f8" providerId="AD" clId="Web-{DB84610B-F16B-7210-2862-C13E12AC8D74}" dt="2024-07-22T21:43:56.600" v="521" actId="1076"/>
          <ac:spMkLst>
            <pc:docMk/>
            <pc:sldMk cId="1642679567" sldId="304"/>
            <ac:spMk id="25" creationId="{95FA4CD2-C9F4-4CDA-83E0-A877E2002DCF}"/>
          </ac:spMkLst>
        </pc:spChg>
        <pc:spChg chg="add mod">
          <ac:chgData name="Kayla N. Paramore" userId="S::kayla.n.paramore@ama-inc.com::1d9d2168-13ca-4f3a-963a-aa42850440f8" providerId="AD" clId="Web-{DB84610B-F16B-7210-2862-C13E12AC8D74}" dt="2024-07-22T21:43:56.615" v="522" actId="1076"/>
          <ac:spMkLst>
            <pc:docMk/>
            <pc:sldMk cId="1642679567" sldId="304"/>
            <ac:spMk id="26" creationId="{FF3E1C02-2A16-AEFE-1367-929C542DC031}"/>
          </ac:spMkLst>
        </pc:spChg>
        <pc:spChg chg="add mod">
          <ac:chgData name="Kayla N. Paramore" userId="S::kayla.n.paramore@ama-inc.com::1d9d2168-13ca-4f3a-963a-aa42850440f8" providerId="AD" clId="Web-{DB84610B-F16B-7210-2862-C13E12AC8D74}" dt="2024-07-22T21:43:56.631" v="523" actId="1076"/>
          <ac:spMkLst>
            <pc:docMk/>
            <pc:sldMk cId="1642679567" sldId="304"/>
            <ac:spMk id="27" creationId="{5BDA5BA8-E144-89DC-24D4-B3F26A894E79}"/>
          </ac:spMkLst>
        </pc:spChg>
        <pc:spChg chg="add mod">
          <ac:chgData name="Kayla N. Paramore" userId="S::kayla.n.paramore@ama-inc.com::1d9d2168-13ca-4f3a-963a-aa42850440f8" providerId="AD" clId="Web-{DB84610B-F16B-7210-2862-C13E12AC8D74}" dt="2024-07-22T21:43:56.647" v="524" actId="1076"/>
          <ac:spMkLst>
            <pc:docMk/>
            <pc:sldMk cId="1642679567" sldId="304"/>
            <ac:spMk id="28" creationId="{C6C18C89-0F52-C7E8-1D98-92C43DD8318E}"/>
          </ac:spMkLst>
        </pc:spChg>
        <pc:spChg chg="add mod">
          <ac:chgData name="Kayla N. Paramore" userId="S::kayla.n.paramore@ama-inc.com::1d9d2168-13ca-4f3a-963a-aa42850440f8" providerId="AD" clId="Web-{DB84610B-F16B-7210-2862-C13E12AC8D74}" dt="2024-07-22T21:43:56.662" v="525" actId="1076"/>
          <ac:spMkLst>
            <pc:docMk/>
            <pc:sldMk cId="1642679567" sldId="304"/>
            <ac:spMk id="29" creationId="{F58DB974-3E5D-B1C3-01D2-79A3415CFD81}"/>
          </ac:spMkLst>
        </pc:spChg>
        <pc:spChg chg="add mod">
          <ac:chgData name="Kayla N. Paramore" userId="S::kayla.n.paramore@ama-inc.com::1d9d2168-13ca-4f3a-963a-aa42850440f8" providerId="AD" clId="Web-{DB84610B-F16B-7210-2862-C13E12AC8D74}" dt="2024-07-22T21:43:56.662" v="526" actId="1076"/>
          <ac:spMkLst>
            <pc:docMk/>
            <pc:sldMk cId="1642679567" sldId="304"/>
            <ac:spMk id="30" creationId="{84068DBA-7A3D-0DA5-07AC-C1DDA398C798}"/>
          </ac:spMkLst>
        </pc:spChg>
        <pc:spChg chg="add mod">
          <ac:chgData name="Kayla N. Paramore" userId="S::kayla.n.paramore@ama-inc.com::1d9d2168-13ca-4f3a-963a-aa42850440f8" providerId="AD" clId="Web-{DB84610B-F16B-7210-2862-C13E12AC8D74}" dt="2024-07-22T21:43:56.678" v="527" actId="1076"/>
          <ac:spMkLst>
            <pc:docMk/>
            <pc:sldMk cId="1642679567" sldId="304"/>
            <ac:spMk id="31" creationId="{86419F4D-7EA7-28E1-FCE7-7BC23DAC2B4B}"/>
          </ac:spMkLst>
        </pc:spChg>
        <pc:spChg chg="add mod">
          <ac:chgData name="Kayla N. Paramore" userId="S::kayla.n.paramore@ama-inc.com::1d9d2168-13ca-4f3a-963a-aa42850440f8" providerId="AD" clId="Web-{DB84610B-F16B-7210-2862-C13E12AC8D74}" dt="2024-07-22T21:43:56.740" v="531" actId="1076"/>
          <ac:spMkLst>
            <pc:docMk/>
            <pc:sldMk cId="1642679567" sldId="304"/>
            <ac:spMk id="37" creationId="{A9DE29F8-4163-BCDD-FD9B-59B7038215CF}"/>
          </ac:spMkLst>
        </pc:spChg>
        <pc:spChg chg="add mod">
          <ac:chgData name="Kayla N. Paramore" userId="S::kayla.n.paramore@ama-inc.com::1d9d2168-13ca-4f3a-963a-aa42850440f8" providerId="AD" clId="Web-{DB84610B-F16B-7210-2862-C13E12AC8D74}" dt="2024-07-22T21:43:56.740" v="532" actId="1076"/>
          <ac:spMkLst>
            <pc:docMk/>
            <pc:sldMk cId="1642679567" sldId="304"/>
            <ac:spMk id="39" creationId="{CF59A0D0-9647-55AE-5D38-DB15A4DBE56D}"/>
          </ac:spMkLst>
        </pc:spChg>
        <pc:spChg chg="add mod">
          <ac:chgData name="Kayla N. Paramore" userId="S::kayla.n.paramore@ama-inc.com::1d9d2168-13ca-4f3a-963a-aa42850440f8" providerId="AD" clId="Web-{DB84610B-F16B-7210-2862-C13E12AC8D74}" dt="2024-07-22T21:43:56.756" v="533" actId="1076"/>
          <ac:spMkLst>
            <pc:docMk/>
            <pc:sldMk cId="1642679567" sldId="304"/>
            <ac:spMk id="41" creationId="{4AE8672D-4621-9984-1588-CD94D5DD51EC}"/>
          </ac:spMkLst>
        </pc:spChg>
        <pc:spChg chg="add mod">
          <ac:chgData name="Kayla N. Paramore" userId="S::kayla.n.paramore@ama-inc.com::1d9d2168-13ca-4f3a-963a-aa42850440f8" providerId="AD" clId="Web-{DB84610B-F16B-7210-2862-C13E12AC8D74}" dt="2024-07-22T21:43:56.772" v="534" actId="1076"/>
          <ac:spMkLst>
            <pc:docMk/>
            <pc:sldMk cId="1642679567" sldId="304"/>
            <ac:spMk id="43" creationId="{ED1C5E77-84B1-EC54-FB2B-C32C3911DA3D}"/>
          </ac:spMkLst>
        </pc:spChg>
        <pc:spChg chg="add mod">
          <ac:chgData name="Kayla N. Paramore" userId="S::kayla.n.paramore@ama-inc.com::1d9d2168-13ca-4f3a-963a-aa42850440f8" providerId="AD" clId="Web-{DB84610B-F16B-7210-2862-C13E12AC8D74}" dt="2024-07-22T21:43:56.787" v="535" actId="1076"/>
          <ac:spMkLst>
            <pc:docMk/>
            <pc:sldMk cId="1642679567" sldId="304"/>
            <ac:spMk id="45" creationId="{4ADEDF2F-27B6-DC55-2BCC-FC5AECBEAD70}"/>
          </ac:spMkLst>
        </pc:spChg>
        <pc:spChg chg="add mod">
          <ac:chgData name="Kayla N. Paramore" userId="S::kayla.n.paramore@ama-inc.com::1d9d2168-13ca-4f3a-963a-aa42850440f8" providerId="AD" clId="Web-{DB84610B-F16B-7210-2862-C13E12AC8D74}" dt="2024-07-22T21:43:56.803" v="536" actId="1076"/>
          <ac:spMkLst>
            <pc:docMk/>
            <pc:sldMk cId="1642679567" sldId="304"/>
            <ac:spMk id="46" creationId="{1AA3AE2E-FF6A-96A0-47C0-01B10A6DFDD7}"/>
          </ac:spMkLst>
        </pc:spChg>
        <pc:spChg chg="add mod">
          <ac:chgData name="Kayla N. Paramore" userId="S::kayla.n.paramore@ama-inc.com::1d9d2168-13ca-4f3a-963a-aa42850440f8" providerId="AD" clId="Web-{DB84610B-F16B-7210-2862-C13E12AC8D74}" dt="2024-07-22T21:43:56.819" v="537" actId="1076"/>
          <ac:spMkLst>
            <pc:docMk/>
            <pc:sldMk cId="1642679567" sldId="304"/>
            <ac:spMk id="47" creationId="{5E164359-51A2-411C-AE4C-46988B012B37}"/>
          </ac:spMkLst>
        </pc:spChg>
        <pc:spChg chg="add mod">
          <ac:chgData name="Kayla N. Paramore" userId="S::kayla.n.paramore@ama-inc.com::1d9d2168-13ca-4f3a-963a-aa42850440f8" providerId="AD" clId="Web-{DB84610B-F16B-7210-2862-C13E12AC8D74}" dt="2024-07-22T21:43:56.834" v="538" actId="1076"/>
          <ac:spMkLst>
            <pc:docMk/>
            <pc:sldMk cId="1642679567" sldId="304"/>
            <ac:spMk id="48" creationId="{201E819E-3EDC-4E6E-E71F-4939E5B95446}"/>
          </ac:spMkLst>
        </pc:spChg>
        <pc:spChg chg="add mod">
          <ac:chgData name="Kayla N. Paramore" userId="S::kayla.n.paramore@ama-inc.com::1d9d2168-13ca-4f3a-963a-aa42850440f8" providerId="AD" clId="Web-{DB84610B-F16B-7210-2862-C13E12AC8D74}" dt="2024-07-22T21:44:44.820" v="561" actId="1076"/>
          <ac:spMkLst>
            <pc:docMk/>
            <pc:sldMk cId="1642679567" sldId="304"/>
            <ac:spMk id="50" creationId="{981BA902-B655-0E90-1546-D107A2A38AAF}"/>
          </ac:spMkLst>
        </pc:spChg>
        <pc:spChg chg="add del">
          <ac:chgData name="Kayla N. Paramore" userId="S::kayla.n.paramore@ama-inc.com::1d9d2168-13ca-4f3a-963a-aa42850440f8" providerId="AD" clId="Web-{DB84610B-F16B-7210-2862-C13E12AC8D74}" dt="2024-07-22T21:55:32.981" v="582"/>
          <ac:spMkLst>
            <pc:docMk/>
            <pc:sldMk cId="1642679567" sldId="304"/>
            <ac:spMk id="51" creationId="{1342EC86-78C4-DB12-C26C-FBAC888A17F6}"/>
          </ac:spMkLst>
        </pc:spChg>
        <pc:spChg chg="add mod">
          <ac:chgData name="Kayla N. Paramore" userId="S::kayla.n.paramore@ama-inc.com::1d9d2168-13ca-4f3a-963a-aa42850440f8" providerId="AD" clId="Web-{DB84610B-F16B-7210-2862-C13E12AC8D74}" dt="2024-07-22T21:59:37.597" v="603" actId="1076"/>
          <ac:spMkLst>
            <pc:docMk/>
            <pc:sldMk cId="1642679567" sldId="304"/>
            <ac:spMk id="52" creationId="{0E51FF2A-3D2D-D9C5-FB6D-630E9C809F6B}"/>
          </ac:spMkLst>
        </pc:spChg>
        <pc:spChg chg="add mod">
          <ac:chgData name="Kayla N. Paramore" userId="S::kayla.n.paramore@ama-inc.com::1d9d2168-13ca-4f3a-963a-aa42850440f8" providerId="AD" clId="Web-{DB84610B-F16B-7210-2862-C13E12AC8D74}" dt="2024-07-22T22:01:02.975" v="617" actId="1076"/>
          <ac:spMkLst>
            <pc:docMk/>
            <pc:sldMk cId="1642679567" sldId="304"/>
            <ac:spMk id="53" creationId="{2F53A9B7-087A-4E94-4B73-02B62E388D96}"/>
          </ac:spMkLst>
        </pc:spChg>
        <pc:picChg chg="mod">
          <ac:chgData name="Kayla N. Paramore" userId="S::kayla.n.paramore@ama-inc.com::1d9d2168-13ca-4f3a-963a-aa42850440f8" providerId="AD" clId="Web-{DB84610B-F16B-7210-2862-C13E12AC8D74}" dt="2024-07-22T21:43:56.319" v="501" actId="1076"/>
          <ac:picMkLst>
            <pc:docMk/>
            <pc:sldMk cId="1642679567" sldId="304"/>
            <ac:picMk id="2" creationId="{3AC9E9ED-797B-782E-9B70-D1EFC9A26526}"/>
          </ac:picMkLst>
        </pc:picChg>
        <pc:cxnChg chg="add mod">
          <ac:chgData name="Kayla N. Paramore" userId="S::kayla.n.paramore@ama-inc.com::1d9d2168-13ca-4f3a-963a-aa42850440f8" providerId="AD" clId="Web-{DB84610B-F16B-7210-2862-C13E12AC8D74}" dt="2024-07-22T21:43:56.694" v="528" actId="1076"/>
          <ac:cxnSpMkLst>
            <pc:docMk/>
            <pc:sldMk cId="1642679567" sldId="304"/>
            <ac:cxnSpMk id="33" creationId="{014FEE4F-5875-C8B2-7BEE-98BAB8A4D99A}"/>
          </ac:cxnSpMkLst>
        </pc:cxnChg>
        <pc:cxnChg chg="add mod">
          <ac:chgData name="Kayla N. Paramore" userId="S::kayla.n.paramore@ama-inc.com::1d9d2168-13ca-4f3a-963a-aa42850440f8" providerId="AD" clId="Web-{DB84610B-F16B-7210-2862-C13E12AC8D74}" dt="2024-07-22T21:43:56.709" v="529" actId="1076"/>
          <ac:cxnSpMkLst>
            <pc:docMk/>
            <pc:sldMk cId="1642679567" sldId="304"/>
            <ac:cxnSpMk id="34" creationId="{F50E6AE1-9D26-52CB-ED07-337432E40C0C}"/>
          </ac:cxnSpMkLst>
        </pc:cxnChg>
        <pc:cxnChg chg="add mod">
          <ac:chgData name="Kayla N. Paramore" userId="S::kayla.n.paramore@ama-inc.com::1d9d2168-13ca-4f3a-963a-aa42850440f8" providerId="AD" clId="Web-{DB84610B-F16B-7210-2862-C13E12AC8D74}" dt="2024-07-22T21:43:56.725" v="530" actId="1076"/>
          <ac:cxnSpMkLst>
            <pc:docMk/>
            <pc:sldMk cId="1642679567" sldId="304"/>
            <ac:cxnSpMk id="35" creationId="{0BE104E5-6BB2-762B-319D-28BB000A7197}"/>
          </ac:cxnSpMkLst>
        </pc:cxnChg>
      </pc:sldChg>
      <pc:sldChg chg="modSp modCm modNotes">
        <pc:chgData name="Kayla N. Paramore" userId="S::kayla.n.paramore@ama-inc.com::1d9d2168-13ca-4f3a-963a-aa42850440f8" providerId="AD" clId="Web-{DB84610B-F16B-7210-2862-C13E12AC8D74}" dt="2024-07-22T22:46:26.574" v="814"/>
        <pc:sldMkLst>
          <pc:docMk/>
          <pc:sldMk cId="2613166702" sldId="313"/>
        </pc:sldMkLst>
        <pc:spChg chg="mod">
          <ac:chgData name="Kayla N. Paramore" userId="S::kayla.n.paramore@ama-inc.com::1d9d2168-13ca-4f3a-963a-aa42850440f8" providerId="AD" clId="Web-{DB84610B-F16B-7210-2862-C13E12AC8D74}" dt="2024-07-22T22:37:47.480" v="797" actId="1076"/>
          <ac:spMkLst>
            <pc:docMk/>
            <pc:sldMk cId="2613166702" sldId="313"/>
            <ac:spMk id="53" creationId="{33557720-502E-0684-CDA8-DF2CA3B2F846}"/>
          </ac:spMkLst>
        </pc:spChg>
        <pc:spChg chg="mod">
          <ac:chgData name="Kayla N. Paramore" userId="S::kayla.n.paramore@ama-inc.com::1d9d2168-13ca-4f3a-963a-aa42850440f8" providerId="AD" clId="Web-{DB84610B-F16B-7210-2862-C13E12AC8D74}" dt="2024-07-22T22:37:30.651" v="795" actId="1076"/>
          <ac:spMkLst>
            <pc:docMk/>
            <pc:sldMk cId="2613166702" sldId="313"/>
            <ac:spMk id="57" creationId="{8BDAEEA2-90D1-73B8-ECF6-5C4EBAB45EBF}"/>
          </ac:spMkLst>
        </pc:spChg>
        <pc:cxnChg chg="mod">
          <ac:chgData name="Kayla N. Paramore" userId="S::kayla.n.paramore@ama-inc.com::1d9d2168-13ca-4f3a-963a-aa42850440f8" providerId="AD" clId="Web-{DB84610B-F16B-7210-2862-C13E12AC8D74}" dt="2024-07-22T22:37:30.651" v="795" actId="1076"/>
          <ac:cxnSpMkLst>
            <pc:docMk/>
            <pc:sldMk cId="2613166702" sldId="313"/>
            <ac:cxnSpMk id="85" creationId="{AA14751D-0B96-2327-4380-8B94ED3CFA00}"/>
          </ac:cxnSpMkLst>
        </pc:cxnChg>
        <pc:cxnChg chg="mod">
          <ac:chgData name="Kayla N. Paramore" userId="S::kayla.n.paramore@ama-inc.com::1d9d2168-13ca-4f3a-963a-aa42850440f8" providerId="AD" clId="Web-{DB84610B-F16B-7210-2862-C13E12AC8D74}" dt="2024-07-22T22:37:47.480" v="797" actId="1076"/>
          <ac:cxnSpMkLst>
            <pc:docMk/>
            <pc:sldMk cId="2613166702" sldId="313"/>
            <ac:cxnSpMk id="88" creationId="{3A2BC861-43A9-6BB5-782F-432E8A1B26B2}"/>
          </ac:cxnSpMkLst>
        </pc:cxnChg>
        <pc:extLst>
          <p:ext xmlns:p="http://schemas.openxmlformats.org/presentationml/2006/main" uri="{D6D511B9-2390-475A-947B-AFAB55BFBCF1}">
            <pc226:cmChg xmlns:pc226="http://schemas.microsoft.com/office/powerpoint/2022/06/main/command" chg="mod">
              <pc226:chgData name="Kayla N. Paramore" userId="S::kayla.n.paramore@ama-inc.com::1d9d2168-13ca-4f3a-963a-aa42850440f8" providerId="AD" clId="Web-{DB84610B-F16B-7210-2862-C13E12AC8D74}" dt="2024-07-22T22:38:29.841" v="798"/>
              <pc2:cmMkLst xmlns:pc2="http://schemas.microsoft.com/office/powerpoint/2019/9/main/command">
                <pc:docMk/>
                <pc:sldMk cId="2613166702" sldId="313"/>
                <pc2:cmMk id="{BE13D8AC-C48F-49B9-9D2A-1BBF3C2F355F}"/>
              </pc2:cmMkLst>
            </pc226:cmChg>
          </p:ext>
        </pc:extLst>
      </pc:sldChg>
      <pc:sldChg chg="addSp delSp modSp modNotes">
        <pc:chgData name="Kayla N. Paramore" userId="S::kayla.n.paramore@ama-inc.com::1d9d2168-13ca-4f3a-963a-aa42850440f8" providerId="AD" clId="Web-{DB84610B-F16B-7210-2862-C13E12AC8D74}" dt="2024-07-22T22:45:39.291" v="812"/>
        <pc:sldMkLst>
          <pc:docMk/>
          <pc:sldMk cId="899566595" sldId="314"/>
        </pc:sldMkLst>
        <pc:spChg chg="add mod">
          <ac:chgData name="Kayla N. Paramore" userId="S::kayla.n.paramore@ama-inc.com::1d9d2168-13ca-4f3a-963a-aa42850440f8" providerId="AD" clId="Web-{DB84610B-F16B-7210-2862-C13E12AC8D74}" dt="2024-07-22T22:09:28.959" v="728" actId="1076"/>
          <ac:spMkLst>
            <pc:docMk/>
            <pc:sldMk cId="899566595" sldId="314"/>
            <ac:spMk id="5" creationId="{4EC8D00C-492E-5247-5C07-BF8F2F05E2CC}"/>
          </ac:spMkLst>
        </pc:spChg>
        <pc:spChg chg="add mod">
          <ac:chgData name="Kayla N. Paramore" userId="S::kayla.n.paramore@ama-inc.com::1d9d2168-13ca-4f3a-963a-aa42850440f8" providerId="AD" clId="Web-{DB84610B-F16B-7210-2862-C13E12AC8D74}" dt="2024-07-22T22:09:23.912" v="727" actId="1076"/>
          <ac:spMkLst>
            <pc:docMk/>
            <pc:sldMk cId="899566595" sldId="314"/>
            <ac:spMk id="7" creationId="{7753343B-CCF9-6309-333C-E4ABC1A8D4FE}"/>
          </ac:spMkLst>
        </pc:spChg>
        <pc:spChg chg="add mod">
          <ac:chgData name="Kayla N. Paramore" userId="S::kayla.n.paramore@ama-inc.com::1d9d2168-13ca-4f3a-963a-aa42850440f8" providerId="AD" clId="Web-{DB84610B-F16B-7210-2862-C13E12AC8D74}" dt="2024-07-22T22:09:16.256" v="726" actId="1076"/>
          <ac:spMkLst>
            <pc:docMk/>
            <pc:sldMk cId="899566595" sldId="314"/>
            <ac:spMk id="9" creationId="{4EE1E479-E837-0168-8817-B50F2E855B8C}"/>
          </ac:spMkLst>
        </pc:spChg>
        <pc:spChg chg="add del">
          <ac:chgData name="Kayla N. Paramore" userId="S::kayla.n.paramore@ama-inc.com::1d9d2168-13ca-4f3a-963a-aa42850440f8" providerId="AD" clId="Web-{DB84610B-F16B-7210-2862-C13E12AC8D74}" dt="2024-07-22T22:29:58.341" v="778"/>
          <ac:spMkLst>
            <pc:docMk/>
            <pc:sldMk cId="899566595" sldId="314"/>
            <ac:spMk id="12" creationId="{814494D9-67BA-CB5D-A827-FCAD8DC24C4C}"/>
          </ac:spMkLst>
        </pc:spChg>
        <pc:spChg chg="add del">
          <ac:chgData name="Kayla N. Paramore" userId="S::kayla.n.paramore@ama-inc.com::1d9d2168-13ca-4f3a-963a-aa42850440f8" providerId="AD" clId="Web-{DB84610B-F16B-7210-2862-C13E12AC8D74}" dt="2024-07-22T22:30:01.263" v="779"/>
          <ac:spMkLst>
            <pc:docMk/>
            <pc:sldMk cId="899566595" sldId="314"/>
            <ac:spMk id="14" creationId="{5675486C-7B67-CD20-724D-A5B3F6954D1D}"/>
          </ac:spMkLst>
        </pc:spChg>
        <pc:spChg chg="add mod">
          <ac:chgData name="Kayla N. Paramore" userId="S::kayla.n.paramore@ama-inc.com::1d9d2168-13ca-4f3a-963a-aa42850440f8" providerId="AD" clId="Web-{DB84610B-F16B-7210-2862-C13E12AC8D74}" dt="2024-07-22T22:31:45.344" v="791" actId="1076"/>
          <ac:spMkLst>
            <pc:docMk/>
            <pc:sldMk cId="899566595" sldId="314"/>
            <ac:spMk id="16" creationId="{AC50E615-FD90-2E52-8F8F-8462AC221ADA}"/>
          </ac:spMkLst>
        </pc:spChg>
        <pc:spChg chg="add mod">
          <ac:chgData name="Kayla N. Paramore" userId="S::kayla.n.paramore@ama-inc.com::1d9d2168-13ca-4f3a-963a-aa42850440f8" providerId="AD" clId="Web-{DB84610B-F16B-7210-2862-C13E12AC8D74}" dt="2024-07-22T22:31:42.860" v="790" actId="1076"/>
          <ac:spMkLst>
            <pc:docMk/>
            <pc:sldMk cId="899566595" sldId="314"/>
            <ac:spMk id="18" creationId="{63D25F67-C94D-EEA1-3299-86C86573675A}"/>
          </ac:spMkLst>
        </pc:spChg>
        <pc:spChg chg="mod">
          <ac:chgData name="Kayla N. Paramore" userId="S::kayla.n.paramore@ama-inc.com::1d9d2168-13ca-4f3a-963a-aa42850440f8" providerId="AD" clId="Web-{DB84610B-F16B-7210-2862-C13E12AC8D74}" dt="2024-07-22T22:08:06.597" v="712" actId="1076"/>
          <ac:spMkLst>
            <pc:docMk/>
            <pc:sldMk cId="899566595" sldId="314"/>
            <ac:spMk id="22" creationId="{87CAA810-E339-1BD2-93CC-19BC8AD1CC48}"/>
          </ac:spMkLst>
        </pc:spChg>
        <pc:spChg chg="mod">
          <ac:chgData name="Kayla N. Paramore" userId="S::kayla.n.paramore@ama-inc.com::1d9d2168-13ca-4f3a-963a-aa42850440f8" providerId="AD" clId="Web-{DB84610B-F16B-7210-2862-C13E12AC8D74}" dt="2024-07-22T22:07:54.456" v="693" actId="1076"/>
          <ac:spMkLst>
            <pc:docMk/>
            <pc:sldMk cId="899566595" sldId="314"/>
            <ac:spMk id="27" creationId="{B6DAABEC-1E4F-FA4E-3E7B-78D96720E8FB}"/>
          </ac:spMkLst>
        </pc:spChg>
        <pc:spChg chg="mod">
          <ac:chgData name="Kayla N. Paramore" userId="S::kayla.n.paramore@ama-inc.com::1d9d2168-13ca-4f3a-963a-aa42850440f8" providerId="AD" clId="Web-{DB84610B-F16B-7210-2862-C13E12AC8D74}" dt="2024-07-22T22:07:54.488" v="695" actId="1076"/>
          <ac:spMkLst>
            <pc:docMk/>
            <pc:sldMk cId="899566595" sldId="314"/>
            <ac:spMk id="31" creationId="{F0B8904B-8D7C-6C38-2087-1D1F7A584BD0}"/>
          </ac:spMkLst>
        </pc:spChg>
        <pc:spChg chg="mod">
          <ac:chgData name="Kayla N. Paramore" userId="S::kayla.n.paramore@ama-inc.com::1d9d2168-13ca-4f3a-963a-aa42850440f8" providerId="AD" clId="Web-{DB84610B-F16B-7210-2862-C13E12AC8D74}" dt="2024-07-22T22:14:38.359" v="731" actId="20577"/>
          <ac:spMkLst>
            <pc:docMk/>
            <pc:sldMk cId="899566595" sldId="314"/>
            <ac:spMk id="33" creationId="{9875D641-353E-9591-22FB-40D9B0ED9DB6}"/>
          </ac:spMkLst>
        </pc:spChg>
        <pc:spChg chg="del">
          <ac:chgData name="Kayla N. Paramore" userId="S::kayla.n.paramore@ama-inc.com::1d9d2168-13ca-4f3a-963a-aa42850440f8" providerId="AD" clId="Web-{DB84610B-F16B-7210-2862-C13E12AC8D74}" dt="2024-07-22T21:50:31.081" v="563"/>
          <ac:spMkLst>
            <pc:docMk/>
            <pc:sldMk cId="899566595" sldId="314"/>
            <ac:spMk id="34" creationId="{A74A1D50-9682-F140-1EAB-C0F0B557EC93}"/>
          </ac:spMkLst>
        </pc:spChg>
        <pc:spChg chg="mod">
          <ac:chgData name="Kayla N. Paramore" userId="S::kayla.n.paramore@ama-inc.com::1d9d2168-13ca-4f3a-963a-aa42850440f8" providerId="AD" clId="Web-{DB84610B-F16B-7210-2862-C13E12AC8D74}" dt="2024-07-22T22:07:32.815" v="690" actId="1076"/>
          <ac:spMkLst>
            <pc:docMk/>
            <pc:sldMk cId="899566595" sldId="314"/>
            <ac:spMk id="36" creationId="{6D120DA9-FCAB-DC78-FB5D-53C347AD9B62}"/>
          </ac:spMkLst>
        </pc:spChg>
        <pc:spChg chg="mod">
          <ac:chgData name="Kayla N. Paramore" userId="S::kayla.n.paramore@ama-inc.com::1d9d2168-13ca-4f3a-963a-aa42850440f8" providerId="AD" clId="Web-{DB84610B-F16B-7210-2862-C13E12AC8D74}" dt="2024-07-22T22:14:19.124" v="729" actId="1076"/>
          <ac:spMkLst>
            <pc:docMk/>
            <pc:sldMk cId="899566595" sldId="314"/>
            <ac:spMk id="37" creationId="{CABBC45C-BEAA-933C-59C5-FFFDCC726788}"/>
          </ac:spMkLst>
        </pc:spChg>
        <pc:spChg chg="mod">
          <ac:chgData name="Kayla N. Paramore" userId="S::kayla.n.paramore@ama-inc.com::1d9d2168-13ca-4f3a-963a-aa42850440f8" providerId="AD" clId="Web-{DB84610B-F16B-7210-2862-C13E12AC8D74}" dt="2024-07-22T22:08:56.568" v="725" actId="1076"/>
          <ac:spMkLst>
            <pc:docMk/>
            <pc:sldMk cId="899566595" sldId="314"/>
            <ac:spMk id="39" creationId="{5DAEC744-E2F1-DE80-3F63-9D3DD521E3E7}"/>
          </ac:spMkLst>
        </pc:spChg>
        <pc:spChg chg="mod">
          <ac:chgData name="Kayla N. Paramore" userId="S::kayla.n.paramore@ama-inc.com::1d9d2168-13ca-4f3a-963a-aa42850440f8" providerId="AD" clId="Web-{DB84610B-F16B-7210-2862-C13E12AC8D74}" dt="2024-07-22T22:08:53.536" v="724" actId="1076"/>
          <ac:spMkLst>
            <pc:docMk/>
            <pc:sldMk cId="899566595" sldId="314"/>
            <ac:spMk id="41" creationId="{95D4AC8C-BB61-5D51-DA66-7FB31A734A7D}"/>
          </ac:spMkLst>
        </pc:spChg>
        <pc:spChg chg="mod">
          <ac:chgData name="Kayla N. Paramore" userId="S::kayla.n.paramore@ama-inc.com::1d9d2168-13ca-4f3a-963a-aa42850440f8" providerId="AD" clId="Web-{DB84610B-F16B-7210-2862-C13E12AC8D74}" dt="2024-07-22T22:08:50.239" v="723" actId="1076"/>
          <ac:spMkLst>
            <pc:docMk/>
            <pc:sldMk cId="899566595" sldId="314"/>
            <ac:spMk id="43" creationId="{7D2429DB-743F-1DAE-3B34-D1618091699F}"/>
          </ac:spMkLst>
        </pc:spChg>
        <pc:spChg chg="mod">
          <ac:chgData name="Kayla N. Paramore" userId="S::kayla.n.paramore@ama-inc.com::1d9d2168-13ca-4f3a-963a-aa42850440f8" providerId="AD" clId="Web-{DB84610B-F16B-7210-2862-C13E12AC8D74}" dt="2024-07-22T22:08:42.989" v="722" actId="1076"/>
          <ac:spMkLst>
            <pc:docMk/>
            <pc:sldMk cId="899566595" sldId="314"/>
            <ac:spMk id="45" creationId="{059DFFB0-FA4B-3804-A865-A13588A494C9}"/>
          </ac:spMkLst>
        </pc:spChg>
        <pc:spChg chg="mod">
          <ac:chgData name="Kayla N. Paramore" userId="S::kayla.n.paramore@ama-inc.com::1d9d2168-13ca-4f3a-963a-aa42850440f8" providerId="AD" clId="Web-{DB84610B-F16B-7210-2862-C13E12AC8D74}" dt="2024-07-22T22:08:34.629" v="716" actId="1076"/>
          <ac:spMkLst>
            <pc:docMk/>
            <pc:sldMk cId="899566595" sldId="314"/>
            <ac:spMk id="47" creationId="{02C193F5-2CD0-A7DB-2DCA-1667F33D3C95}"/>
          </ac:spMkLst>
        </pc:spChg>
        <pc:spChg chg="mod">
          <ac:chgData name="Kayla N. Paramore" userId="S::kayla.n.paramore@ama-inc.com::1d9d2168-13ca-4f3a-963a-aa42850440f8" providerId="AD" clId="Web-{DB84610B-F16B-7210-2862-C13E12AC8D74}" dt="2024-07-22T22:08:34.645" v="717" actId="1076"/>
          <ac:spMkLst>
            <pc:docMk/>
            <pc:sldMk cId="899566595" sldId="314"/>
            <ac:spMk id="49" creationId="{210E2412-34B6-B0F0-E1D8-A4C306A7A336}"/>
          </ac:spMkLst>
        </pc:spChg>
        <pc:spChg chg="mod">
          <ac:chgData name="Kayla N. Paramore" userId="S::kayla.n.paramore@ama-inc.com::1d9d2168-13ca-4f3a-963a-aa42850440f8" providerId="AD" clId="Web-{DB84610B-F16B-7210-2862-C13E12AC8D74}" dt="2024-07-22T22:08:34.661" v="718" actId="1076"/>
          <ac:spMkLst>
            <pc:docMk/>
            <pc:sldMk cId="899566595" sldId="314"/>
            <ac:spMk id="51" creationId="{F2984FFB-03E5-5956-7279-FA04554215B7}"/>
          </ac:spMkLst>
        </pc:spChg>
        <pc:spChg chg="mod">
          <ac:chgData name="Kayla N. Paramore" userId="S::kayla.n.paramore@ama-inc.com::1d9d2168-13ca-4f3a-963a-aa42850440f8" providerId="AD" clId="Web-{DB84610B-F16B-7210-2862-C13E12AC8D74}" dt="2024-07-22T22:08:34.661" v="719" actId="1076"/>
          <ac:spMkLst>
            <pc:docMk/>
            <pc:sldMk cId="899566595" sldId="314"/>
            <ac:spMk id="53" creationId="{E8BB612F-A8F5-BC38-3E60-13128DD44856}"/>
          </ac:spMkLst>
        </pc:spChg>
        <pc:spChg chg="mod">
          <ac:chgData name="Kayla N. Paramore" userId="S::kayla.n.paramore@ama-inc.com::1d9d2168-13ca-4f3a-963a-aa42850440f8" providerId="AD" clId="Web-{DB84610B-F16B-7210-2862-C13E12AC8D74}" dt="2024-07-22T22:08:34.676" v="720" actId="1076"/>
          <ac:spMkLst>
            <pc:docMk/>
            <pc:sldMk cId="899566595" sldId="314"/>
            <ac:spMk id="55" creationId="{C1206225-BE64-E86B-ABC7-E97009BE1A1C}"/>
          </ac:spMkLst>
        </pc:spChg>
        <pc:spChg chg="mod">
          <ac:chgData name="Kayla N. Paramore" userId="S::kayla.n.paramore@ama-inc.com::1d9d2168-13ca-4f3a-963a-aa42850440f8" providerId="AD" clId="Web-{DB84610B-F16B-7210-2862-C13E12AC8D74}" dt="2024-07-22T22:08:34.692" v="721" actId="1076"/>
          <ac:spMkLst>
            <pc:docMk/>
            <pc:sldMk cId="899566595" sldId="314"/>
            <ac:spMk id="57" creationId="{5BE207D9-CF9A-446F-3435-9B6524643EB1}"/>
          </ac:spMkLst>
        </pc:spChg>
        <pc:picChg chg="mod">
          <ac:chgData name="Kayla N. Paramore" userId="S::kayla.n.paramore@ama-inc.com::1d9d2168-13ca-4f3a-963a-aa42850440f8" providerId="AD" clId="Web-{DB84610B-F16B-7210-2862-C13E12AC8D74}" dt="2024-07-22T22:07:32.909" v="691" actId="1076"/>
          <ac:picMkLst>
            <pc:docMk/>
            <pc:sldMk cId="899566595" sldId="314"/>
            <ac:picMk id="4" creationId="{888294B9-3BDE-84A0-083C-DA896F11DB07}"/>
          </ac:picMkLst>
        </pc:picChg>
        <pc:picChg chg="mod">
          <ac:chgData name="Kayla N. Paramore" userId="S::kayla.n.paramore@ama-inc.com::1d9d2168-13ca-4f3a-963a-aa42850440f8" providerId="AD" clId="Web-{DB84610B-F16B-7210-2862-C13E12AC8D74}" dt="2024-07-22T22:07:54.441" v="692" actId="1076"/>
          <ac:picMkLst>
            <pc:docMk/>
            <pc:sldMk cId="899566595" sldId="314"/>
            <ac:picMk id="11" creationId="{8EFE74A5-EE24-2798-CFFC-81A90231F885}"/>
          </ac:picMkLst>
        </pc:picChg>
        <pc:picChg chg="mod">
          <ac:chgData name="Kayla N. Paramore" userId="S::kayla.n.paramore@ama-inc.com::1d9d2168-13ca-4f3a-963a-aa42850440f8" providerId="AD" clId="Web-{DB84610B-F16B-7210-2862-C13E12AC8D74}" dt="2024-07-22T22:07:54.660" v="707" actId="1076"/>
          <ac:picMkLst>
            <pc:docMk/>
            <pc:sldMk cId="899566595" sldId="314"/>
            <ac:picMk id="59" creationId="{A54F3478-606A-ACA2-22F9-5FDD6D42E4AC}"/>
          </ac:picMkLst>
        </pc:picChg>
      </pc:sldChg>
      <pc:sldChg chg="modSp">
        <pc:chgData name="Kayla N. Paramore" userId="S::kayla.n.paramore@ama-inc.com::1d9d2168-13ca-4f3a-963a-aa42850440f8" providerId="AD" clId="Web-{DB84610B-F16B-7210-2862-C13E12AC8D74}" dt="2024-07-22T21:51:50.458" v="570" actId="1076"/>
        <pc:sldMkLst>
          <pc:docMk/>
          <pc:sldMk cId="2343405397" sldId="315"/>
        </pc:sldMkLst>
        <pc:spChg chg="mod">
          <ac:chgData name="Kayla N. Paramore" userId="S::kayla.n.paramore@ama-inc.com::1d9d2168-13ca-4f3a-963a-aa42850440f8" providerId="AD" clId="Web-{DB84610B-F16B-7210-2862-C13E12AC8D74}" dt="2024-07-22T21:51:44.317" v="569" actId="1076"/>
          <ac:spMkLst>
            <pc:docMk/>
            <pc:sldMk cId="2343405397" sldId="315"/>
            <ac:spMk id="6" creationId="{4C15424A-66FC-D6C2-B087-A568F5B8122D}"/>
          </ac:spMkLst>
        </pc:spChg>
        <pc:spChg chg="mod">
          <ac:chgData name="Kayla N. Paramore" userId="S::kayla.n.paramore@ama-inc.com::1d9d2168-13ca-4f3a-963a-aa42850440f8" providerId="AD" clId="Web-{DB84610B-F16B-7210-2862-C13E12AC8D74}" dt="2024-07-22T21:51:50.458" v="570" actId="1076"/>
          <ac:spMkLst>
            <pc:docMk/>
            <pc:sldMk cId="2343405397" sldId="315"/>
            <ac:spMk id="36" creationId="{E4E1BFE0-FE8C-0F7D-B0DC-80E9213902F0}"/>
          </ac:spMkLst>
        </pc:spChg>
      </pc:sldChg>
      <pc:sldChg chg="addSp delSp modSp delCm modCm">
        <pc:chgData name="Kayla N. Paramore" userId="S::kayla.n.paramore@ama-inc.com::1d9d2168-13ca-4f3a-963a-aa42850440f8" providerId="AD" clId="Web-{DB84610B-F16B-7210-2862-C13E12AC8D74}" dt="2024-07-22T22:29:30.184" v="771" actId="1076"/>
        <pc:sldMkLst>
          <pc:docMk/>
          <pc:sldMk cId="684113639" sldId="316"/>
        </pc:sldMkLst>
        <pc:spChg chg="add mod">
          <ac:chgData name="Kayla N. Paramore" userId="S::kayla.n.paramore@ama-inc.com::1d9d2168-13ca-4f3a-963a-aa42850440f8" providerId="AD" clId="Web-{DB84610B-F16B-7210-2862-C13E12AC8D74}" dt="2024-07-22T22:05:49.374" v="680" actId="1076"/>
          <ac:spMkLst>
            <pc:docMk/>
            <pc:sldMk cId="684113639" sldId="316"/>
            <ac:spMk id="8" creationId="{E44D0D82-AB61-DCA9-B415-5D2FF59EC5EA}"/>
          </ac:spMkLst>
        </pc:spChg>
        <pc:spChg chg="add mod">
          <ac:chgData name="Kayla N. Paramore" userId="S::kayla.n.paramore@ama-inc.com::1d9d2168-13ca-4f3a-963a-aa42850440f8" providerId="AD" clId="Web-{DB84610B-F16B-7210-2862-C13E12AC8D74}" dt="2024-07-22T22:05:52.671" v="681" actId="1076"/>
          <ac:spMkLst>
            <pc:docMk/>
            <pc:sldMk cId="684113639" sldId="316"/>
            <ac:spMk id="14" creationId="{FD8BD923-A1D7-F5CE-55E3-26FC837C3006}"/>
          </ac:spMkLst>
        </pc:spChg>
        <pc:spChg chg="add mod">
          <ac:chgData name="Kayla N. Paramore" userId="S::kayla.n.paramore@ama-inc.com::1d9d2168-13ca-4f3a-963a-aa42850440f8" providerId="AD" clId="Web-{DB84610B-F16B-7210-2862-C13E12AC8D74}" dt="2024-07-22T22:05:35.640" v="679" actId="1076"/>
          <ac:spMkLst>
            <pc:docMk/>
            <pc:sldMk cId="684113639" sldId="316"/>
            <ac:spMk id="15" creationId="{7F962199-BBC1-F7FC-8EC9-41F66AF1FDC4}"/>
          </ac:spMkLst>
        </pc:spChg>
        <pc:spChg chg="add mod">
          <ac:chgData name="Kayla N. Paramore" userId="S::kayla.n.paramore@ama-inc.com::1d9d2168-13ca-4f3a-963a-aa42850440f8" providerId="AD" clId="Web-{DB84610B-F16B-7210-2862-C13E12AC8D74}" dt="2024-07-22T22:29:30.184" v="770" actId="1076"/>
          <ac:spMkLst>
            <pc:docMk/>
            <pc:sldMk cId="684113639" sldId="316"/>
            <ac:spMk id="18" creationId="{D05B8A11-BFDC-2469-B12E-387B833DE4AE}"/>
          </ac:spMkLst>
        </pc:spChg>
        <pc:spChg chg="add mod">
          <ac:chgData name="Kayla N. Paramore" userId="S::kayla.n.paramore@ama-inc.com::1d9d2168-13ca-4f3a-963a-aa42850440f8" providerId="AD" clId="Web-{DB84610B-F16B-7210-2862-C13E12AC8D74}" dt="2024-07-22T22:29:30.184" v="771" actId="1076"/>
          <ac:spMkLst>
            <pc:docMk/>
            <pc:sldMk cId="684113639" sldId="316"/>
            <ac:spMk id="20" creationId="{E76CB03B-A122-7E48-2410-3173890CA5B4}"/>
          </ac:spMkLst>
        </pc:spChg>
        <pc:spChg chg="mod">
          <ac:chgData name="Kayla N. Paramore" userId="S::kayla.n.paramore@ama-inc.com::1d9d2168-13ca-4f3a-963a-aa42850440f8" providerId="AD" clId="Web-{DB84610B-F16B-7210-2862-C13E12AC8D74}" dt="2024-07-22T22:14:53.454" v="734" actId="20577"/>
          <ac:spMkLst>
            <pc:docMk/>
            <pc:sldMk cId="684113639" sldId="316"/>
            <ac:spMk id="33" creationId="{9875D641-353E-9591-22FB-40D9B0ED9DB6}"/>
          </ac:spMkLst>
        </pc:spChg>
        <pc:spChg chg="del">
          <ac:chgData name="Kayla N. Paramore" userId="S::kayla.n.paramore@ama-inc.com::1d9d2168-13ca-4f3a-963a-aa42850440f8" providerId="AD" clId="Web-{DB84610B-F16B-7210-2862-C13E12AC8D74}" dt="2024-07-22T21:50:25.659" v="562"/>
          <ac:spMkLst>
            <pc:docMk/>
            <pc:sldMk cId="684113639" sldId="316"/>
            <ac:spMk id="34" creationId="{A74A1D50-9682-F140-1EAB-C0F0B557EC93}"/>
          </ac:spMkLst>
        </pc:spChg>
        <pc:extLst>
          <p:ext xmlns:p="http://schemas.openxmlformats.org/presentationml/2006/main" uri="{D6D511B9-2390-475A-947B-AFAB55BFBCF1}">
            <pc226:cmChg xmlns:pc226="http://schemas.microsoft.com/office/powerpoint/2022/06/main/command" chg="del">
              <pc226:chgData name="Kayla N. Paramore" userId="S::kayla.n.paramore@ama-inc.com::1d9d2168-13ca-4f3a-963a-aa42850440f8" providerId="AD" clId="Web-{DB84610B-F16B-7210-2862-C13E12AC8D74}" dt="2024-07-22T22:28:43.932" v="767"/>
              <pc2:cmMkLst xmlns:pc2="http://schemas.microsoft.com/office/powerpoint/2019/9/main/command">
                <pc:docMk/>
                <pc:sldMk cId="684113639" sldId="316"/>
                <pc2:cmMk id="{63E3401B-3DAD-4448-9D6C-5AC359A3B418}"/>
              </pc2:cmMkLst>
            </pc226:cmChg>
            <pc226:cmChg xmlns:pc226="http://schemas.microsoft.com/office/powerpoint/2022/06/main/command" chg="mod">
              <pc226:chgData name="Kayla N. Paramore" userId="S::kayla.n.paramore@ama-inc.com::1d9d2168-13ca-4f3a-963a-aa42850440f8" providerId="AD" clId="Web-{DB84610B-F16B-7210-2862-C13E12AC8D74}" dt="2024-07-22T22:28:30.369" v="766"/>
              <pc2:cmMkLst xmlns:pc2="http://schemas.microsoft.com/office/powerpoint/2019/9/main/command">
                <pc:docMk/>
                <pc:sldMk cId="684113639" sldId="316"/>
                <pc2:cmMk id="{526132A9-13AD-4565-917B-F620131F2967}"/>
              </pc2:cmMkLst>
            </pc226:cmChg>
          </p:ext>
        </pc:extLst>
      </pc:sldChg>
      <pc:sldChg chg="addSp modSp">
        <pc:chgData name="Kayla N. Paramore" userId="S::kayla.n.paramore@ama-inc.com::1d9d2168-13ca-4f3a-963a-aa42850440f8" providerId="AD" clId="Web-{DB84610B-F16B-7210-2862-C13E12AC8D74}" dt="2024-07-22T22:27:47.759" v="765"/>
        <pc:sldMkLst>
          <pc:docMk/>
          <pc:sldMk cId="3894492662" sldId="322"/>
        </pc:sldMkLst>
        <pc:spChg chg="add mod">
          <ac:chgData name="Kayla N. Paramore" userId="S::kayla.n.paramore@ama-inc.com::1d9d2168-13ca-4f3a-963a-aa42850440f8" providerId="AD" clId="Web-{DB84610B-F16B-7210-2862-C13E12AC8D74}" dt="2024-07-22T22:24:59.628" v="761" actId="20577"/>
          <ac:spMkLst>
            <pc:docMk/>
            <pc:sldMk cId="3894492662" sldId="322"/>
            <ac:spMk id="2" creationId="{0430B540-4F40-A555-A738-E7C950568614}"/>
          </ac:spMkLst>
        </pc:spChg>
        <pc:spChg chg="mod">
          <ac:chgData name="Kayla N. Paramore" userId="S::kayla.n.paramore@ama-inc.com::1d9d2168-13ca-4f3a-963a-aa42850440f8" providerId="AD" clId="Web-{DB84610B-F16B-7210-2862-C13E12AC8D74}" dt="2024-07-22T22:27:47.759" v="764"/>
          <ac:spMkLst>
            <pc:docMk/>
            <pc:sldMk cId="3894492662" sldId="322"/>
            <ac:spMk id="4" creationId="{5EA3A8A6-CE94-27AF-D338-F46019C80E1D}"/>
          </ac:spMkLst>
        </pc:spChg>
        <pc:spChg chg="mod">
          <ac:chgData name="Kayla N. Paramore" userId="S::kayla.n.paramore@ama-inc.com::1d9d2168-13ca-4f3a-963a-aa42850440f8" providerId="AD" clId="Web-{DB84610B-F16B-7210-2862-C13E12AC8D74}" dt="2024-07-22T22:27:47.759" v="765"/>
          <ac:spMkLst>
            <pc:docMk/>
            <pc:sldMk cId="3894492662" sldId="322"/>
            <ac:spMk id="6" creationId="{9AF1FFBF-F0DD-585A-A565-1D383AD0858F}"/>
          </ac:spMkLst>
        </pc:spChg>
      </pc:sldChg>
      <pc:sldChg chg="add del replId">
        <pc:chgData name="Kayla N. Paramore" userId="S::kayla.n.paramore@ama-inc.com::1d9d2168-13ca-4f3a-963a-aa42850440f8" providerId="AD" clId="Web-{DB84610B-F16B-7210-2862-C13E12AC8D74}" dt="2024-07-22T21:42:42.223" v="457"/>
        <pc:sldMkLst>
          <pc:docMk/>
          <pc:sldMk cId="4170646873" sldId="327"/>
        </pc:sldMkLst>
      </pc:sldChg>
      <pc:sldChg chg="addSp delSp modSp add replId">
        <pc:chgData name="Kayla N. Paramore" userId="S::kayla.n.paramore@ama-inc.com::1d9d2168-13ca-4f3a-963a-aa42850440f8" providerId="AD" clId="Web-{DB84610B-F16B-7210-2862-C13E12AC8D74}" dt="2024-07-22T23:16:09.693" v="877" actId="20577"/>
        <pc:sldMkLst>
          <pc:docMk/>
          <pc:sldMk cId="895519832" sldId="328"/>
        </pc:sldMkLst>
        <pc:spChg chg="add del">
          <ac:chgData name="Kayla N. Paramore" userId="S::kayla.n.paramore@ama-inc.com::1d9d2168-13ca-4f3a-963a-aa42850440f8" providerId="AD" clId="Web-{DB84610B-F16B-7210-2862-C13E12AC8D74}" dt="2024-07-22T23:11:16.591" v="819"/>
          <ac:spMkLst>
            <pc:docMk/>
            <pc:sldMk cId="895519832" sldId="328"/>
            <ac:spMk id="5" creationId="{AA7E07CF-D10A-A831-0383-7739FEBB62A3}"/>
          </ac:spMkLst>
        </pc:spChg>
        <pc:spChg chg="add del">
          <ac:chgData name="Kayla N. Paramore" userId="S::kayla.n.paramore@ama-inc.com::1d9d2168-13ca-4f3a-963a-aa42850440f8" providerId="AD" clId="Web-{DB84610B-F16B-7210-2862-C13E12AC8D74}" dt="2024-07-22T23:11:16.591" v="819"/>
          <ac:spMkLst>
            <pc:docMk/>
            <pc:sldMk cId="895519832" sldId="328"/>
            <ac:spMk id="7" creationId="{2F0DE6AD-1FAA-9328-5F47-87A137D0038E}"/>
          </ac:spMkLst>
        </pc:spChg>
        <pc:spChg chg="add del">
          <ac:chgData name="Kayla N. Paramore" userId="S::kayla.n.paramore@ama-inc.com::1d9d2168-13ca-4f3a-963a-aa42850440f8" providerId="AD" clId="Web-{DB84610B-F16B-7210-2862-C13E12AC8D74}" dt="2024-07-22T23:11:16.591" v="819"/>
          <ac:spMkLst>
            <pc:docMk/>
            <pc:sldMk cId="895519832" sldId="328"/>
            <ac:spMk id="10" creationId="{54BEA505-B20F-47B1-61CE-9622D42820F9}"/>
          </ac:spMkLst>
        </pc:spChg>
        <pc:spChg chg="add del">
          <ac:chgData name="Kayla N. Paramore" userId="S::kayla.n.paramore@ama-inc.com::1d9d2168-13ca-4f3a-963a-aa42850440f8" providerId="AD" clId="Web-{DB84610B-F16B-7210-2862-C13E12AC8D74}" dt="2024-07-22T23:11:16.591" v="819"/>
          <ac:spMkLst>
            <pc:docMk/>
            <pc:sldMk cId="895519832" sldId="328"/>
            <ac:spMk id="11" creationId="{A4AC4E26-8C47-75F8-7012-5D2C922EF2C6}"/>
          </ac:spMkLst>
        </pc:spChg>
        <pc:spChg chg="add del">
          <ac:chgData name="Kayla N. Paramore" userId="S::kayla.n.paramore@ama-inc.com::1d9d2168-13ca-4f3a-963a-aa42850440f8" providerId="AD" clId="Web-{DB84610B-F16B-7210-2862-C13E12AC8D74}" dt="2024-07-22T23:11:39.591" v="822"/>
          <ac:spMkLst>
            <pc:docMk/>
            <pc:sldMk cId="895519832" sldId="328"/>
            <ac:spMk id="12" creationId="{966D71CF-41BC-054E-08CC-F632AD3FE67D}"/>
          </ac:spMkLst>
        </pc:spChg>
        <pc:spChg chg="add del">
          <ac:chgData name="Kayla N. Paramore" userId="S::kayla.n.paramore@ama-inc.com::1d9d2168-13ca-4f3a-963a-aa42850440f8" providerId="AD" clId="Web-{DB84610B-F16B-7210-2862-C13E12AC8D74}" dt="2024-07-22T23:11:42.857" v="824"/>
          <ac:spMkLst>
            <pc:docMk/>
            <pc:sldMk cId="895519832" sldId="328"/>
            <ac:spMk id="13" creationId="{69944CDC-4472-F2F2-6270-9B5531040D0B}"/>
          </ac:spMkLst>
        </pc:spChg>
        <pc:spChg chg="add del">
          <ac:chgData name="Kayla N. Paramore" userId="S::kayla.n.paramore@ama-inc.com::1d9d2168-13ca-4f3a-963a-aa42850440f8" providerId="AD" clId="Web-{DB84610B-F16B-7210-2862-C13E12AC8D74}" dt="2024-07-22T23:11:41.420" v="823"/>
          <ac:spMkLst>
            <pc:docMk/>
            <pc:sldMk cId="895519832" sldId="328"/>
            <ac:spMk id="14" creationId="{108783BE-CB0E-F26F-537F-200D3C5E89A6}"/>
          </ac:spMkLst>
        </pc:spChg>
        <pc:spChg chg="add del">
          <ac:chgData name="Kayla N. Paramore" userId="S::kayla.n.paramore@ama-inc.com::1d9d2168-13ca-4f3a-963a-aa42850440f8" providerId="AD" clId="Web-{DB84610B-F16B-7210-2862-C13E12AC8D74}" dt="2024-07-22T23:11:36.966" v="821"/>
          <ac:spMkLst>
            <pc:docMk/>
            <pc:sldMk cId="895519832" sldId="328"/>
            <ac:spMk id="15" creationId="{7FAC25FF-1DCF-4EE0-9218-D956938C7591}"/>
          </ac:spMkLst>
        </pc:spChg>
        <pc:spChg chg="add mod topLvl">
          <ac:chgData name="Kayla N. Paramore" userId="S::kayla.n.paramore@ama-inc.com::1d9d2168-13ca-4f3a-963a-aa42850440f8" providerId="AD" clId="Web-{DB84610B-F16B-7210-2862-C13E12AC8D74}" dt="2024-07-22T23:14:16.534" v="848"/>
          <ac:spMkLst>
            <pc:docMk/>
            <pc:sldMk cId="895519832" sldId="328"/>
            <ac:spMk id="17" creationId="{E0F73354-DAFD-0A50-4168-3223465CC526}"/>
          </ac:spMkLst>
        </pc:spChg>
        <pc:spChg chg="add mod topLvl">
          <ac:chgData name="Kayla N. Paramore" userId="S::kayla.n.paramore@ama-inc.com::1d9d2168-13ca-4f3a-963a-aa42850440f8" providerId="AD" clId="Web-{DB84610B-F16B-7210-2862-C13E12AC8D74}" dt="2024-07-22T23:14:16.534" v="848"/>
          <ac:spMkLst>
            <pc:docMk/>
            <pc:sldMk cId="895519832" sldId="328"/>
            <ac:spMk id="19" creationId="{3FDBDC97-61EE-5468-82B6-86755ECA86B2}"/>
          </ac:spMkLst>
        </pc:spChg>
        <pc:spChg chg="add mod topLvl">
          <ac:chgData name="Kayla N. Paramore" userId="S::kayla.n.paramore@ama-inc.com::1d9d2168-13ca-4f3a-963a-aa42850440f8" providerId="AD" clId="Web-{DB84610B-F16B-7210-2862-C13E12AC8D74}" dt="2024-07-22T23:14:16.534" v="848"/>
          <ac:spMkLst>
            <pc:docMk/>
            <pc:sldMk cId="895519832" sldId="328"/>
            <ac:spMk id="21" creationId="{14FFA528-448B-9BC5-12CC-42D3845AFE72}"/>
          </ac:spMkLst>
        </pc:spChg>
        <pc:spChg chg="add mod topLvl">
          <ac:chgData name="Kayla N. Paramore" userId="S::kayla.n.paramore@ama-inc.com::1d9d2168-13ca-4f3a-963a-aa42850440f8" providerId="AD" clId="Web-{DB84610B-F16B-7210-2862-C13E12AC8D74}" dt="2024-07-22T23:14:16.534" v="848"/>
          <ac:spMkLst>
            <pc:docMk/>
            <pc:sldMk cId="895519832" sldId="328"/>
            <ac:spMk id="23" creationId="{91E84FF2-6C93-B15B-4446-D49F4D78CE6C}"/>
          </ac:spMkLst>
        </pc:spChg>
        <pc:spChg chg="add mod topLvl">
          <ac:chgData name="Kayla N. Paramore" userId="S::kayla.n.paramore@ama-inc.com::1d9d2168-13ca-4f3a-963a-aa42850440f8" providerId="AD" clId="Web-{DB84610B-F16B-7210-2862-C13E12AC8D74}" dt="2024-07-22T23:14:16.534" v="848"/>
          <ac:spMkLst>
            <pc:docMk/>
            <pc:sldMk cId="895519832" sldId="328"/>
            <ac:spMk id="25" creationId="{BA542FAD-C1A1-30B7-4677-7DEE79D4D810}"/>
          </ac:spMkLst>
        </pc:spChg>
        <pc:spChg chg="add mod topLvl">
          <ac:chgData name="Kayla N. Paramore" userId="S::kayla.n.paramore@ama-inc.com::1d9d2168-13ca-4f3a-963a-aa42850440f8" providerId="AD" clId="Web-{DB84610B-F16B-7210-2862-C13E12AC8D74}" dt="2024-07-22T23:14:16.534" v="848"/>
          <ac:spMkLst>
            <pc:docMk/>
            <pc:sldMk cId="895519832" sldId="328"/>
            <ac:spMk id="27" creationId="{AD231321-11B0-E802-B96D-83A26B34AC4F}"/>
          </ac:spMkLst>
        </pc:spChg>
        <pc:spChg chg="add mod">
          <ac:chgData name="Kayla N. Paramore" userId="S::kayla.n.paramore@ama-inc.com::1d9d2168-13ca-4f3a-963a-aa42850440f8" providerId="AD" clId="Web-{DB84610B-F16B-7210-2862-C13E12AC8D74}" dt="2024-07-22T23:15:59.224" v="868" actId="20577"/>
          <ac:spMkLst>
            <pc:docMk/>
            <pc:sldMk cId="895519832" sldId="328"/>
            <ac:spMk id="29" creationId="{BA905002-0FF6-D83E-4AD4-28B230C57CBA}"/>
          </ac:spMkLst>
        </pc:spChg>
        <pc:spChg chg="add mod">
          <ac:chgData name="Kayla N. Paramore" userId="S::kayla.n.paramore@ama-inc.com::1d9d2168-13ca-4f3a-963a-aa42850440f8" providerId="AD" clId="Web-{DB84610B-F16B-7210-2862-C13E12AC8D74}" dt="2024-07-22T23:16:09.693" v="877" actId="20577"/>
          <ac:spMkLst>
            <pc:docMk/>
            <pc:sldMk cId="895519832" sldId="328"/>
            <ac:spMk id="30" creationId="{17BD5086-6D6E-9399-FF77-F1E789818280}"/>
          </ac:spMkLst>
        </pc:spChg>
        <pc:grpChg chg="add del mod">
          <ac:chgData name="Kayla N. Paramore" userId="S::kayla.n.paramore@ama-inc.com::1d9d2168-13ca-4f3a-963a-aa42850440f8" providerId="AD" clId="Web-{DB84610B-F16B-7210-2862-C13E12AC8D74}" dt="2024-07-22T23:14:16.534" v="848"/>
          <ac:grpSpMkLst>
            <pc:docMk/>
            <pc:sldMk cId="895519832" sldId="328"/>
            <ac:grpSpMk id="28" creationId="{2F890344-AF71-4D2F-C607-1D626A4F58A0}"/>
          </ac:grpSpMkLst>
        </pc:grpChg>
        <pc:picChg chg="del">
          <ac:chgData name="Kayla N. Paramore" userId="S::kayla.n.paramore@ama-inc.com::1d9d2168-13ca-4f3a-963a-aa42850440f8" providerId="AD" clId="Web-{DB84610B-F16B-7210-2862-C13E12AC8D74}" dt="2024-07-22T23:11:03.606" v="817"/>
          <ac:picMkLst>
            <pc:docMk/>
            <pc:sldMk cId="895519832" sldId="328"/>
            <ac:picMk id="9" creationId="{19408787-5581-A51B-D813-6CC033BEE4F9}"/>
          </ac:picMkLst>
        </pc:picChg>
      </pc:sldChg>
      <pc:sldChg chg="add del">
        <pc:chgData name="Kayla N. Paramore" userId="S::kayla.n.paramore@ama-inc.com::1d9d2168-13ca-4f3a-963a-aa42850440f8" providerId="AD" clId="Web-{DB84610B-F16B-7210-2862-C13E12AC8D74}" dt="2024-07-22T23:17:05.383" v="878"/>
        <pc:sldMkLst>
          <pc:docMk/>
          <pc:sldMk cId="3129632738" sldId="329"/>
        </pc:sldMkLst>
      </pc:sldChg>
    </pc:docChg>
  </pc:docChgLst>
  <pc:docChgLst>
    <pc:chgData name="John D. Hocknell" userId="d63b9ad5-f78f-4c1d-baa4-d38296bc0094" providerId="ADAL" clId="{AF4E9B42-E4B5-4FC9-9FA1-70561A51A97B}"/>
    <pc:docChg chg="undo redo custSel delSld modSld sldOrd">
      <pc:chgData name="John D. Hocknell" userId="d63b9ad5-f78f-4c1d-baa4-d38296bc0094" providerId="ADAL" clId="{AF4E9B42-E4B5-4FC9-9FA1-70561A51A97B}" dt="2024-06-20T21:20:52.658" v="3841" actId="20577"/>
      <pc:docMkLst>
        <pc:docMk/>
      </pc:docMkLst>
      <pc:sldChg chg="modSp mod">
        <pc:chgData name="John D. Hocknell" userId="d63b9ad5-f78f-4c1d-baa4-d38296bc0094" providerId="ADAL" clId="{AF4E9B42-E4B5-4FC9-9FA1-70561A51A97B}" dt="2024-06-18T17:14:30.677" v="121" actId="20577"/>
        <pc:sldMkLst>
          <pc:docMk/>
          <pc:sldMk cId="2640687095" sldId="256"/>
        </pc:sldMkLst>
        <pc:spChg chg="mod">
          <ac:chgData name="John D. Hocknell" userId="d63b9ad5-f78f-4c1d-baa4-d38296bc0094" providerId="ADAL" clId="{AF4E9B42-E4B5-4FC9-9FA1-70561A51A97B}" dt="2024-06-18T17:13:28.374" v="83" actId="20577"/>
          <ac:spMkLst>
            <pc:docMk/>
            <pc:sldMk cId="2640687095" sldId="256"/>
            <ac:spMk id="34" creationId="{2EFCFCEF-41EA-16EE-4BCC-BF587D092343}"/>
          </ac:spMkLst>
        </pc:spChg>
        <pc:spChg chg="mod">
          <ac:chgData name="John D. Hocknell" userId="d63b9ad5-f78f-4c1d-baa4-d38296bc0094" providerId="ADAL" clId="{AF4E9B42-E4B5-4FC9-9FA1-70561A51A97B}" dt="2024-06-18T17:13:50.443" v="85" actId="27636"/>
          <ac:spMkLst>
            <pc:docMk/>
            <pc:sldMk cId="2640687095" sldId="256"/>
            <ac:spMk id="35" creationId="{03C51CF1-EF5E-F40F-9DD0-4AAD46204D3A}"/>
          </ac:spMkLst>
        </pc:spChg>
        <pc:spChg chg="mod">
          <ac:chgData name="John D. Hocknell" userId="d63b9ad5-f78f-4c1d-baa4-d38296bc0094" providerId="ADAL" clId="{AF4E9B42-E4B5-4FC9-9FA1-70561A51A97B}" dt="2024-06-18T17:14:30.677" v="121" actId="20577"/>
          <ac:spMkLst>
            <pc:docMk/>
            <pc:sldMk cId="2640687095" sldId="256"/>
            <ac:spMk id="42" creationId="{7B3FE8F8-A0C4-7E52-6FD1-EB79A54A977F}"/>
          </ac:spMkLst>
        </pc:spChg>
      </pc:sldChg>
      <pc:sldChg chg="addSp delSp modSp mod modNotesTx">
        <pc:chgData name="John D. Hocknell" userId="d63b9ad5-f78f-4c1d-baa4-d38296bc0094" providerId="ADAL" clId="{AF4E9B42-E4B5-4FC9-9FA1-70561A51A97B}" dt="2024-06-20T17:14:02.395" v="3635" actId="20577"/>
        <pc:sldMkLst>
          <pc:docMk/>
          <pc:sldMk cId="2435648006" sldId="259"/>
        </pc:sldMkLst>
        <pc:spChg chg="mod">
          <ac:chgData name="John D. Hocknell" userId="d63b9ad5-f78f-4c1d-baa4-d38296bc0094" providerId="ADAL" clId="{AF4E9B42-E4B5-4FC9-9FA1-70561A51A97B}" dt="2024-06-20T17:14:02.395" v="3635" actId="20577"/>
          <ac:spMkLst>
            <pc:docMk/>
            <pc:sldMk cId="2435648006" sldId="259"/>
            <ac:spMk id="2" creationId="{D10DDB95-E5E8-BA84-C4A5-0B77306DA4E7}"/>
          </ac:spMkLst>
        </pc:spChg>
        <pc:spChg chg="add del mod">
          <ac:chgData name="John D. Hocknell" userId="d63b9ad5-f78f-4c1d-baa4-d38296bc0094" providerId="ADAL" clId="{AF4E9B42-E4B5-4FC9-9FA1-70561A51A97B}" dt="2024-06-18T21:12:35.770" v="537" actId="478"/>
          <ac:spMkLst>
            <pc:docMk/>
            <pc:sldMk cId="2435648006" sldId="259"/>
            <ac:spMk id="4" creationId="{BE1F2482-01F2-4448-138D-EE59BA7CEE06}"/>
          </ac:spMkLst>
        </pc:spChg>
        <pc:spChg chg="mod">
          <ac:chgData name="John D. Hocknell" userId="d63b9ad5-f78f-4c1d-baa4-d38296bc0094" providerId="ADAL" clId="{AF4E9B42-E4B5-4FC9-9FA1-70561A51A97B}" dt="2024-06-18T21:13:44.576" v="588" actId="122"/>
          <ac:spMkLst>
            <pc:docMk/>
            <pc:sldMk cId="2435648006" sldId="259"/>
            <ac:spMk id="5" creationId="{4D1932EB-19EF-E2AC-8528-0EFBE6FAE5B9}"/>
          </ac:spMkLst>
        </pc:spChg>
        <pc:spChg chg="add mod">
          <ac:chgData name="John D. Hocknell" userId="d63b9ad5-f78f-4c1d-baa4-d38296bc0094" providerId="ADAL" clId="{AF4E9B42-E4B5-4FC9-9FA1-70561A51A97B}" dt="2024-06-18T21:13:50.071" v="590" actId="6549"/>
          <ac:spMkLst>
            <pc:docMk/>
            <pc:sldMk cId="2435648006" sldId="259"/>
            <ac:spMk id="6" creationId="{11D5403C-65CE-6FC5-B291-D6AF427EAB68}"/>
          </ac:spMkLst>
        </pc:spChg>
        <pc:spChg chg="del">
          <ac:chgData name="John D. Hocknell" userId="d63b9ad5-f78f-4c1d-baa4-d38296bc0094" providerId="ADAL" clId="{AF4E9B42-E4B5-4FC9-9FA1-70561A51A97B}" dt="2024-06-18T21:12:50.211" v="541" actId="478"/>
          <ac:spMkLst>
            <pc:docMk/>
            <pc:sldMk cId="2435648006" sldId="259"/>
            <ac:spMk id="10" creationId="{B75BC2C3-A013-004A-7A5F-A0DFF407CCB1}"/>
          </ac:spMkLst>
        </pc:spChg>
        <pc:picChg chg="del">
          <ac:chgData name="John D. Hocknell" userId="d63b9ad5-f78f-4c1d-baa4-d38296bc0094" providerId="ADAL" clId="{AF4E9B42-E4B5-4FC9-9FA1-70561A51A97B}" dt="2024-06-18T21:12:31.114" v="536" actId="478"/>
          <ac:picMkLst>
            <pc:docMk/>
            <pc:sldMk cId="2435648006" sldId="259"/>
            <ac:picMk id="9" creationId="{8D3D2CE5-5663-F2E7-23A1-6AD4C3E57607}"/>
          </ac:picMkLst>
        </pc:picChg>
      </pc:sldChg>
      <pc:sldChg chg="addSp delSp modSp del mod">
        <pc:chgData name="John D. Hocknell" userId="d63b9ad5-f78f-4c1d-baa4-d38296bc0094" providerId="ADAL" clId="{AF4E9B42-E4B5-4FC9-9FA1-70561A51A97B}" dt="2024-06-18T21:15:14.005" v="594" actId="47"/>
        <pc:sldMkLst>
          <pc:docMk/>
          <pc:sldMk cId="3683948005" sldId="268"/>
        </pc:sldMkLst>
        <pc:spChg chg="add del mod">
          <ac:chgData name="John D. Hocknell" userId="d63b9ad5-f78f-4c1d-baa4-d38296bc0094" providerId="ADAL" clId="{AF4E9B42-E4B5-4FC9-9FA1-70561A51A97B}" dt="2024-06-18T21:15:00.569" v="592" actId="478"/>
          <ac:spMkLst>
            <pc:docMk/>
            <pc:sldMk cId="3683948005" sldId="268"/>
            <ac:spMk id="6" creationId="{EA9348AE-6A70-3816-B464-BB3F3D613E91}"/>
          </ac:spMkLst>
        </pc:spChg>
        <pc:spChg chg="del">
          <ac:chgData name="John D. Hocknell" userId="d63b9ad5-f78f-4c1d-baa4-d38296bc0094" providerId="ADAL" clId="{AF4E9B42-E4B5-4FC9-9FA1-70561A51A97B}" dt="2024-06-18T21:15:02.939" v="593" actId="478"/>
          <ac:spMkLst>
            <pc:docMk/>
            <pc:sldMk cId="3683948005" sldId="268"/>
            <ac:spMk id="10" creationId="{B75BC2C3-A013-004A-7A5F-A0DFF407CCB1}"/>
          </ac:spMkLst>
        </pc:spChg>
        <pc:picChg chg="del">
          <ac:chgData name="John D. Hocknell" userId="d63b9ad5-f78f-4c1d-baa4-d38296bc0094" providerId="ADAL" clId="{AF4E9B42-E4B5-4FC9-9FA1-70561A51A97B}" dt="2024-06-18T21:14:46.298" v="591" actId="478"/>
          <ac:picMkLst>
            <pc:docMk/>
            <pc:sldMk cId="3683948005" sldId="268"/>
            <ac:picMk id="9" creationId="{8D3D2CE5-5663-F2E7-23A1-6AD4C3E57607}"/>
          </ac:picMkLst>
        </pc:picChg>
      </pc:sldChg>
      <pc:sldChg chg="modSp mod">
        <pc:chgData name="John D. Hocknell" userId="d63b9ad5-f78f-4c1d-baa4-d38296bc0094" providerId="ADAL" clId="{AF4E9B42-E4B5-4FC9-9FA1-70561A51A97B}" dt="2024-06-20T16:46:21.866" v="3434" actId="6549"/>
        <pc:sldMkLst>
          <pc:docMk/>
          <pc:sldMk cId="381601815" sldId="269"/>
        </pc:sldMkLst>
        <pc:spChg chg="mod">
          <ac:chgData name="John D. Hocknell" userId="d63b9ad5-f78f-4c1d-baa4-d38296bc0094" providerId="ADAL" clId="{AF4E9B42-E4B5-4FC9-9FA1-70561A51A97B}" dt="2024-06-18T17:28:29.525" v="502" actId="20577"/>
          <ac:spMkLst>
            <pc:docMk/>
            <pc:sldMk cId="381601815" sldId="269"/>
            <ac:spMk id="2" creationId="{D10DDB95-E5E8-BA84-C4A5-0B77306DA4E7}"/>
          </ac:spMkLst>
        </pc:spChg>
        <pc:spChg chg="mod">
          <ac:chgData name="John D. Hocknell" userId="d63b9ad5-f78f-4c1d-baa4-d38296bc0094" providerId="ADAL" clId="{AF4E9B42-E4B5-4FC9-9FA1-70561A51A97B}" dt="2024-06-20T16:46:21.866" v="3434" actId="6549"/>
          <ac:spMkLst>
            <pc:docMk/>
            <pc:sldMk cId="381601815" sldId="269"/>
            <ac:spMk id="10" creationId="{B75BC2C3-A013-004A-7A5F-A0DFF407CCB1}"/>
          </ac:spMkLst>
        </pc:spChg>
      </pc:sldChg>
      <pc:sldChg chg="modSp mod ord modNotesTx">
        <pc:chgData name="John D. Hocknell" userId="d63b9ad5-f78f-4c1d-baa4-d38296bc0094" providerId="ADAL" clId="{AF4E9B42-E4B5-4FC9-9FA1-70561A51A97B}" dt="2024-06-20T15:54:57.017" v="3248"/>
        <pc:sldMkLst>
          <pc:docMk/>
          <pc:sldMk cId="2778521503" sldId="270"/>
        </pc:sldMkLst>
        <pc:spChg chg="mod">
          <ac:chgData name="John D. Hocknell" userId="d63b9ad5-f78f-4c1d-baa4-d38296bc0094" providerId="ADAL" clId="{AF4E9B42-E4B5-4FC9-9FA1-70561A51A97B}" dt="2024-06-18T17:27:39.849" v="404" actId="20577"/>
          <ac:spMkLst>
            <pc:docMk/>
            <pc:sldMk cId="2778521503" sldId="270"/>
            <ac:spMk id="2" creationId="{D10DDB95-E5E8-BA84-C4A5-0B77306DA4E7}"/>
          </ac:spMkLst>
        </pc:spChg>
      </pc:sldChg>
      <pc:sldChg chg="addSp delSp modSp mod ord setBg modNotesTx">
        <pc:chgData name="John D. Hocknell" userId="d63b9ad5-f78f-4c1d-baa4-d38296bc0094" providerId="ADAL" clId="{AF4E9B42-E4B5-4FC9-9FA1-70561A51A97B}" dt="2024-06-20T17:20:59.635" v="3642" actId="20577"/>
        <pc:sldMkLst>
          <pc:docMk/>
          <pc:sldMk cId="1200505159" sldId="271"/>
        </pc:sldMkLst>
        <pc:spChg chg="mod">
          <ac:chgData name="John D. Hocknell" userId="d63b9ad5-f78f-4c1d-baa4-d38296bc0094" providerId="ADAL" clId="{AF4E9B42-E4B5-4FC9-9FA1-70561A51A97B}" dt="2024-06-20T17:20:59.635" v="3642" actId="20577"/>
          <ac:spMkLst>
            <pc:docMk/>
            <pc:sldMk cId="1200505159" sldId="271"/>
            <ac:spMk id="2" creationId="{D10DDB95-E5E8-BA84-C4A5-0B77306DA4E7}"/>
          </ac:spMkLst>
        </pc:spChg>
        <pc:spChg chg="add del mod">
          <ac:chgData name="John D. Hocknell" userId="d63b9ad5-f78f-4c1d-baa4-d38296bc0094" providerId="ADAL" clId="{AF4E9B42-E4B5-4FC9-9FA1-70561A51A97B}" dt="2024-06-20T13:35:41.559" v="597" actId="478"/>
          <ac:spMkLst>
            <pc:docMk/>
            <pc:sldMk cId="1200505159" sldId="271"/>
            <ac:spMk id="4" creationId="{8AB43DF7-3781-AEAD-AE76-F213F7050470}"/>
          </ac:spMkLst>
        </pc:spChg>
        <pc:spChg chg="mod">
          <ac:chgData name="John D. Hocknell" userId="d63b9ad5-f78f-4c1d-baa4-d38296bc0094" providerId="ADAL" clId="{AF4E9B42-E4B5-4FC9-9FA1-70561A51A97B}" dt="2024-06-20T16:58:56.757" v="3501" actId="207"/>
          <ac:spMkLst>
            <pc:docMk/>
            <pc:sldMk cId="1200505159" sldId="271"/>
            <ac:spMk id="5" creationId="{4D1932EB-19EF-E2AC-8528-0EFBE6FAE5B9}"/>
          </ac:spMkLst>
        </pc:spChg>
        <pc:spChg chg="add del mod">
          <ac:chgData name="John D. Hocknell" userId="d63b9ad5-f78f-4c1d-baa4-d38296bc0094" providerId="ADAL" clId="{AF4E9B42-E4B5-4FC9-9FA1-70561A51A97B}" dt="2024-06-20T17:01:02.595" v="3514" actId="478"/>
          <ac:spMkLst>
            <pc:docMk/>
            <pc:sldMk cId="1200505159" sldId="271"/>
            <ac:spMk id="7" creationId="{48F38C56-008A-3AD7-96A6-321C554D0B06}"/>
          </ac:spMkLst>
        </pc:spChg>
        <pc:spChg chg="del">
          <ac:chgData name="John D. Hocknell" userId="d63b9ad5-f78f-4c1d-baa4-d38296bc0094" providerId="ADAL" clId="{AF4E9B42-E4B5-4FC9-9FA1-70561A51A97B}" dt="2024-06-20T13:35:44.835" v="598" actId="478"/>
          <ac:spMkLst>
            <pc:docMk/>
            <pc:sldMk cId="1200505159" sldId="271"/>
            <ac:spMk id="10" creationId="{B75BC2C3-A013-004A-7A5F-A0DFF407CCB1}"/>
          </ac:spMkLst>
        </pc:spChg>
        <pc:spChg chg="add del">
          <ac:chgData name="John D. Hocknell" userId="d63b9ad5-f78f-4c1d-baa4-d38296bc0094" providerId="ADAL" clId="{AF4E9B42-E4B5-4FC9-9FA1-70561A51A97B}" dt="2024-06-20T16:46:28.814" v="3440" actId="22"/>
          <ac:spMkLst>
            <pc:docMk/>
            <pc:sldMk cId="1200505159" sldId="271"/>
            <ac:spMk id="11" creationId="{61372375-9A13-C81B-DEE6-378E7D6128CF}"/>
          </ac:spMkLst>
        </pc:spChg>
        <pc:spChg chg="add mod">
          <ac:chgData name="John D. Hocknell" userId="d63b9ad5-f78f-4c1d-baa4-d38296bc0094" providerId="ADAL" clId="{AF4E9B42-E4B5-4FC9-9FA1-70561A51A97B}" dt="2024-06-20T17:02:03.344" v="3541" actId="403"/>
          <ac:spMkLst>
            <pc:docMk/>
            <pc:sldMk cId="1200505159" sldId="271"/>
            <ac:spMk id="13" creationId="{EAE77220-9C16-4D11-D2CC-3F2FF7228532}"/>
          </ac:spMkLst>
        </pc:spChg>
        <pc:picChg chg="add mod ord modCrop">
          <ac:chgData name="John D. Hocknell" userId="d63b9ad5-f78f-4c1d-baa4-d38296bc0094" providerId="ADAL" clId="{AF4E9B42-E4B5-4FC9-9FA1-70561A51A97B}" dt="2024-06-20T17:02:14.374" v="3542" actId="167"/>
          <ac:picMkLst>
            <pc:docMk/>
            <pc:sldMk cId="1200505159" sldId="271"/>
            <ac:picMk id="6" creationId="{81857A32-6C8A-42C3-FA6B-9B114E6D53ED}"/>
          </ac:picMkLst>
        </pc:picChg>
        <pc:picChg chg="del">
          <ac:chgData name="John D. Hocknell" userId="d63b9ad5-f78f-4c1d-baa4-d38296bc0094" providerId="ADAL" clId="{AF4E9B42-E4B5-4FC9-9FA1-70561A51A97B}" dt="2024-06-20T13:35:34.241" v="596" actId="478"/>
          <ac:picMkLst>
            <pc:docMk/>
            <pc:sldMk cId="1200505159" sldId="271"/>
            <ac:picMk id="9" creationId="{8D3D2CE5-5663-F2E7-23A1-6AD4C3E57607}"/>
          </ac:picMkLst>
        </pc:picChg>
        <pc:picChg chg="add del mod modCrop">
          <ac:chgData name="John D. Hocknell" userId="d63b9ad5-f78f-4c1d-baa4-d38296bc0094" providerId="ADAL" clId="{AF4E9B42-E4B5-4FC9-9FA1-70561A51A97B}" dt="2024-06-20T16:59:04.186" v="3503" actId="478"/>
          <ac:picMkLst>
            <pc:docMk/>
            <pc:sldMk cId="1200505159" sldId="271"/>
            <ac:picMk id="12" creationId="{6A89559E-FF5D-A416-407F-0B3A779C4162}"/>
          </ac:picMkLst>
        </pc:picChg>
      </pc:sldChg>
      <pc:sldChg chg="modNotesTx">
        <pc:chgData name="John D. Hocknell" userId="d63b9ad5-f78f-4c1d-baa4-d38296bc0094" providerId="ADAL" clId="{AF4E9B42-E4B5-4FC9-9FA1-70561A51A97B}" dt="2024-06-20T21:20:52.658" v="3841" actId="20577"/>
        <pc:sldMkLst>
          <pc:docMk/>
          <pc:sldMk cId="3451120295" sldId="275"/>
        </pc:sldMkLst>
      </pc:sldChg>
    </pc:docChg>
  </pc:docChgLst>
  <pc:docChgLst>
    <pc:chgData name="Ella B. Haugen" userId="S::ella.b.haugen@ama-inc.com::033d5d25-a06b-46cf-9bde-a7ff26ed4bd7" providerId="AD" clId="Web-{DCC84AFC-7458-81F4-3DBA-EE2EDF55095E}"/>
    <pc:docChg chg="">
      <pc:chgData name="Ella B. Haugen" userId="S::ella.b.haugen@ama-inc.com::033d5d25-a06b-46cf-9bde-a7ff26ed4bd7" providerId="AD" clId="Web-{DCC84AFC-7458-81F4-3DBA-EE2EDF55095E}" dt="2024-07-22T22:25:05.679" v="24"/>
      <pc:docMkLst>
        <pc:docMk/>
      </pc:docMkLst>
      <pc:sldChg chg="addCm">
        <pc:chgData name="Ella B. Haugen" userId="S::ella.b.haugen@ama-inc.com::033d5d25-a06b-46cf-9bde-a7ff26ed4bd7" providerId="AD" clId="Web-{DCC84AFC-7458-81F4-3DBA-EE2EDF55095E}" dt="2024-07-22T21:32:47.887" v="1"/>
        <pc:sldMkLst>
          <pc:docMk/>
          <pc:sldMk cId="2778521503" sldId="270"/>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32:47.887" v="1"/>
              <pc2:cmMkLst xmlns:pc2="http://schemas.microsoft.com/office/powerpoint/2019/9/main/command">
                <pc:docMk/>
                <pc:sldMk cId="2778521503" sldId="270"/>
                <pc2:cmMk id="{ED86ABC7-DAB5-4D09-A002-14E61241FC43}"/>
              </pc2:cmMkLst>
            </pc226:cmChg>
          </p:ext>
        </pc:extLst>
      </pc:sldChg>
      <pc:sldChg chg="addCm modCm">
        <pc:chgData name="Ella B. Haugen" userId="S::ella.b.haugen@ama-inc.com::033d5d25-a06b-46cf-9bde-a7ff26ed4bd7" providerId="AD" clId="Web-{DCC84AFC-7458-81F4-3DBA-EE2EDF55095E}" dt="2024-07-22T22:24:32.709" v="23"/>
        <pc:sldMkLst>
          <pc:docMk/>
          <pc:sldMk cId="1937892660" sldId="276"/>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2:24:32.709" v="23"/>
              <pc2:cmMkLst xmlns:pc2="http://schemas.microsoft.com/office/powerpoint/2019/9/main/command">
                <pc:docMk/>
                <pc:sldMk cId="1937892660" sldId="276"/>
                <pc2:cmMk id="{BB0EC67B-968D-48B3-96E7-738C99484430}"/>
              </pc2:cmMkLst>
              <pc226:cmRplyChg chg="add">
                <pc226:chgData name="Ella B. Haugen" userId="S::ella.b.haugen@ama-inc.com::033d5d25-a06b-46cf-9bde-a7ff26ed4bd7" providerId="AD" clId="Web-{DCC84AFC-7458-81F4-3DBA-EE2EDF55095E}" dt="2024-07-22T22:24:32.709" v="23"/>
                <pc2:cmRplyMkLst xmlns:pc2="http://schemas.microsoft.com/office/powerpoint/2019/9/main/command">
                  <pc:docMk/>
                  <pc:sldMk cId="1937892660" sldId="276"/>
                  <pc2:cmMk id="{BB0EC67B-968D-48B3-96E7-738C99484430}"/>
                  <pc2:cmRplyMk id="{EE1EBB68-25D0-4D49-BDB1-A57268DB38C4}"/>
                </pc2:cmRplyMkLst>
              </pc226:cmRplyChg>
              <pc226:cmRplyChg chg="add">
                <pc226:chgData name="Ella B. Haugen" userId="S::ella.b.haugen@ama-inc.com::033d5d25-a06b-46cf-9bde-a7ff26ed4bd7" providerId="AD" clId="Web-{DCC84AFC-7458-81F4-3DBA-EE2EDF55095E}" dt="2024-07-22T21:37:57.915" v="3"/>
                <pc2:cmRplyMkLst xmlns:pc2="http://schemas.microsoft.com/office/powerpoint/2019/9/main/command">
                  <pc:docMk/>
                  <pc:sldMk cId="1937892660" sldId="276"/>
                  <pc2:cmMk id="{BB0EC67B-968D-48B3-96E7-738C99484430}"/>
                  <pc2:cmRplyMk id="{6322C2DA-EB02-4E33-9401-928BED8D0F7D}"/>
                </pc2:cmRplyMkLst>
              </pc226:cmRplyChg>
            </pc226:cmChg>
          </p:ext>
        </pc:extLst>
      </pc:sldChg>
      <pc:sldChg chg="addCm">
        <pc:chgData name="Ella B. Haugen" userId="S::ella.b.haugen@ama-inc.com::033d5d25-a06b-46cf-9bde-a7ff26ed4bd7" providerId="AD" clId="Web-{DCC84AFC-7458-81F4-3DBA-EE2EDF55095E}" dt="2024-07-22T21:52:09.027" v="15"/>
        <pc:sldMkLst>
          <pc:docMk/>
          <pc:sldMk cId="4126768105" sldId="291"/>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52:09.027" v="15"/>
              <pc2:cmMkLst xmlns:pc2="http://schemas.microsoft.com/office/powerpoint/2019/9/main/command">
                <pc:docMk/>
                <pc:sldMk cId="4126768105" sldId="291"/>
                <pc2:cmMk id="{8620BA05-FD6F-4A94-8704-A85BBD185C8E}"/>
              </pc2:cmMkLst>
            </pc226:cmChg>
          </p:ext>
        </pc:extLst>
      </pc:sldChg>
      <pc:sldChg chg="addCm">
        <pc:chgData name="Ella B. Haugen" userId="S::ella.b.haugen@ama-inc.com::033d5d25-a06b-46cf-9bde-a7ff26ed4bd7" providerId="AD" clId="Web-{DCC84AFC-7458-81F4-3DBA-EE2EDF55095E}" dt="2024-07-22T21:52:24.075" v="16"/>
        <pc:sldMkLst>
          <pc:docMk/>
          <pc:sldMk cId="21269910" sldId="294"/>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50:50.555" v="13"/>
              <pc2:cmMkLst xmlns:pc2="http://schemas.microsoft.com/office/powerpoint/2019/9/main/command">
                <pc:docMk/>
                <pc:sldMk cId="21269910" sldId="294"/>
                <pc2:cmMk id="{FBBAA806-D324-4954-88E7-118EE854D83C}"/>
              </pc2:cmMkLst>
            </pc226:cmChg>
            <pc226:cmChg xmlns:pc226="http://schemas.microsoft.com/office/powerpoint/2022/06/main/command" chg="add">
              <pc226:chgData name="Ella B. Haugen" userId="S::ella.b.haugen@ama-inc.com::033d5d25-a06b-46cf-9bde-a7ff26ed4bd7" providerId="AD" clId="Web-{DCC84AFC-7458-81F4-3DBA-EE2EDF55095E}" dt="2024-07-22T21:52:24.075" v="16"/>
              <pc2:cmMkLst xmlns:pc2="http://schemas.microsoft.com/office/powerpoint/2019/9/main/command">
                <pc:docMk/>
                <pc:sldMk cId="21269910" sldId="294"/>
                <pc2:cmMk id="{C48F74F8-30FA-4946-86E0-61E4FD19F4E7}"/>
              </pc2:cmMkLst>
            </pc226:cmChg>
          </p:ext>
        </pc:extLst>
      </pc:sldChg>
      <pc:sldChg chg="addCm">
        <pc:chgData name="Ella B. Haugen" userId="S::ella.b.haugen@ama-inc.com::033d5d25-a06b-46cf-9bde-a7ff26ed4bd7" providerId="AD" clId="Web-{DCC84AFC-7458-81F4-3DBA-EE2EDF55095E}" dt="2024-07-22T21:52:51.138" v="18"/>
        <pc:sldMkLst>
          <pc:docMk/>
          <pc:sldMk cId="1642679567" sldId="304"/>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52:51.138" v="18"/>
              <pc2:cmMkLst xmlns:pc2="http://schemas.microsoft.com/office/powerpoint/2019/9/main/command">
                <pc:docMk/>
                <pc:sldMk cId="1642679567" sldId="304"/>
                <pc2:cmMk id="{A6A8200D-F105-4153-A6C3-108E89C4C269}"/>
              </pc2:cmMkLst>
            </pc226:cmChg>
            <pc226:cmChg xmlns:pc226="http://schemas.microsoft.com/office/powerpoint/2022/06/main/command" chg="add">
              <pc226:chgData name="Ella B. Haugen" userId="S::ella.b.haugen@ama-inc.com::033d5d25-a06b-46cf-9bde-a7ff26ed4bd7" providerId="AD" clId="Web-{DCC84AFC-7458-81F4-3DBA-EE2EDF55095E}" dt="2024-07-22T21:52:36.450" v="17"/>
              <pc2:cmMkLst xmlns:pc2="http://schemas.microsoft.com/office/powerpoint/2019/9/main/command">
                <pc:docMk/>
                <pc:sldMk cId="1642679567" sldId="304"/>
                <pc2:cmMk id="{59C7DE0E-70F6-4A61-A9A1-27E1ECE3A7A1}"/>
              </pc2:cmMkLst>
            </pc226:cmChg>
            <pc226:cmChg xmlns:pc226="http://schemas.microsoft.com/office/powerpoint/2022/06/main/command" chg="add">
              <pc226:chgData name="Ella B. Haugen" userId="S::ella.b.haugen@ama-inc.com::033d5d25-a06b-46cf-9bde-a7ff26ed4bd7" providerId="AD" clId="Web-{DCC84AFC-7458-81F4-3DBA-EE2EDF55095E}" dt="2024-07-22T21:51:04.384" v="14"/>
              <pc2:cmMkLst xmlns:pc2="http://schemas.microsoft.com/office/powerpoint/2019/9/main/command">
                <pc:docMk/>
                <pc:sldMk cId="1642679567" sldId="304"/>
                <pc2:cmMk id="{5C680AE4-31D5-41A2-B81C-DE058FD246CA}"/>
              </pc2:cmMkLst>
            </pc226:cmChg>
          </p:ext>
        </pc:extLst>
      </pc:sldChg>
      <pc:sldChg chg="addCm">
        <pc:chgData name="Ella B. Haugen" userId="S::ella.b.haugen@ama-inc.com::033d5d25-a06b-46cf-9bde-a7ff26ed4bd7" providerId="AD" clId="Web-{DCC84AFC-7458-81F4-3DBA-EE2EDF55095E}" dt="2024-07-22T22:25:05.679" v="24"/>
        <pc:sldMkLst>
          <pc:docMk/>
          <pc:sldMk cId="1322138130" sldId="305"/>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2:25:05.679" v="24"/>
              <pc2:cmMkLst xmlns:pc2="http://schemas.microsoft.com/office/powerpoint/2019/9/main/command">
                <pc:docMk/>
                <pc:sldMk cId="1322138130" sldId="305"/>
                <pc2:cmMk id="{C0D3461B-A885-4765-96A5-8B2E9B6EB925}"/>
              </pc2:cmMkLst>
            </pc226:cmChg>
          </p:ext>
        </pc:extLst>
      </pc:sldChg>
      <pc:sldChg chg="addCm">
        <pc:chgData name="Ella B. Haugen" userId="S::ella.b.haugen@ama-inc.com::033d5d25-a06b-46cf-9bde-a7ff26ed4bd7" providerId="AD" clId="Web-{DCC84AFC-7458-81F4-3DBA-EE2EDF55095E}" dt="2024-07-22T22:23:00.701" v="21"/>
        <pc:sldMkLst>
          <pc:docMk/>
          <pc:sldMk cId="1621697058" sldId="306"/>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2:23:00.701" v="21"/>
              <pc2:cmMkLst xmlns:pc2="http://schemas.microsoft.com/office/powerpoint/2019/9/main/command">
                <pc:docMk/>
                <pc:sldMk cId="1621697058" sldId="306"/>
                <pc2:cmMk id="{10323BF8-F7DA-40FB-B553-7AEA69F9D4CE}"/>
              </pc2:cmMkLst>
            </pc226:cmChg>
          </p:ext>
        </pc:extLst>
      </pc:sldChg>
      <pc:sldChg chg="addCm">
        <pc:chgData name="Ella B. Haugen" userId="S::ella.b.haugen@ama-inc.com::033d5d25-a06b-46cf-9bde-a7ff26ed4bd7" providerId="AD" clId="Web-{DCC84AFC-7458-81F4-3DBA-EE2EDF55095E}" dt="2024-07-22T22:23:44.343" v="22"/>
        <pc:sldMkLst>
          <pc:docMk/>
          <pc:sldMk cId="4125079733" sldId="308"/>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2:23:44.343" v="22"/>
              <pc2:cmMkLst xmlns:pc2="http://schemas.microsoft.com/office/powerpoint/2019/9/main/command">
                <pc:docMk/>
                <pc:sldMk cId="4125079733" sldId="308"/>
                <pc2:cmMk id="{6DDD5B2D-FA91-4332-A21F-C50C32ECD786}"/>
              </pc2:cmMkLst>
            </pc226:cmChg>
          </p:ext>
        </pc:extLst>
      </pc:sldChg>
      <pc:sldChg chg="addCm">
        <pc:chgData name="Ella B. Haugen" userId="S::ella.b.haugen@ama-inc.com::033d5d25-a06b-46cf-9bde-a7ff26ed4bd7" providerId="AD" clId="Web-{DCC84AFC-7458-81F4-3DBA-EE2EDF55095E}" dt="2024-07-22T21:31:28.353" v="0"/>
        <pc:sldMkLst>
          <pc:docMk/>
          <pc:sldMk cId="2393958488" sldId="309"/>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31:28.353" v="0"/>
              <pc2:cmMkLst xmlns:pc2="http://schemas.microsoft.com/office/powerpoint/2019/9/main/command">
                <pc:docMk/>
                <pc:sldMk cId="2393958488" sldId="309"/>
                <pc2:cmMk id="{0F897EE1-A7F0-415A-AF58-8126B4428E10}"/>
              </pc2:cmMkLst>
            </pc226:cmChg>
          </p:ext>
        </pc:extLst>
      </pc:sldChg>
      <pc:sldChg chg="addCm">
        <pc:chgData name="Ella B. Haugen" userId="S::ella.b.haugen@ama-inc.com::033d5d25-a06b-46cf-9bde-a7ff26ed4bd7" providerId="AD" clId="Web-{DCC84AFC-7458-81F4-3DBA-EE2EDF55095E}" dt="2024-07-22T21:45:21.589" v="8"/>
        <pc:sldMkLst>
          <pc:docMk/>
          <pc:sldMk cId="2613166702" sldId="313"/>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44:55.166" v="7"/>
              <pc2:cmMkLst xmlns:pc2="http://schemas.microsoft.com/office/powerpoint/2019/9/main/command">
                <pc:docMk/>
                <pc:sldMk cId="2613166702" sldId="313"/>
                <pc2:cmMk id="{B7A4DF9A-DCCD-42D0-8B18-24657C4F04FF}"/>
              </pc2:cmMkLst>
            </pc226:cmChg>
            <pc226:cmChg xmlns:pc226="http://schemas.microsoft.com/office/powerpoint/2022/06/main/command" chg="add">
              <pc226:chgData name="Ella B. Haugen" userId="S::ella.b.haugen@ama-inc.com::033d5d25-a06b-46cf-9bde-a7ff26ed4bd7" providerId="AD" clId="Web-{DCC84AFC-7458-81F4-3DBA-EE2EDF55095E}" dt="2024-07-22T21:45:21.589" v="8"/>
              <pc2:cmMkLst xmlns:pc2="http://schemas.microsoft.com/office/powerpoint/2019/9/main/command">
                <pc:docMk/>
                <pc:sldMk cId="2613166702" sldId="313"/>
                <pc2:cmMk id="{BE13D8AC-C48F-49B9-9D2A-1BBF3C2F355F}"/>
              </pc2:cmMkLst>
            </pc226:cmChg>
          </p:ext>
        </pc:extLst>
      </pc:sldChg>
      <pc:sldChg chg="addCm">
        <pc:chgData name="Ella B. Haugen" userId="S::ella.b.haugen@ama-inc.com::033d5d25-a06b-46cf-9bde-a7ff26ed4bd7" providerId="AD" clId="Web-{DCC84AFC-7458-81F4-3DBA-EE2EDF55095E}" dt="2024-07-22T21:53:39.109" v="20"/>
        <pc:sldMkLst>
          <pc:docMk/>
          <pc:sldMk cId="2343405397" sldId="315"/>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53:29.843" v="19"/>
              <pc2:cmMkLst xmlns:pc2="http://schemas.microsoft.com/office/powerpoint/2019/9/main/command">
                <pc:docMk/>
                <pc:sldMk cId="2343405397" sldId="315"/>
                <pc2:cmMk id="{15274E14-375B-419B-8977-7A462A8F3873}"/>
              </pc2:cmMkLst>
            </pc226:cmChg>
            <pc226:cmChg xmlns:pc226="http://schemas.microsoft.com/office/powerpoint/2022/06/main/command" chg="add">
              <pc226:chgData name="Ella B. Haugen" userId="S::ella.b.haugen@ama-inc.com::033d5d25-a06b-46cf-9bde-a7ff26ed4bd7" providerId="AD" clId="Web-{DCC84AFC-7458-81F4-3DBA-EE2EDF55095E}" dt="2024-07-22T21:53:39.109" v="20"/>
              <pc2:cmMkLst xmlns:pc2="http://schemas.microsoft.com/office/powerpoint/2019/9/main/command">
                <pc:docMk/>
                <pc:sldMk cId="2343405397" sldId="315"/>
                <pc2:cmMk id="{1414EB7E-DFA4-4795-9CC2-BCFA240A3F8B}"/>
              </pc2:cmMkLst>
            </pc226:cmChg>
          </p:ext>
        </pc:extLst>
      </pc:sldChg>
      <pc:sldChg chg="addCm modCm">
        <pc:chgData name="Ella B. Haugen" userId="S::ella.b.haugen@ama-inc.com::033d5d25-a06b-46cf-9bde-a7ff26ed4bd7" providerId="AD" clId="Web-{DCC84AFC-7458-81F4-3DBA-EE2EDF55095E}" dt="2024-07-22T21:47:37.298" v="12"/>
        <pc:sldMkLst>
          <pc:docMk/>
          <pc:sldMk cId="684113639" sldId="316"/>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47:37.298" v="12"/>
              <pc2:cmMkLst xmlns:pc2="http://schemas.microsoft.com/office/powerpoint/2019/9/main/command">
                <pc:docMk/>
                <pc:sldMk cId="684113639" sldId="316"/>
                <pc2:cmMk id="{C7873C92-1E09-410C-93EF-BF78293E711A}"/>
              </pc2:cmMkLst>
              <pc226:cmRplyChg chg="add">
                <pc226:chgData name="Ella B. Haugen" userId="S::ella.b.haugen@ama-inc.com::033d5d25-a06b-46cf-9bde-a7ff26ed4bd7" providerId="AD" clId="Web-{DCC84AFC-7458-81F4-3DBA-EE2EDF55095E}" dt="2024-07-22T21:47:37.298" v="12"/>
                <pc2:cmRplyMkLst xmlns:pc2="http://schemas.microsoft.com/office/powerpoint/2019/9/main/command">
                  <pc:docMk/>
                  <pc:sldMk cId="684113639" sldId="316"/>
                  <pc2:cmMk id="{C7873C92-1E09-410C-93EF-BF78293E711A}"/>
                  <pc2:cmRplyMk id="{EA8E956B-7468-4357-80D5-B8DC147845C8}"/>
                </pc2:cmRplyMkLst>
              </pc226:cmRplyChg>
            </pc226:cmChg>
            <pc226:cmChg xmlns:pc226="http://schemas.microsoft.com/office/powerpoint/2022/06/main/command" chg="">
              <pc226:chgData name="Ella B. Haugen" userId="S::ella.b.haugen@ama-inc.com::033d5d25-a06b-46cf-9bde-a7ff26ed4bd7" providerId="AD" clId="Web-{DCC84AFC-7458-81F4-3DBA-EE2EDF55095E}" dt="2024-07-22T21:46:20.607" v="10"/>
              <pc2:cmMkLst xmlns:pc2="http://schemas.microsoft.com/office/powerpoint/2019/9/main/command">
                <pc:docMk/>
                <pc:sldMk cId="684113639" sldId="316"/>
                <pc2:cmMk id="{148C349C-BC5E-4683-B780-29F5703FAB6E}"/>
              </pc2:cmMkLst>
              <pc226:cmRplyChg chg="add">
                <pc226:chgData name="Ella B. Haugen" userId="S::ella.b.haugen@ama-inc.com::033d5d25-a06b-46cf-9bde-a7ff26ed4bd7" providerId="AD" clId="Web-{DCC84AFC-7458-81F4-3DBA-EE2EDF55095E}" dt="2024-07-22T21:46:20.607" v="10"/>
                <pc2:cmRplyMkLst xmlns:pc2="http://schemas.microsoft.com/office/powerpoint/2019/9/main/command">
                  <pc:docMk/>
                  <pc:sldMk cId="684113639" sldId="316"/>
                  <pc2:cmMk id="{148C349C-BC5E-4683-B780-29F5703FAB6E}"/>
                  <pc2:cmRplyMk id="{513C8E78-E874-474F-B72C-D928C53A540B}"/>
                </pc2:cmRplyMkLst>
              </pc226:cmRplyChg>
            </pc226:cmChg>
          </p:ext>
        </pc:extLst>
      </pc:sldChg>
      <pc:sldChg chg="addCm">
        <pc:chgData name="Ella B. Haugen" userId="S::ella.b.haugen@ama-inc.com::033d5d25-a06b-46cf-9bde-a7ff26ed4bd7" providerId="AD" clId="Web-{DCC84AFC-7458-81F4-3DBA-EE2EDF55095E}" dt="2024-07-22T21:40:42.328" v="4"/>
        <pc:sldMkLst>
          <pc:docMk/>
          <pc:sldMk cId="1817721898" sldId="319"/>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40:42.328" v="4"/>
              <pc2:cmMkLst xmlns:pc2="http://schemas.microsoft.com/office/powerpoint/2019/9/main/command">
                <pc:docMk/>
                <pc:sldMk cId="1817721898" sldId="319"/>
                <pc2:cmMk id="{75D6C363-4ABE-48F8-A286-4B4E10D885DE}"/>
              </pc2:cmMkLst>
            </pc226:cmChg>
          </p:ext>
        </pc:extLst>
      </pc:sldChg>
      <pc:sldChg chg="addCm">
        <pc:chgData name="Ella B. Haugen" userId="S::ella.b.haugen@ama-inc.com::033d5d25-a06b-46cf-9bde-a7ff26ed4bd7" providerId="AD" clId="Web-{DCC84AFC-7458-81F4-3DBA-EE2EDF55095E}" dt="2024-07-22T21:42:08.488" v="6"/>
        <pc:sldMkLst>
          <pc:docMk/>
          <pc:sldMk cId="3894492662" sldId="322"/>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42:08.488" v="6"/>
              <pc2:cmMkLst xmlns:pc2="http://schemas.microsoft.com/office/powerpoint/2019/9/main/command">
                <pc:docMk/>
                <pc:sldMk cId="3894492662" sldId="322"/>
                <pc2:cmMk id="{58D85280-DCB0-46E8-9225-A4AC53197423}"/>
              </pc2:cmMkLst>
            </pc226:cmChg>
          </p:ext>
        </pc:extLst>
      </pc:sldChg>
      <pc:sldChg chg="addCm">
        <pc:chgData name="Ella B. Haugen" userId="S::ella.b.haugen@ama-inc.com::033d5d25-a06b-46cf-9bde-a7ff26ed4bd7" providerId="AD" clId="Web-{DCC84AFC-7458-81F4-3DBA-EE2EDF55095E}" dt="2024-07-22T21:45:58.809" v="9"/>
        <pc:sldMkLst>
          <pc:docMk/>
          <pc:sldMk cId="3164407286" sldId="325"/>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45:58.809" v="9"/>
              <pc2:cmMkLst xmlns:pc2="http://schemas.microsoft.com/office/powerpoint/2019/9/main/command">
                <pc:docMk/>
                <pc:sldMk cId="3164407286" sldId="325"/>
                <pc2:cmMk id="{1F610932-9A0B-43CB-9F2B-F31A87D4925E}"/>
              </pc2:cmMkLst>
            </pc226:cmChg>
          </p:ext>
        </pc:extLst>
      </pc:sldChg>
      <pc:sldChg chg="addCm">
        <pc:chgData name="Ella B. Haugen" userId="S::ella.b.haugen@ama-inc.com::033d5d25-a06b-46cf-9bde-a7ff26ed4bd7" providerId="AD" clId="Web-{DCC84AFC-7458-81F4-3DBA-EE2EDF55095E}" dt="2024-07-22T21:41:19.267" v="5"/>
        <pc:sldMkLst>
          <pc:docMk/>
          <pc:sldMk cId="2607477071" sldId="326"/>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DCC84AFC-7458-81F4-3DBA-EE2EDF55095E}" dt="2024-07-22T21:41:19.267" v="5"/>
              <pc2:cmMkLst xmlns:pc2="http://schemas.microsoft.com/office/powerpoint/2019/9/main/command">
                <pc:docMk/>
                <pc:sldMk cId="2607477071" sldId="326"/>
                <pc2:cmMk id="{6114A2FF-4863-44AD-85B7-56800C1AE629}"/>
              </pc2:cmMkLst>
            </pc226:cmChg>
          </p:ext>
        </pc:extLst>
      </pc:sldChg>
    </pc:docChg>
  </pc:docChgLst>
  <pc:docChgLst>
    <pc:chgData name="Spruce, Joseph P. (LARC-E3)[RSES]" userId="S::jspruce@ndc.nasa.gov::aca5f52a-8699-445c-bb63-8687fd99b804" providerId="AD" clId="Web-{302F62FD-EAEB-0F72-46B8-8E8AAB0886D8}"/>
    <pc:docChg chg="">
      <pc:chgData name="Spruce, Joseph P. (LARC-E3)[RSES]" userId="S::jspruce@ndc.nasa.gov::aca5f52a-8699-445c-bb63-8687fd99b804" providerId="AD" clId="Web-{302F62FD-EAEB-0F72-46B8-8E8AAB0886D8}" dt="2024-07-25T19:31:04.592" v="0"/>
      <pc:docMkLst>
        <pc:docMk/>
      </pc:docMkLst>
      <pc:sldChg chg="modCm">
        <pc:chgData name="Spruce, Joseph P. (LARC-E3)[RSES]" userId="S::jspruce@ndc.nasa.gov::aca5f52a-8699-445c-bb63-8687fd99b804" providerId="AD" clId="Web-{302F62FD-EAEB-0F72-46B8-8E8AAB0886D8}" dt="2024-07-25T19:31:04.592" v="0"/>
        <pc:sldMkLst>
          <pc:docMk/>
          <pc:sldMk cId="2343405397" sldId="315"/>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302F62FD-EAEB-0F72-46B8-8E8AAB0886D8}" dt="2024-07-25T19:31:04.592" v="0"/>
              <pc2:cmMkLst xmlns:pc2="http://schemas.microsoft.com/office/powerpoint/2019/9/main/command">
                <pc:docMk/>
                <pc:sldMk cId="2343405397" sldId="315"/>
                <pc2:cmMk id="{C6292D35-59C2-4819-BF4D-0F0311B590DE}"/>
              </pc2:cmMkLst>
              <pc226:cmRplyChg chg="add">
                <pc226:chgData name="Spruce, Joseph P. (LARC-E3)[RSES]" userId="S::jspruce@ndc.nasa.gov::aca5f52a-8699-445c-bb63-8687fd99b804" providerId="AD" clId="Web-{302F62FD-EAEB-0F72-46B8-8E8AAB0886D8}" dt="2024-07-25T19:31:04.592" v="0"/>
                <pc2:cmRplyMkLst xmlns:pc2="http://schemas.microsoft.com/office/powerpoint/2019/9/main/command">
                  <pc:docMk/>
                  <pc:sldMk cId="2343405397" sldId="315"/>
                  <pc2:cmMk id="{C6292D35-59C2-4819-BF4D-0F0311B590DE}"/>
                  <pc2:cmRplyMk id="{3681606A-6842-4B7D-9839-F22274ED9E5D}"/>
                </pc2:cmRplyMkLst>
              </pc226:cmRplyChg>
            </pc226:cmChg>
          </p:ext>
        </pc:extLst>
      </pc:sldChg>
    </pc:docChg>
  </pc:docChgLst>
  <pc:docChgLst>
    <pc:chgData clId="Web-{060AB7CE-D11B-26C7-CC91-5D62E5D938C9}"/>
    <pc:docChg chg="delSld">
      <pc:chgData name="" userId="" providerId="" clId="Web-{060AB7CE-D11B-26C7-CC91-5D62E5D938C9}" dt="2024-07-21T19:09:41.896" v="0"/>
      <pc:docMkLst>
        <pc:docMk/>
      </pc:docMkLst>
      <pc:sldChg chg="del">
        <pc:chgData name="" userId="" providerId="" clId="Web-{060AB7CE-D11B-26C7-CC91-5D62E5D938C9}" dt="2024-07-21T19:09:41.896" v="0"/>
        <pc:sldMkLst>
          <pc:docMk/>
          <pc:sldMk cId="2610596012" sldId="299"/>
        </pc:sldMkLst>
      </pc:sldChg>
    </pc:docChg>
  </pc:docChgLst>
  <pc:docChgLst>
    <pc:chgData name="Kayla N. Paramore" userId="S::kayla.n.paramore@ama-inc.com::1d9d2168-13ca-4f3a-963a-aa42850440f8" providerId="AD" clId="Web-{09B8BC31-AC2A-007A-03C9-DBCBD07AB931}"/>
    <pc:docChg chg="modSld">
      <pc:chgData name="Kayla N. Paramore" userId="S::kayla.n.paramore@ama-inc.com::1d9d2168-13ca-4f3a-963a-aa42850440f8" providerId="AD" clId="Web-{09B8BC31-AC2A-007A-03C9-DBCBD07AB931}" dt="2024-06-24T13:55:06.419" v="274" actId="20577"/>
      <pc:docMkLst>
        <pc:docMk/>
      </pc:docMkLst>
      <pc:sldChg chg="modNotes">
        <pc:chgData name="Kayla N. Paramore" userId="S::kayla.n.paramore@ama-inc.com::1d9d2168-13ca-4f3a-963a-aa42850440f8" providerId="AD" clId="Web-{09B8BC31-AC2A-007A-03C9-DBCBD07AB931}" dt="2024-06-24T13:53:02.854" v="250"/>
        <pc:sldMkLst>
          <pc:docMk/>
          <pc:sldMk cId="2640687095" sldId="256"/>
        </pc:sldMkLst>
      </pc:sldChg>
      <pc:sldChg chg="modSp">
        <pc:chgData name="Kayla N. Paramore" userId="S::kayla.n.paramore@ama-inc.com::1d9d2168-13ca-4f3a-963a-aa42850440f8" providerId="AD" clId="Web-{09B8BC31-AC2A-007A-03C9-DBCBD07AB931}" dt="2024-06-24T13:54:26.934" v="264" actId="1076"/>
        <pc:sldMkLst>
          <pc:docMk/>
          <pc:sldMk cId="381601815" sldId="269"/>
        </pc:sldMkLst>
        <pc:spChg chg="mod">
          <ac:chgData name="Kayla N. Paramore" userId="S::kayla.n.paramore@ama-inc.com::1d9d2168-13ca-4f3a-963a-aa42850440f8" providerId="AD" clId="Web-{09B8BC31-AC2A-007A-03C9-DBCBD07AB931}" dt="2024-06-24T13:54:12.715" v="258" actId="20577"/>
          <ac:spMkLst>
            <pc:docMk/>
            <pc:sldMk cId="381601815" sldId="269"/>
            <ac:spMk id="2" creationId="{D10DDB95-E5E8-BA84-C4A5-0B77306DA4E7}"/>
          </ac:spMkLst>
        </pc:spChg>
        <pc:spChg chg="mod">
          <ac:chgData name="Kayla N. Paramore" userId="S::kayla.n.paramore@ama-inc.com::1d9d2168-13ca-4f3a-963a-aa42850440f8" providerId="AD" clId="Web-{09B8BC31-AC2A-007A-03C9-DBCBD07AB931}" dt="2024-06-24T13:54:26.919" v="263" actId="1076"/>
          <ac:spMkLst>
            <pc:docMk/>
            <pc:sldMk cId="381601815" sldId="269"/>
            <ac:spMk id="10" creationId="{B75BC2C3-A013-004A-7A5F-A0DFF407CCB1}"/>
          </ac:spMkLst>
        </pc:spChg>
        <pc:picChg chg="mod">
          <ac:chgData name="Kayla N. Paramore" userId="S::kayla.n.paramore@ama-inc.com::1d9d2168-13ca-4f3a-963a-aa42850440f8" providerId="AD" clId="Web-{09B8BC31-AC2A-007A-03C9-DBCBD07AB931}" dt="2024-06-24T13:54:26.934" v="264" actId="1076"/>
          <ac:picMkLst>
            <pc:docMk/>
            <pc:sldMk cId="381601815" sldId="269"/>
            <ac:picMk id="6" creationId="{768C1F02-26B5-1089-338F-4E84D19D057C}"/>
          </ac:picMkLst>
        </pc:picChg>
      </pc:sldChg>
      <pc:sldChg chg="modSp">
        <pc:chgData name="Kayla N. Paramore" userId="S::kayla.n.paramore@ama-inc.com::1d9d2168-13ca-4f3a-963a-aa42850440f8" providerId="AD" clId="Web-{09B8BC31-AC2A-007A-03C9-DBCBD07AB931}" dt="2024-06-24T13:43:47.046" v="4" actId="20577"/>
        <pc:sldMkLst>
          <pc:docMk/>
          <pc:sldMk cId="2778521503" sldId="270"/>
        </pc:sldMkLst>
        <pc:spChg chg="mod">
          <ac:chgData name="Kayla N. Paramore" userId="S::kayla.n.paramore@ama-inc.com::1d9d2168-13ca-4f3a-963a-aa42850440f8" providerId="AD" clId="Web-{09B8BC31-AC2A-007A-03C9-DBCBD07AB931}" dt="2024-06-24T13:43:47.046" v="4" actId="20577"/>
          <ac:spMkLst>
            <pc:docMk/>
            <pc:sldMk cId="2778521503" sldId="270"/>
            <ac:spMk id="5" creationId="{4D1932EB-19EF-E2AC-8528-0EFBE6FAE5B9}"/>
          </ac:spMkLst>
        </pc:spChg>
      </pc:sldChg>
      <pc:sldChg chg="modSp">
        <pc:chgData name="Kayla N. Paramore" userId="S::kayla.n.paramore@ama-inc.com::1d9d2168-13ca-4f3a-963a-aa42850440f8" providerId="AD" clId="Web-{09B8BC31-AC2A-007A-03C9-DBCBD07AB931}" dt="2024-06-24T13:44:05.734" v="11" actId="20577"/>
        <pc:sldMkLst>
          <pc:docMk/>
          <pc:sldMk cId="1200505159" sldId="271"/>
        </pc:sldMkLst>
        <pc:spChg chg="mod">
          <ac:chgData name="Kayla N. Paramore" userId="S::kayla.n.paramore@ama-inc.com::1d9d2168-13ca-4f3a-963a-aa42850440f8" providerId="AD" clId="Web-{09B8BC31-AC2A-007A-03C9-DBCBD07AB931}" dt="2024-06-24T13:44:05.734" v="11" actId="20577"/>
          <ac:spMkLst>
            <pc:docMk/>
            <pc:sldMk cId="1200505159" sldId="271"/>
            <ac:spMk id="13" creationId="{EAE77220-9C16-4D11-D2CC-3F2FF7228532}"/>
          </ac:spMkLst>
        </pc:spChg>
      </pc:sldChg>
      <pc:sldChg chg="modSp">
        <pc:chgData name="Kayla N. Paramore" userId="S::kayla.n.paramore@ama-inc.com::1d9d2168-13ca-4f3a-963a-aa42850440f8" providerId="AD" clId="Web-{09B8BC31-AC2A-007A-03C9-DBCBD07AB931}" dt="2024-06-24T13:55:06.419" v="274" actId="20577"/>
        <pc:sldMkLst>
          <pc:docMk/>
          <pc:sldMk cId="3451120295" sldId="275"/>
        </pc:sldMkLst>
        <pc:spChg chg="mod">
          <ac:chgData name="Kayla N. Paramore" userId="S::kayla.n.paramore@ama-inc.com::1d9d2168-13ca-4f3a-963a-aa42850440f8" providerId="AD" clId="Web-{09B8BC31-AC2A-007A-03C9-DBCBD07AB931}" dt="2024-06-24T13:54:37.653" v="267" actId="20577"/>
          <ac:spMkLst>
            <pc:docMk/>
            <pc:sldMk cId="3451120295" sldId="275"/>
            <ac:spMk id="8" creationId="{2889F17B-7B2D-7C74-37DB-2F592013418F}"/>
          </ac:spMkLst>
        </pc:spChg>
        <pc:spChg chg="mod">
          <ac:chgData name="Kayla N. Paramore" userId="S::kayla.n.paramore@ama-inc.com::1d9d2168-13ca-4f3a-963a-aa42850440f8" providerId="AD" clId="Web-{09B8BC31-AC2A-007A-03C9-DBCBD07AB931}" dt="2024-06-24T13:55:06.419" v="274" actId="20577"/>
          <ac:spMkLst>
            <pc:docMk/>
            <pc:sldMk cId="3451120295" sldId="275"/>
            <ac:spMk id="9" creationId="{B008EAA7-9B90-900D-FDAB-E57A0846828B}"/>
          </ac:spMkLst>
        </pc:spChg>
        <pc:spChg chg="mod">
          <ac:chgData name="Kayla N. Paramore" userId="S::kayla.n.paramore@ama-inc.com::1d9d2168-13ca-4f3a-963a-aa42850440f8" providerId="AD" clId="Web-{09B8BC31-AC2A-007A-03C9-DBCBD07AB931}" dt="2024-06-24T13:54:52.778" v="272" actId="20577"/>
          <ac:spMkLst>
            <pc:docMk/>
            <pc:sldMk cId="3451120295" sldId="275"/>
            <ac:spMk id="31" creationId="{894C2A26-823D-87D6-4EF8-078075FC9FFF}"/>
          </ac:spMkLst>
        </pc:spChg>
      </pc:sldChg>
    </pc:docChg>
  </pc:docChgLst>
  <pc:docChgLst>
    <pc:chgData name="Ikram Morso" userId="S::ikram.morso@ama-inc.com::8bb9914c-a490-4c10-86d6-3bc33216fdd6" providerId="AD" clId="Web-{8761D5E3-0BE8-A401-61C3-3DCAF3749D21}"/>
    <pc:docChg chg="addSld delSld modSld">
      <pc:chgData name="Ikram Morso" userId="S::ikram.morso@ama-inc.com::8bb9914c-a490-4c10-86d6-3bc33216fdd6" providerId="AD" clId="Web-{8761D5E3-0BE8-A401-61C3-3DCAF3749D21}" dt="2024-06-20T17:05:12.920" v="6"/>
      <pc:docMkLst>
        <pc:docMk/>
      </pc:docMkLst>
      <pc:sldChg chg="del">
        <pc:chgData name="Ikram Morso" userId="S::ikram.morso@ama-inc.com::8bb9914c-a490-4c10-86d6-3bc33216fdd6" providerId="AD" clId="Web-{8761D5E3-0BE8-A401-61C3-3DCAF3749D21}" dt="2024-06-20T17:04:02.730" v="1"/>
        <pc:sldMkLst>
          <pc:docMk/>
          <pc:sldMk cId="3783644394" sldId="258"/>
        </pc:sldMkLst>
      </pc:sldChg>
      <pc:sldChg chg="del">
        <pc:chgData name="Ikram Morso" userId="S::ikram.morso@ama-inc.com::8bb9914c-a490-4c10-86d6-3bc33216fdd6" providerId="AD" clId="Web-{8761D5E3-0BE8-A401-61C3-3DCAF3749D21}" dt="2024-06-20T17:05:12.920" v="6"/>
        <pc:sldMkLst>
          <pc:docMk/>
          <pc:sldMk cId="3180111802" sldId="272"/>
        </pc:sldMkLst>
      </pc:sldChg>
      <pc:sldChg chg="addSp delSp modSp add">
        <pc:chgData name="Ikram Morso" userId="S::ikram.morso@ama-inc.com::8bb9914c-a490-4c10-86d6-3bc33216fdd6" providerId="AD" clId="Web-{8761D5E3-0BE8-A401-61C3-3DCAF3749D21}" dt="2024-06-20T17:04:57.466" v="5" actId="20577"/>
        <pc:sldMkLst>
          <pc:docMk/>
          <pc:sldMk cId="3451120295" sldId="275"/>
        </pc:sldMkLst>
        <pc:spChg chg="add mod">
          <ac:chgData name="Ikram Morso" userId="S::ikram.morso@ama-inc.com::8bb9914c-a490-4c10-86d6-3bc33216fdd6" providerId="AD" clId="Web-{8761D5E3-0BE8-A401-61C3-3DCAF3749D21}" dt="2024-06-20T17:04:57.466" v="5" actId="20577"/>
          <ac:spMkLst>
            <pc:docMk/>
            <pc:sldMk cId="3451120295" sldId="275"/>
            <ac:spMk id="3" creationId="{22A32758-F366-BE29-EEFC-66B46588505D}"/>
          </ac:spMkLst>
        </pc:spChg>
        <pc:spChg chg="del">
          <ac:chgData name="Ikram Morso" userId="S::ikram.morso@ama-inc.com::8bb9914c-a490-4c10-86d6-3bc33216fdd6" providerId="AD" clId="Web-{8761D5E3-0BE8-A401-61C3-3DCAF3749D21}" dt="2024-06-20T17:04:21.168" v="2"/>
          <ac:spMkLst>
            <pc:docMk/>
            <pc:sldMk cId="3451120295" sldId="275"/>
            <ac:spMk id="4" creationId="{DC0CA26D-D596-51F4-537D-B16B2447F24D}"/>
          </ac:spMkLst>
        </pc:spChg>
      </pc:sldChg>
    </pc:docChg>
  </pc:docChgLst>
  <pc:docChgLst>
    <pc:chgData name="Ikram Morso" userId="S::ikram.morso@ama-inc.com::8bb9914c-a490-4c10-86d6-3bc33216fdd6" providerId="AD" clId="Web-{F56D976A-1595-D738-AEC2-81EC3CDC4DAA}"/>
    <pc:docChg chg="addSld delSld modSld sldOrd">
      <pc:chgData name="Ikram Morso" userId="S::ikram.morso@ama-inc.com::8bb9914c-a490-4c10-86d6-3bc33216fdd6" providerId="AD" clId="Web-{F56D976A-1595-D738-AEC2-81EC3CDC4DAA}" dt="2024-07-23T05:34:58.633" v="1122"/>
      <pc:docMkLst>
        <pc:docMk/>
      </pc:docMkLst>
      <pc:sldChg chg="ord">
        <pc:chgData name="Ikram Morso" userId="S::ikram.morso@ama-inc.com::8bb9914c-a490-4c10-86d6-3bc33216fdd6" providerId="AD" clId="Web-{F56D976A-1595-D738-AEC2-81EC3CDC4DAA}" dt="2024-07-23T05:15:07.959" v="820"/>
        <pc:sldMkLst>
          <pc:docMk/>
          <pc:sldMk cId="2581238384" sldId="290"/>
        </pc:sldMkLst>
      </pc:sldChg>
      <pc:sldChg chg="addSp delSp modSp ord">
        <pc:chgData name="Ikram Morso" userId="S::ikram.morso@ama-inc.com::8bb9914c-a490-4c10-86d6-3bc33216fdd6" providerId="AD" clId="Web-{F56D976A-1595-D738-AEC2-81EC3CDC4DAA}" dt="2024-07-23T05:14:45.319" v="817"/>
        <pc:sldMkLst>
          <pc:docMk/>
          <pc:sldMk cId="4126768105" sldId="291"/>
        </pc:sldMkLst>
        <pc:spChg chg="mod">
          <ac:chgData name="Ikram Morso" userId="S::ikram.morso@ama-inc.com::8bb9914c-a490-4c10-86d6-3bc33216fdd6" providerId="AD" clId="Web-{F56D976A-1595-D738-AEC2-81EC3CDC4DAA}" dt="2024-07-23T04:41:45.525" v="350" actId="1076"/>
          <ac:spMkLst>
            <pc:docMk/>
            <pc:sldMk cId="4126768105" sldId="291"/>
            <ac:spMk id="3" creationId="{B161EE94-CFD6-81BF-AE4F-5509ADF5795F}"/>
          </ac:spMkLst>
        </pc:spChg>
        <pc:spChg chg="add mod">
          <ac:chgData name="Ikram Morso" userId="S::ikram.morso@ama-inc.com::8bb9914c-a490-4c10-86d6-3bc33216fdd6" providerId="AD" clId="Web-{F56D976A-1595-D738-AEC2-81EC3CDC4DAA}" dt="2024-07-23T04:41:45.697" v="369" actId="1076"/>
          <ac:spMkLst>
            <pc:docMk/>
            <pc:sldMk cId="4126768105" sldId="291"/>
            <ac:spMk id="4" creationId="{4A37B9C3-E2D4-052E-451E-CC0C4988B31B}"/>
          </ac:spMkLst>
        </pc:spChg>
        <pc:spChg chg="add mod">
          <ac:chgData name="Ikram Morso" userId="S::ikram.morso@ama-inc.com::8bb9914c-a490-4c10-86d6-3bc33216fdd6" providerId="AD" clId="Web-{F56D976A-1595-D738-AEC2-81EC3CDC4DAA}" dt="2024-07-23T04:41:45.712" v="370" actId="1076"/>
          <ac:spMkLst>
            <pc:docMk/>
            <pc:sldMk cId="4126768105" sldId="291"/>
            <ac:spMk id="5" creationId="{CEACA542-0B6F-983D-1034-1028A9A3F18B}"/>
          </ac:spMkLst>
        </pc:spChg>
        <pc:spChg chg="add mod">
          <ac:chgData name="Ikram Morso" userId="S::ikram.morso@ama-inc.com::8bb9914c-a490-4c10-86d6-3bc33216fdd6" providerId="AD" clId="Web-{F56D976A-1595-D738-AEC2-81EC3CDC4DAA}" dt="2024-07-23T04:41:45.712" v="371" actId="1076"/>
          <ac:spMkLst>
            <pc:docMk/>
            <pc:sldMk cId="4126768105" sldId="291"/>
            <ac:spMk id="7" creationId="{5FC1AD48-BC64-55B4-757B-49111CA6F8D8}"/>
          </ac:spMkLst>
        </pc:spChg>
        <pc:spChg chg="mod">
          <ac:chgData name="Ikram Morso" userId="S::ikram.morso@ama-inc.com::8bb9914c-a490-4c10-86d6-3bc33216fdd6" providerId="AD" clId="Web-{F56D976A-1595-D738-AEC2-81EC3CDC4DAA}" dt="2024-07-23T04:41:45.572" v="352" actId="1076"/>
          <ac:spMkLst>
            <pc:docMk/>
            <pc:sldMk cId="4126768105" sldId="291"/>
            <ac:spMk id="8" creationId="{28DC85EE-C912-83A9-D17B-E6D9E25DFF39}"/>
          </ac:spMkLst>
        </pc:spChg>
        <pc:spChg chg="add mod">
          <ac:chgData name="Ikram Morso" userId="S::ikram.morso@ama-inc.com::8bb9914c-a490-4c10-86d6-3bc33216fdd6" providerId="AD" clId="Web-{F56D976A-1595-D738-AEC2-81EC3CDC4DAA}" dt="2024-07-23T04:41:45.728" v="372" actId="1076"/>
          <ac:spMkLst>
            <pc:docMk/>
            <pc:sldMk cId="4126768105" sldId="291"/>
            <ac:spMk id="9" creationId="{5A0C6070-7A8F-3698-1143-5A250EF5B791}"/>
          </ac:spMkLst>
        </pc:spChg>
        <pc:spChg chg="mod">
          <ac:chgData name="Ikram Morso" userId="S::ikram.morso@ama-inc.com::8bb9914c-a490-4c10-86d6-3bc33216fdd6" providerId="AD" clId="Web-{F56D976A-1595-D738-AEC2-81EC3CDC4DAA}" dt="2024-07-23T04:41:45.572" v="353" actId="1076"/>
          <ac:spMkLst>
            <pc:docMk/>
            <pc:sldMk cId="4126768105" sldId="291"/>
            <ac:spMk id="10" creationId="{CF05A499-A535-21B1-441E-5F7234FE7E90}"/>
          </ac:spMkLst>
        </pc:spChg>
        <pc:spChg chg="add del mod">
          <ac:chgData name="Ikram Morso" userId="S::ikram.morso@ama-inc.com::8bb9914c-a490-4c10-86d6-3bc33216fdd6" providerId="AD" clId="Web-{F56D976A-1595-D738-AEC2-81EC3CDC4DAA}" dt="2024-07-23T04:42:06.868" v="378"/>
          <ac:spMkLst>
            <pc:docMk/>
            <pc:sldMk cId="4126768105" sldId="291"/>
            <ac:spMk id="11" creationId="{ADDB5708-D07A-001A-35FD-C9C729B8A07C}"/>
          </ac:spMkLst>
        </pc:spChg>
        <pc:spChg chg="mod">
          <ac:chgData name="Ikram Morso" userId="S::ikram.morso@ama-inc.com::8bb9914c-a490-4c10-86d6-3bc33216fdd6" providerId="AD" clId="Web-{F56D976A-1595-D738-AEC2-81EC3CDC4DAA}" dt="2024-07-23T04:41:45.587" v="354" actId="1076"/>
          <ac:spMkLst>
            <pc:docMk/>
            <pc:sldMk cId="4126768105" sldId="291"/>
            <ac:spMk id="12" creationId="{0E82F343-4C99-0A55-E548-59263F2B3867}"/>
          </ac:spMkLst>
        </pc:spChg>
        <pc:spChg chg="add mod">
          <ac:chgData name="Ikram Morso" userId="S::ikram.morso@ama-inc.com::8bb9914c-a490-4c10-86d6-3bc33216fdd6" providerId="AD" clId="Web-{F56D976A-1595-D738-AEC2-81EC3CDC4DAA}" dt="2024-07-23T04:42:26.025" v="381"/>
          <ac:spMkLst>
            <pc:docMk/>
            <pc:sldMk cId="4126768105" sldId="291"/>
            <ac:spMk id="13" creationId="{EDE0A8AA-FC65-FA86-8EDA-52720239172A}"/>
          </ac:spMkLst>
        </pc:spChg>
        <pc:spChg chg="mod">
          <ac:chgData name="Ikram Morso" userId="S::ikram.morso@ama-inc.com::8bb9914c-a490-4c10-86d6-3bc33216fdd6" providerId="AD" clId="Web-{F56D976A-1595-D738-AEC2-81EC3CDC4DAA}" dt="2024-07-23T04:41:45.587" v="355" actId="1076"/>
          <ac:spMkLst>
            <pc:docMk/>
            <pc:sldMk cId="4126768105" sldId="291"/>
            <ac:spMk id="14" creationId="{A239A20E-46B9-80FB-5F48-5558E3298271}"/>
          </ac:spMkLst>
        </pc:spChg>
        <pc:spChg chg="mod">
          <ac:chgData name="Ikram Morso" userId="S::ikram.morso@ama-inc.com::8bb9914c-a490-4c10-86d6-3bc33216fdd6" providerId="AD" clId="Web-{F56D976A-1595-D738-AEC2-81EC3CDC4DAA}" dt="2024-07-23T04:41:45.603" v="356" actId="1076"/>
          <ac:spMkLst>
            <pc:docMk/>
            <pc:sldMk cId="4126768105" sldId="291"/>
            <ac:spMk id="16" creationId="{D94F0804-0CA1-914E-7A61-B9CAA1C18636}"/>
          </ac:spMkLst>
        </pc:spChg>
        <pc:spChg chg="mod">
          <ac:chgData name="Ikram Morso" userId="S::ikram.morso@ama-inc.com::8bb9914c-a490-4c10-86d6-3bc33216fdd6" providerId="AD" clId="Web-{F56D976A-1595-D738-AEC2-81EC3CDC4DAA}" dt="2024-07-23T04:41:45.603" v="357" actId="1076"/>
          <ac:spMkLst>
            <pc:docMk/>
            <pc:sldMk cId="4126768105" sldId="291"/>
            <ac:spMk id="18" creationId="{6FFBB3AF-B025-324E-E180-9852E4368ECB}"/>
          </ac:spMkLst>
        </pc:spChg>
        <pc:spChg chg="mod">
          <ac:chgData name="Ikram Morso" userId="S::ikram.morso@ama-inc.com::8bb9914c-a490-4c10-86d6-3bc33216fdd6" providerId="AD" clId="Web-{F56D976A-1595-D738-AEC2-81EC3CDC4DAA}" dt="2024-07-23T04:41:45.618" v="358" actId="1076"/>
          <ac:spMkLst>
            <pc:docMk/>
            <pc:sldMk cId="4126768105" sldId="291"/>
            <ac:spMk id="20" creationId="{691388D8-B00D-30E7-1C00-435E7659D06A}"/>
          </ac:spMkLst>
        </pc:spChg>
        <pc:spChg chg="mod">
          <ac:chgData name="Ikram Morso" userId="S::ikram.morso@ama-inc.com::8bb9914c-a490-4c10-86d6-3bc33216fdd6" providerId="AD" clId="Web-{F56D976A-1595-D738-AEC2-81EC3CDC4DAA}" dt="2024-07-23T04:41:45.618" v="359" actId="1076"/>
          <ac:spMkLst>
            <pc:docMk/>
            <pc:sldMk cId="4126768105" sldId="291"/>
            <ac:spMk id="22" creationId="{D6B65A73-493C-3A29-E881-405D0A2FBB98}"/>
          </ac:spMkLst>
        </pc:spChg>
        <pc:spChg chg="mod">
          <ac:chgData name="Ikram Morso" userId="S::ikram.morso@ama-inc.com::8bb9914c-a490-4c10-86d6-3bc33216fdd6" providerId="AD" clId="Web-{F56D976A-1595-D738-AEC2-81EC3CDC4DAA}" dt="2024-07-23T04:41:45.634" v="360" actId="1076"/>
          <ac:spMkLst>
            <pc:docMk/>
            <pc:sldMk cId="4126768105" sldId="291"/>
            <ac:spMk id="24" creationId="{60142C9D-67B5-D827-F182-0AB355D93448}"/>
          </ac:spMkLst>
        </pc:spChg>
        <pc:spChg chg="mod">
          <ac:chgData name="Ikram Morso" userId="S::ikram.morso@ama-inc.com::8bb9914c-a490-4c10-86d6-3bc33216fdd6" providerId="AD" clId="Web-{F56D976A-1595-D738-AEC2-81EC3CDC4DAA}" dt="2024-07-23T04:41:45.634" v="361" actId="1076"/>
          <ac:spMkLst>
            <pc:docMk/>
            <pc:sldMk cId="4126768105" sldId="291"/>
            <ac:spMk id="26" creationId="{44BCF40B-B319-5B58-A7BC-CA90BC63773C}"/>
          </ac:spMkLst>
        </pc:spChg>
        <pc:spChg chg="mod">
          <ac:chgData name="Ikram Morso" userId="S::ikram.morso@ama-inc.com::8bb9914c-a490-4c10-86d6-3bc33216fdd6" providerId="AD" clId="Web-{F56D976A-1595-D738-AEC2-81EC3CDC4DAA}" dt="2024-07-23T04:41:45.650" v="362" actId="1076"/>
          <ac:spMkLst>
            <pc:docMk/>
            <pc:sldMk cId="4126768105" sldId="291"/>
            <ac:spMk id="28" creationId="{57DDE0A8-C4AC-BF67-0645-FDA82A0D2226}"/>
          </ac:spMkLst>
        </pc:spChg>
        <pc:spChg chg="mod">
          <ac:chgData name="Ikram Morso" userId="S::ikram.morso@ama-inc.com::8bb9914c-a490-4c10-86d6-3bc33216fdd6" providerId="AD" clId="Web-{F56D976A-1595-D738-AEC2-81EC3CDC4DAA}" dt="2024-07-23T04:41:45.650" v="363" actId="1076"/>
          <ac:spMkLst>
            <pc:docMk/>
            <pc:sldMk cId="4126768105" sldId="291"/>
            <ac:spMk id="30" creationId="{A7A88A71-345C-72F4-48E5-5244843CCB07}"/>
          </ac:spMkLst>
        </pc:spChg>
        <pc:spChg chg="mod">
          <ac:chgData name="Ikram Morso" userId="S::ikram.morso@ama-inc.com::8bb9914c-a490-4c10-86d6-3bc33216fdd6" providerId="AD" clId="Web-{F56D976A-1595-D738-AEC2-81EC3CDC4DAA}" dt="2024-07-23T04:41:45.665" v="364" actId="1076"/>
          <ac:spMkLst>
            <pc:docMk/>
            <pc:sldMk cId="4126768105" sldId="291"/>
            <ac:spMk id="32" creationId="{A89C8C45-1B4F-FDE2-72A7-4DD6C4BB1567}"/>
          </ac:spMkLst>
        </pc:spChg>
        <pc:spChg chg="mod">
          <ac:chgData name="Ikram Morso" userId="S::ikram.morso@ama-inc.com::8bb9914c-a490-4c10-86d6-3bc33216fdd6" providerId="AD" clId="Web-{F56D976A-1595-D738-AEC2-81EC3CDC4DAA}" dt="2024-07-23T04:41:45.665" v="365" actId="1076"/>
          <ac:spMkLst>
            <pc:docMk/>
            <pc:sldMk cId="4126768105" sldId="291"/>
            <ac:spMk id="34" creationId="{9D44ED75-F372-03B8-9FE7-2B72C05A6F6E}"/>
          </ac:spMkLst>
        </pc:spChg>
        <pc:spChg chg="mod">
          <ac:chgData name="Ikram Morso" userId="S::ikram.morso@ama-inc.com::8bb9914c-a490-4c10-86d6-3bc33216fdd6" providerId="AD" clId="Web-{F56D976A-1595-D738-AEC2-81EC3CDC4DAA}" dt="2024-07-23T04:41:45.681" v="366" actId="1076"/>
          <ac:spMkLst>
            <pc:docMk/>
            <pc:sldMk cId="4126768105" sldId="291"/>
            <ac:spMk id="36" creationId="{E4936BE8-4586-A6F9-A5B5-758D06076FFA}"/>
          </ac:spMkLst>
        </pc:spChg>
        <pc:spChg chg="mod">
          <ac:chgData name="Ikram Morso" userId="S::ikram.morso@ama-inc.com::8bb9914c-a490-4c10-86d6-3bc33216fdd6" providerId="AD" clId="Web-{F56D976A-1595-D738-AEC2-81EC3CDC4DAA}" dt="2024-07-23T04:41:45.681" v="367" actId="1076"/>
          <ac:spMkLst>
            <pc:docMk/>
            <pc:sldMk cId="4126768105" sldId="291"/>
            <ac:spMk id="38" creationId="{89876966-AE28-E6B6-C51A-C7BC25441941}"/>
          </ac:spMkLst>
        </pc:spChg>
        <pc:spChg chg="mod">
          <ac:chgData name="Ikram Morso" userId="S::ikram.morso@ama-inc.com::8bb9914c-a490-4c10-86d6-3bc33216fdd6" providerId="AD" clId="Web-{F56D976A-1595-D738-AEC2-81EC3CDC4DAA}" dt="2024-07-23T04:41:45.697" v="368" actId="1076"/>
          <ac:spMkLst>
            <pc:docMk/>
            <pc:sldMk cId="4126768105" sldId="291"/>
            <ac:spMk id="40" creationId="{ACB2EE7F-D5A3-2EF6-DE69-12D379F00FE3}"/>
          </ac:spMkLst>
        </pc:spChg>
        <pc:picChg chg="mod">
          <ac:chgData name="Ikram Morso" userId="S::ikram.morso@ama-inc.com::8bb9914c-a490-4c10-86d6-3bc33216fdd6" providerId="AD" clId="Web-{F56D976A-1595-D738-AEC2-81EC3CDC4DAA}" dt="2024-07-23T04:41:45.556" v="351" actId="1076"/>
          <ac:picMkLst>
            <pc:docMk/>
            <pc:sldMk cId="4126768105" sldId="291"/>
            <ac:picMk id="6" creationId="{663054EF-20E0-FB9A-32B8-C49B42AF2931}"/>
          </ac:picMkLst>
        </pc:picChg>
      </pc:sldChg>
      <pc:sldChg chg="addSp delSp modSp">
        <pc:chgData name="Ikram Morso" userId="S::ikram.morso@ama-inc.com::8bb9914c-a490-4c10-86d6-3bc33216fdd6" providerId="AD" clId="Web-{F56D976A-1595-D738-AEC2-81EC3CDC4DAA}" dt="2024-07-23T04:18:27.035" v="47"/>
        <pc:sldMkLst>
          <pc:docMk/>
          <pc:sldMk cId="21269910" sldId="294"/>
        </pc:sldMkLst>
        <pc:spChg chg="add del mod">
          <ac:chgData name="Ikram Morso" userId="S::ikram.morso@ama-inc.com::8bb9914c-a490-4c10-86d6-3bc33216fdd6" providerId="AD" clId="Web-{F56D976A-1595-D738-AEC2-81EC3CDC4DAA}" dt="2024-07-23T04:18:27.035" v="47"/>
          <ac:spMkLst>
            <pc:docMk/>
            <pc:sldMk cId="21269910" sldId="294"/>
            <ac:spMk id="5" creationId="{2A632B6B-FE29-BD84-2809-9444C6B716E7}"/>
          </ac:spMkLst>
        </pc:spChg>
      </pc:sldChg>
      <pc:sldChg chg="modSp">
        <pc:chgData name="Ikram Morso" userId="S::ikram.morso@ama-inc.com::8bb9914c-a490-4c10-86d6-3bc33216fdd6" providerId="AD" clId="Web-{F56D976A-1595-D738-AEC2-81EC3CDC4DAA}" dt="2024-07-23T04:14:21.363" v="22" actId="20577"/>
        <pc:sldMkLst>
          <pc:docMk/>
          <pc:sldMk cId="3478226230" sldId="299"/>
        </pc:sldMkLst>
        <pc:spChg chg="mod">
          <ac:chgData name="Ikram Morso" userId="S::ikram.morso@ama-inc.com::8bb9914c-a490-4c10-86d6-3bc33216fdd6" providerId="AD" clId="Web-{F56D976A-1595-D738-AEC2-81EC3CDC4DAA}" dt="2024-07-23T04:10:17.597" v="0" actId="20577"/>
          <ac:spMkLst>
            <pc:docMk/>
            <pc:sldMk cId="3478226230" sldId="299"/>
            <ac:spMk id="4" creationId="{6B9DE213-7F54-B676-85DD-6ED1229FF266}"/>
          </ac:spMkLst>
        </pc:spChg>
        <pc:spChg chg="mod">
          <ac:chgData name="Ikram Morso" userId="S::ikram.morso@ama-inc.com::8bb9914c-a490-4c10-86d6-3bc33216fdd6" providerId="AD" clId="Web-{F56D976A-1595-D738-AEC2-81EC3CDC4DAA}" dt="2024-07-23T04:13:51.566" v="9" actId="20577"/>
          <ac:spMkLst>
            <pc:docMk/>
            <pc:sldMk cId="3478226230" sldId="299"/>
            <ac:spMk id="9" creationId="{961AC5AB-5E0A-6289-1F4C-E55F17CAF686}"/>
          </ac:spMkLst>
        </pc:spChg>
        <pc:spChg chg="mod">
          <ac:chgData name="Ikram Morso" userId="S::ikram.morso@ama-inc.com::8bb9914c-a490-4c10-86d6-3bc33216fdd6" providerId="AD" clId="Web-{F56D976A-1595-D738-AEC2-81EC3CDC4DAA}" dt="2024-07-23T04:14:21.363" v="22" actId="20577"/>
          <ac:spMkLst>
            <pc:docMk/>
            <pc:sldMk cId="3478226230" sldId="299"/>
            <ac:spMk id="14" creationId="{5DFDCFE8-5AC0-B4BB-9CA9-098060EECBB4}"/>
          </ac:spMkLst>
        </pc:spChg>
        <pc:spChg chg="mod">
          <ac:chgData name="Ikram Morso" userId="S::ikram.morso@ama-inc.com::8bb9914c-a490-4c10-86d6-3bc33216fdd6" providerId="AD" clId="Web-{F56D976A-1595-D738-AEC2-81EC3CDC4DAA}" dt="2024-07-23T04:14:10.613" v="21" actId="20577"/>
          <ac:spMkLst>
            <pc:docMk/>
            <pc:sldMk cId="3478226230" sldId="299"/>
            <ac:spMk id="18" creationId="{B23A0EC0-3E23-D545-2CB4-BEEF24DA956C}"/>
          </ac:spMkLst>
        </pc:spChg>
      </pc:sldChg>
      <pc:sldChg chg="ord">
        <pc:chgData name="Ikram Morso" userId="S::ikram.morso@ama-inc.com::8bb9914c-a490-4c10-86d6-3bc33216fdd6" providerId="AD" clId="Web-{F56D976A-1595-D738-AEC2-81EC3CDC4DAA}" dt="2024-07-23T05:14:54.162" v="819"/>
        <pc:sldMkLst>
          <pc:docMk/>
          <pc:sldMk cId="1642679567" sldId="304"/>
        </pc:sldMkLst>
      </pc:sldChg>
      <pc:sldChg chg="addSp delSp modSp del modNotes">
        <pc:chgData name="Ikram Morso" userId="S::ikram.morso@ama-inc.com::8bb9914c-a490-4c10-86d6-3bc33216fdd6" providerId="AD" clId="Web-{F56D976A-1595-D738-AEC2-81EC3CDC4DAA}" dt="2024-07-23T05:12:02.303" v="808"/>
        <pc:sldMkLst>
          <pc:docMk/>
          <pc:sldMk cId="1322138130" sldId="305"/>
        </pc:sldMkLst>
        <pc:spChg chg="add mod">
          <ac:chgData name="Ikram Morso" userId="S::ikram.morso@ama-inc.com::8bb9914c-a490-4c10-86d6-3bc33216fdd6" providerId="AD" clId="Web-{F56D976A-1595-D738-AEC2-81EC3CDC4DAA}" dt="2024-07-23T05:06:55.693" v="743"/>
          <ac:spMkLst>
            <pc:docMk/>
            <pc:sldMk cId="1322138130" sldId="305"/>
            <ac:spMk id="4" creationId="{01D24A62-95F1-AD9D-4147-FD4D77A3DFFC}"/>
          </ac:spMkLst>
        </pc:spChg>
        <pc:spChg chg="del">
          <ac:chgData name="Ikram Morso" userId="S::ikram.morso@ama-inc.com::8bb9914c-a490-4c10-86d6-3bc33216fdd6" providerId="AD" clId="Web-{F56D976A-1595-D738-AEC2-81EC3CDC4DAA}" dt="2024-07-23T05:06:55.693" v="743"/>
          <ac:spMkLst>
            <pc:docMk/>
            <pc:sldMk cId="1322138130" sldId="305"/>
            <ac:spMk id="8" creationId="{B8CD2C59-DE38-432E-6585-CF7EFD85B55C}"/>
          </ac:spMkLst>
        </pc:spChg>
      </pc:sldChg>
      <pc:sldChg chg="modSp">
        <pc:chgData name="Ikram Morso" userId="S::ikram.morso@ama-inc.com::8bb9914c-a490-4c10-86d6-3bc33216fdd6" providerId="AD" clId="Web-{F56D976A-1595-D738-AEC2-81EC3CDC4DAA}" dt="2024-07-23T05:22:23.851" v="1000" actId="1076"/>
        <pc:sldMkLst>
          <pc:docMk/>
          <pc:sldMk cId="1621697058" sldId="306"/>
        </pc:sldMkLst>
        <pc:spChg chg="mod">
          <ac:chgData name="Ikram Morso" userId="S::ikram.morso@ama-inc.com::8bb9914c-a490-4c10-86d6-3bc33216fdd6" providerId="AD" clId="Web-{F56D976A-1595-D738-AEC2-81EC3CDC4DAA}" dt="2024-07-23T05:22:23.851" v="1000" actId="1076"/>
          <ac:spMkLst>
            <pc:docMk/>
            <pc:sldMk cId="1621697058" sldId="306"/>
            <ac:spMk id="4" creationId="{83BCB8AD-0334-35E5-E1CC-10FAEB9DB12F}"/>
          </ac:spMkLst>
        </pc:spChg>
        <pc:spChg chg="mod">
          <ac:chgData name="Ikram Morso" userId="S::ikram.morso@ama-inc.com::8bb9914c-a490-4c10-86d6-3bc33216fdd6" providerId="AD" clId="Web-{F56D976A-1595-D738-AEC2-81EC3CDC4DAA}" dt="2024-07-23T05:22:12.632" v="997" actId="1076"/>
          <ac:spMkLst>
            <pc:docMk/>
            <pc:sldMk cId="1621697058" sldId="306"/>
            <ac:spMk id="8" creationId="{08B60C31-DC6A-4178-D444-00B58590B31E}"/>
          </ac:spMkLst>
        </pc:spChg>
        <pc:spChg chg="mod">
          <ac:chgData name="Ikram Morso" userId="S::ikram.morso@ama-inc.com::8bb9914c-a490-4c10-86d6-3bc33216fdd6" providerId="AD" clId="Web-{F56D976A-1595-D738-AEC2-81EC3CDC4DAA}" dt="2024-07-23T05:22:19.460" v="999" actId="1076"/>
          <ac:spMkLst>
            <pc:docMk/>
            <pc:sldMk cId="1621697058" sldId="306"/>
            <ac:spMk id="9" creationId="{64F61E1A-C347-741B-A710-D1DE19228149}"/>
          </ac:spMkLst>
        </pc:spChg>
      </pc:sldChg>
      <pc:sldChg chg="modSp">
        <pc:chgData name="Ikram Morso" userId="S::ikram.morso@ama-inc.com::8bb9914c-a490-4c10-86d6-3bc33216fdd6" providerId="AD" clId="Web-{F56D976A-1595-D738-AEC2-81EC3CDC4DAA}" dt="2024-07-23T04:36:43.587" v="292" actId="14100"/>
        <pc:sldMkLst>
          <pc:docMk/>
          <pc:sldMk cId="2613166702" sldId="313"/>
        </pc:sldMkLst>
        <pc:spChg chg="mod">
          <ac:chgData name="Ikram Morso" userId="S::ikram.morso@ama-inc.com::8bb9914c-a490-4c10-86d6-3bc33216fdd6" providerId="AD" clId="Web-{F56D976A-1595-D738-AEC2-81EC3CDC4DAA}" dt="2024-07-23T04:14:36.488" v="23" actId="1076"/>
          <ac:spMkLst>
            <pc:docMk/>
            <pc:sldMk cId="2613166702" sldId="313"/>
            <ac:spMk id="48" creationId="{2E3B9A66-1104-3149-0307-DE9AA9AD6F1D}"/>
          </ac:spMkLst>
        </pc:spChg>
        <pc:spChg chg="mod">
          <ac:chgData name="Ikram Morso" userId="S::ikram.morso@ama-inc.com::8bb9914c-a490-4c10-86d6-3bc33216fdd6" providerId="AD" clId="Web-{F56D976A-1595-D738-AEC2-81EC3CDC4DAA}" dt="2024-07-23T04:34:21.268" v="285" actId="14100"/>
          <ac:spMkLst>
            <pc:docMk/>
            <pc:sldMk cId="2613166702" sldId="313"/>
            <ac:spMk id="60" creationId="{A42DB345-85B6-02AA-02C9-1AC84DC19BD2}"/>
          </ac:spMkLst>
        </pc:spChg>
        <pc:spChg chg="mod">
          <ac:chgData name="Ikram Morso" userId="S::ikram.morso@ama-inc.com::8bb9914c-a490-4c10-86d6-3bc33216fdd6" providerId="AD" clId="Web-{F56D976A-1595-D738-AEC2-81EC3CDC4DAA}" dt="2024-07-23T04:36:20.446" v="287" actId="14100"/>
          <ac:spMkLst>
            <pc:docMk/>
            <pc:sldMk cId="2613166702" sldId="313"/>
            <ac:spMk id="61" creationId="{FBA3D1D1-1663-57E7-0393-1FE63F9E4696}"/>
          </ac:spMkLst>
        </pc:spChg>
        <pc:spChg chg="mod">
          <ac:chgData name="Ikram Morso" userId="S::ikram.morso@ama-inc.com::8bb9914c-a490-4c10-86d6-3bc33216fdd6" providerId="AD" clId="Web-{F56D976A-1595-D738-AEC2-81EC3CDC4DAA}" dt="2024-07-23T04:36:43.587" v="292" actId="14100"/>
          <ac:spMkLst>
            <pc:docMk/>
            <pc:sldMk cId="2613166702" sldId="313"/>
            <ac:spMk id="65" creationId="{7FB0C5FD-F5CD-6910-9483-A5DCE6A6FBCF}"/>
          </ac:spMkLst>
        </pc:spChg>
        <pc:cxnChg chg="mod">
          <ac:chgData name="Ikram Morso" userId="S::ikram.morso@ama-inc.com::8bb9914c-a490-4c10-86d6-3bc33216fdd6" providerId="AD" clId="Web-{F56D976A-1595-D738-AEC2-81EC3CDC4DAA}" dt="2024-07-23T04:14:36.488" v="23" actId="1076"/>
          <ac:cxnSpMkLst>
            <pc:docMk/>
            <pc:sldMk cId="2613166702" sldId="313"/>
            <ac:cxnSpMk id="71" creationId="{97722079-0E0B-2FA9-9806-6DE26968501F}"/>
          </ac:cxnSpMkLst>
        </pc:cxnChg>
        <pc:cxnChg chg="mod">
          <ac:chgData name="Ikram Morso" userId="S::ikram.morso@ama-inc.com::8bb9914c-a490-4c10-86d6-3bc33216fdd6" providerId="AD" clId="Web-{F56D976A-1595-D738-AEC2-81EC3CDC4DAA}" dt="2024-07-23T04:14:36.488" v="23" actId="1076"/>
          <ac:cxnSpMkLst>
            <pc:docMk/>
            <pc:sldMk cId="2613166702" sldId="313"/>
            <ac:cxnSpMk id="72" creationId="{6DE3DBF0-67F5-A710-7ABB-30EAE55798E5}"/>
          </ac:cxnSpMkLst>
        </pc:cxnChg>
      </pc:sldChg>
      <pc:sldChg chg="modSp">
        <pc:chgData name="Ikram Morso" userId="S::ikram.morso@ama-inc.com::8bb9914c-a490-4c10-86d6-3bc33216fdd6" providerId="AD" clId="Web-{F56D976A-1595-D738-AEC2-81EC3CDC4DAA}" dt="2024-07-23T04:37:19.368" v="296" actId="20577"/>
        <pc:sldMkLst>
          <pc:docMk/>
          <pc:sldMk cId="899566595" sldId="314"/>
        </pc:sldMkLst>
        <pc:spChg chg="mod">
          <ac:chgData name="Ikram Morso" userId="S::ikram.morso@ama-inc.com::8bb9914c-a490-4c10-86d6-3bc33216fdd6" providerId="AD" clId="Web-{F56D976A-1595-D738-AEC2-81EC3CDC4DAA}" dt="2024-07-23T04:37:19.368" v="296" actId="20577"/>
          <ac:spMkLst>
            <pc:docMk/>
            <pc:sldMk cId="899566595" sldId="314"/>
            <ac:spMk id="33" creationId="{9875D641-353E-9591-22FB-40D9B0ED9DB6}"/>
          </ac:spMkLst>
        </pc:spChg>
      </pc:sldChg>
      <pc:sldChg chg="modSp">
        <pc:chgData name="Ikram Morso" userId="S::ikram.morso@ama-inc.com::8bb9914c-a490-4c10-86d6-3bc33216fdd6" providerId="AD" clId="Web-{F56D976A-1595-D738-AEC2-81EC3CDC4DAA}" dt="2024-07-23T04:37:08.337" v="294" actId="20577"/>
        <pc:sldMkLst>
          <pc:docMk/>
          <pc:sldMk cId="684113639" sldId="316"/>
        </pc:sldMkLst>
        <pc:spChg chg="mod">
          <ac:chgData name="Ikram Morso" userId="S::ikram.morso@ama-inc.com::8bb9914c-a490-4c10-86d6-3bc33216fdd6" providerId="AD" clId="Web-{F56D976A-1595-D738-AEC2-81EC3CDC4DAA}" dt="2024-07-23T04:37:08.337" v="294" actId="20577"/>
          <ac:spMkLst>
            <pc:docMk/>
            <pc:sldMk cId="684113639" sldId="316"/>
            <ac:spMk id="33" creationId="{9875D641-353E-9591-22FB-40D9B0ED9DB6}"/>
          </ac:spMkLst>
        </pc:spChg>
      </pc:sldChg>
      <pc:sldChg chg="addSp modSp">
        <pc:chgData name="Ikram Morso" userId="S::ikram.morso@ama-inc.com::8bb9914c-a490-4c10-86d6-3bc33216fdd6" providerId="AD" clId="Web-{F56D976A-1595-D738-AEC2-81EC3CDC4DAA}" dt="2024-07-23T04:23:59.948" v="77" actId="14100"/>
        <pc:sldMkLst>
          <pc:docMk/>
          <pc:sldMk cId="1678298001" sldId="318"/>
        </pc:sldMkLst>
        <pc:spChg chg="mod">
          <ac:chgData name="Ikram Morso" userId="S::ikram.morso@ama-inc.com::8bb9914c-a490-4c10-86d6-3bc33216fdd6" providerId="AD" clId="Web-{F56D976A-1595-D738-AEC2-81EC3CDC4DAA}" dt="2024-07-23T04:22:42.713" v="58" actId="1076"/>
          <ac:spMkLst>
            <pc:docMk/>
            <pc:sldMk cId="1678298001" sldId="318"/>
            <ac:spMk id="4" creationId="{83D24B5B-87BA-A8E4-889B-BC4C916EF002}"/>
          </ac:spMkLst>
        </pc:spChg>
        <pc:spChg chg="mod">
          <ac:chgData name="Ikram Morso" userId="S::ikram.morso@ama-inc.com::8bb9914c-a490-4c10-86d6-3bc33216fdd6" providerId="AD" clId="Web-{F56D976A-1595-D738-AEC2-81EC3CDC4DAA}" dt="2024-07-23T04:22:25.979" v="54" actId="14100"/>
          <ac:spMkLst>
            <pc:docMk/>
            <pc:sldMk cId="1678298001" sldId="318"/>
            <ac:spMk id="8" creationId="{925D6F84-FB3E-10FE-B969-1C55CDF4D1B6}"/>
          </ac:spMkLst>
        </pc:spChg>
        <pc:spChg chg="add mod">
          <ac:chgData name="Ikram Morso" userId="S::ikram.morso@ama-inc.com::8bb9914c-a490-4c10-86d6-3bc33216fdd6" providerId="AD" clId="Web-{F56D976A-1595-D738-AEC2-81EC3CDC4DAA}" dt="2024-07-23T04:23:59.948" v="77" actId="14100"/>
          <ac:spMkLst>
            <pc:docMk/>
            <pc:sldMk cId="1678298001" sldId="318"/>
            <ac:spMk id="22" creationId="{B7DD9F37-2C0E-2507-3A7A-94882189C29A}"/>
          </ac:spMkLst>
        </pc:spChg>
        <pc:spChg chg="add mod">
          <ac:chgData name="Ikram Morso" userId="S::ikram.morso@ama-inc.com::8bb9914c-a490-4c10-86d6-3bc33216fdd6" providerId="AD" clId="Web-{F56D976A-1595-D738-AEC2-81EC3CDC4DAA}" dt="2024-07-23T04:23:44.370" v="73" actId="14100"/>
          <ac:spMkLst>
            <pc:docMk/>
            <pc:sldMk cId="1678298001" sldId="318"/>
            <ac:spMk id="24" creationId="{E2CC94E2-36EC-8F9F-E659-63D38982DF72}"/>
          </ac:spMkLst>
        </pc:spChg>
      </pc:sldChg>
      <pc:sldChg chg="addSp delSp modSp del">
        <pc:chgData name="Ikram Morso" userId="S::ikram.morso@ama-inc.com::8bb9914c-a490-4c10-86d6-3bc33216fdd6" providerId="AD" clId="Web-{F56D976A-1595-D738-AEC2-81EC3CDC4DAA}" dt="2024-07-23T04:47:03.994" v="509" actId="1076"/>
        <pc:sldMkLst>
          <pc:docMk/>
          <pc:sldMk cId="299766956" sldId="323"/>
        </pc:sldMkLst>
        <pc:spChg chg="add del mod">
          <ac:chgData name="Ikram Morso" userId="S::ikram.morso@ama-inc.com::8bb9914c-a490-4c10-86d6-3bc33216fdd6" providerId="AD" clId="Web-{F56D976A-1595-D738-AEC2-81EC3CDC4DAA}" dt="2024-07-23T04:41:31.603" v="349"/>
          <ac:spMkLst>
            <pc:docMk/>
            <pc:sldMk cId="299766956" sldId="323"/>
            <ac:spMk id="3" creationId="{ADDB5708-D07A-001A-35FD-C9C729B8A07C}"/>
          </ac:spMkLst>
        </pc:spChg>
        <pc:spChg chg="add del mod">
          <ac:chgData name="Ikram Morso" userId="S::ikram.morso@ama-inc.com::8bb9914c-a490-4c10-86d6-3bc33216fdd6" providerId="AD" clId="Web-{F56D976A-1595-D738-AEC2-81EC3CDC4DAA}" dt="2024-07-23T04:40:51.790" v="344"/>
          <ac:spMkLst>
            <pc:docMk/>
            <pc:sldMk cId="299766956" sldId="323"/>
            <ac:spMk id="4" creationId="{4AC16814-3725-51BA-9750-323E56D11B7D}"/>
          </ac:spMkLst>
        </pc:spChg>
        <pc:spChg chg="mod">
          <ac:chgData name="Ikram Morso" userId="S::ikram.morso@ama-inc.com::8bb9914c-a490-4c10-86d6-3bc33216fdd6" providerId="AD" clId="Web-{F56D976A-1595-D738-AEC2-81EC3CDC4DAA}" dt="2024-07-23T04:47:03.994" v="509" actId="1076"/>
          <ac:spMkLst>
            <pc:docMk/>
            <pc:sldMk cId="299766956" sldId="323"/>
            <ac:spMk id="5" creationId="{CEB65546-8988-55A4-AA47-767A773696C8}"/>
          </ac:spMkLst>
        </pc:spChg>
        <pc:spChg chg="add del mod">
          <ac:chgData name="Ikram Morso" userId="S::ikram.morso@ama-inc.com::8bb9914c-a490-4c10-86d6-3bc33216fdd6" providerId="AD" clId="Web-{F56D976A-1595-D738-AEC2-81EC3CDC4DAA}" dt="2024-07-23T04:42:48.431" v="388"/>
          <ac:spMkLst>
            <pc:docMk/>
            <pc:sldMk cId="299766956" sldId="323"/>
            <ac:spMk id="6" creationId="{7BB78EB9-555D-C54C-16E9-7CA679E75452}"/>
          </ac:spMkLst>
        </pc:spChg>
        <pc:spChg chg="del mod">
          <ac:chgData name="Ikram Morso" userId="S::ikram.morso@ama-inc.com::8bb9914c-a490-4c10-86d6-3bc33216fdd6" providerId="AD" clId="Web-{F56D976A-1595-D738-AEC2-81EC3CDC4DAA}" dt="2024-07-23T04:40:44.900" v="343"/>
          <ac:spMkLst>
            <pc:docMk/>
            <pc:sldMk cId="299766956" sldId="323"/>
            <ac:spMk id="8" creationId="{983616C9-EFAF-6480-CA30-CC1B11F9A307}"/>
          </ac:spMkLst>
        </pc:spChg>
        <pc:spChg chg="add mod">
          <ac:chgData name="Ikram Morso" userId="S::ikram.morso@ama-inc.com::8bb9914c-a490-4c10-86d6-3bc33216fdd6" providerId="AD" clId="Web-{F56D976A-1595-D738-AEC2-81EC3CDC4DAA}" dt="2024-07-23T04:46:55.650" v="508" actId="20577"/>
          <ac:spMkLst>
            <pc:docMk/>
            <pc:sldMk cId="299766956" sldId="323"/>
            <ac:spMk id="10" creationId="{C2C7B531-BAC1-5C61-5539-249B331E3255}"/>
          </ac:spMkLst>
        </pc:spChg>
        <pc:spChg chg="add mod">
          <ac:chgData name="Ikram Morso" userId="S::ikram.morso@ama-inc.com::8bb9914c-a490-4c10-86d6-3bc33216fdd6" providerId="AD" clId="Web-{F56D976A-1595-D738-AEC2-81EC3CDC4DAA}" dt="2024-07-23T04:45:13.619" v="471" actId="1076"/>
          <ac:spMkLst>
            <pc:docMk/>
            <pc:sldMk cId="299766956" sldId="323"/>
            <ac:spMk id="11" creationId="{880604F9-9346-799D-6C7B-9EE5D78FD0D7}"/>
          </ac:spMkLst>
        </pc:spChg>
        <pc:spChg chg="add mod">
          <ac:chgData name="Ikram Morso" userId="S::ikram.morso@ama-inc.com::8bb9914c-a490-4c10-86d6-3bc33216fdd6" providerId="AD" clId="Web-{F56D976A-1595-D738-AEC2-81EC3CDC4DAA}" dt="2024-07-23T04:46:29.259" v="506" actId="20577"/>
          <ac:spMkLst>
            <pc:docMk/>
            <pc:sldMk cId="299766956" sldId="323"/>
            <ac:spMk id="12" creationId="{5263A360-F16D-C3CD-A55C-C3720F820CA3}"/>
          </ac:spMkLst>
        </pc:spChg>
        <pc:picChg chg="mod">
          <ac:chgData name="Ikram Morso" userId="S::ikram.morso@ama-inc.com::8bb9914c-a490-4c10-86d6-3bc33216fdd6" providerId="AD" clId="Web-{F56D976A-1595-D738-AEC2-81EC3CDC4DAA}" dt="2024-07-23T04:42:51.415" v="389" actId="1076"/>
          <ac:picMkLst>
            <pc:docMk/>
            <pc:sldMk cId="299766956" sldId="323"/>
            <ac:picMk id="7" creationId="{8F8531D3-BBCD-46FB-42D2-E6DC9B676BE8}"/>
          </ac:picMkLst>
        </pc:picChg>
      </pc:sldChg>
      <pc:sldChg chg="addSp delSp modSp ord">
        <pc:chgData name="Ikram Morso" userId="S::ikram.morso@ama-inc.com::8bb9914c-a490-4c10-86d6-3bc33216fdd6" providerId="AD" clId="Web-{F56D976A-1595-D738-AEC2-81EC3CDC4DAA}" dt="2024-07-23T05:13:32.647" v="816" actId="1076"/>
        <pc:sldMkLst>
          <pc:docMk/>
          <pc:sldMk cId="3164407286" sldId="325"/>
        </pc:sldMkLst>
        <pc:spChg chg="add del mod">
          <ac:chgData name="Ikram Morso" userId="S::ikram.morso@ama-inc.com::8bb9914c-a490-4c10-86d6-3bc33216fdd6" providerId="AD" clId="Web-{F56D976A-1595-D738-AEC2-81EC3CDC4DAA}" dt="2024-07-23T04:30:58.659" v="270"/>
          <ac:spMkLst>
            <pc:docMk/>
            <pc:sldMk cId="3164407286" sldId="325"/>
            <ac:spMk id="3" creationId="{089785F7-F26B-C702-039B-A1D72B3DE6BE}"/>
          </ac:spMkLst>
        </pc:spChg>
        <pc:spChg chg="add del mod">
          <ac:chgData name="Ikram Morso" userId="S::ikram.morso@ama-inc.com::8bb9914c-a490-4c10-86d6-3bc33216fdd6" providerId="AD" clId="Web-{F56D976A-1595-D738-AEC2-81EC3CDC4DAA}" dt="2024-07-23T04:30:56.643" v="269"/>
          <ac:spMkLst>
            <pc:docMk/>
            <pc:sldMk cId="3164407286" sldId="325"/>
            <ac:spMk id="4" creationId="{C2921D45-44BB-D889-CC87-46E906EDDE0F}"/>
          </ac:spMkLst>
        </pc:spChg>
        <pc:spChg chg="add mod">
          <ac:chgData name="Ikram Morso" userId="S::ikram.morso@ama-inc.com::8bb9914c-a490-4c10-86d6-3bc33216fdd6" providerId="AD" clId="Web-{F56D976A-1595-D738-AEC2-81EC3CDC4DAA}" dt="2024-07-23T04:37:58.806" v="301" actId="20577"/>
          <ac:spMkLst>
            <pc:docMk/>
            <pc:sldMk cId="3164407286" sldId="325"/>
            <ac:spMk id="6" creationId="{0CF90FD2-3F6A-AE85-0AEE-660A5C515C2B}"/>
          </ac:spMkLst>
        </pc:spChg>
        <pc:spChg chg="add mod">
          <ac:chgData name="Ikram Morso" userId="S::ikram.morso@ama-inc.com::8bb9914c-a490-4c10-86d6-3bc33216fdd6" providerId="AD" clId="Web-{F56D976A-1595-D738-AEC2-81EC3CDC4DAA}" dt="2024-07-23T04:38:04.868" v="303" actId="20577"/>
          <ac:spMkLst>
            <pc:docMk/>
            <pc:sldMk cId="3164407286" sldId="325"/>
            <ac:spMk id="7" creationId="{5993D83E-FA72-87CB-ADE0-6C7BB41BB6E9}"/>
          </ac:spMkLst>
        </pc:spChg>
        <pc:spChg chg="add mod">
          <ac:chgData name="Ikram Morso" userId="S::ikram.morso@ama-inc.com::8bb9914c-a490-4c10-86d6-3bc33216fdd6" providerId="AD" clId="Web-{F56D976A-1595-D738-AEC2-81EC3CDC4DAA}" dt="2024-07-23T05:13:28.787" v="815" actId="14100"/>
          <ac:spMkLst>
            <pc:docMk/>
            <pc:sldMk cId="3164407286" sldId="325"/>
            <ac:spMk id="8" creationId="{0DD71A08-81A8-569D-FB8B-16B6220FCB5E}"/>
          </ac:spMkLst>
        </pc:spChg>
        <pc:spChg chg="mod">
          <ac:chgData name="Ikram Morso" userId="S::ikram.morso@ama-inc.com::8bb9914c-a490-4c10-86d6-3bc33216fdd6" providerId="AD" clId="Web-{F56D976A-1595-D738-AEC2-81EC3CDC4DAA}" dt="2024-07-23T04:25:42.870" v="83" actId="1076"/>
          <ac:spMkLst>
            <pc:docMk/>
            <pc:sldMk cId="3164407286" sldId="325"/>
            <ac:spMk id="9" creationId="{5F0D3414-3753-83FB-02D0-52084C05904D}"/>
          </ac:spMkLst>
        </pc:spChg>
        <pc:spChg chg="add mod">
          <ac:chgData name="Ikram Morso" userId="S::ikram.morso@ama-inc.com::8bb9914c-a490-4c10-86d6-3bc33216fdd6" providerId="AD" clId="Web-{F56D976A-1595-D738-AEC2-81EC3CDC4DAA}" dt="2024-07-23T05:13:32.647" v="816" actId="1076"/>
          <ac:spMkLst>
            <pc:docMk/>
            <pc:sldMk cId="3164407286" sldId="325"/>
            <ac:spMk id="10" creationId="{0923E0B1-6DAC-F195-F4C3-70C686E6F0AA}"/>
          </ac:spMkLst>
        </pc:spChg>
        <pc:spChg chg="mod">
          <ac:chgData name="Ikram Morso" userId="S::ikram.morso@ama-inc.com::8bb9914c-a490-4c10-86d6-3bc33216fdd6" providerId="AD" clId="Web-{F56D976A-1595-D738-AEC2-81EC3CDC4DAA}" dt="2024-07-23T04:25:42.885" v="84" actId="1076"/>
          <ac:spMkLst>
            <pc:docMk/>
            <pc:sldMk cId="3164407286" sldId="325"/>
            <ac:spMk id="11" creationId="{85FE95B0-3E7F-2750-06F0-4166B46C9D70}"/>
          </ac:spMkLst>
        </pc:spChg>
        <pc:spChg chg="mod">
          <ac:chgData name="Ikram Morso" userId="S::ikram.morso@ama-inc.com::8bb9914c-a490-4c10-86d6-3bc33216fdd6" providerId="AD" clId="Web-{F56D976A-1595-D738-AEC2-81EC3CDC4DAA}" dt="2024-07-23T04:25:42.885" v="85" actId="1076"/>
          <ac:spMkLst>
            <pc:docMk/>
            <pc:sldMk cId="3164407286" sldId="325"/>
            <ac:spMk id="13" creationId="{56540CAC-83E3-EBC7-D157-41DA3D92F8F2}"/>
          </ac:spMkLst>
        </pc:spChg>
        <pc:spChg chg="mod">
          <ac:chgData name="Ikram Morso" userId="S::ikram.morso@ama-inc.com::8bb9914c-a490-4c10-86d6-3bc33216fdd6" providerId="AD" clId="Web-{F56D976A-1595-D738-AEC2-81EC3CDC4DAA}" dt="2024-07-23T04:25:42.901" v="86" actId="1076"/>
          <ac:spMkLst>
            <pc:docMk/>
            <pc:sldMk cId="3164407286" sldId="325"/>
            <ac:spMk id="15" creationId="{3F08BBE5-1AE5-26CF-3070-5560AE987FD9}"/>
          </ac:spMkLst>
        </pc:spChg>
        <pc:spChg chg="mod">
          <ac:chgData name="Ikram Morso" userId="S::ikram.morso@ama-inc.com::8bb9914c-a490-4c10-86d6-3bc33216fdd6" providerId="AD" clId="Web-{F56D976A-1595-D738-AEC2-81EC3CDC4DAA}" dt="2024-07-23T04:25:42.901" v="87" actId="1076"/>
          <ac:spMkLst>
            <pc:docMk/>
            <pc:sldMk cId="3164407286" sldId="325"/>
            <ac:spMk id="17" creationId="{AF379D10-389F-F0C3-7582-16DCE4457BBE}"/>
          </ac:spMkLst>
        </pc:spChg>
        <pc:spChg chg="mod">
          <ac:chgData name="Ikram Morso" userId="S::ikram.morso@ama-inc.com::8bb9914c-a490-4c10-86d6-3bc33216fdd6" providerId="AD" clId="Web-{F56D976A-1595-D738-AEC2-81EC3CDC4DAA}" dt="2024-07-23T04:25:42.917" v="88" actId="1076"/>
          <ac:spMkLst>
            <pc:docMk/>
            <pc:sldMk cId="3164407286" sldId="325"/>
            <ac:spMk id="19" creationId="{055B0A90-2823-35A0-1469-8D28521DB649}"/>
          </ac:spMkLst>
        </pc:spChg>
        <pc:spChg chg="mod">
          <ac:chgData name="Ikram Morso" userId="S::ikram.morso@ama-inc.com::8bb9914c-a490-4c10-86d6-3bc33216fdd6" providerId="AD" clId="Web-{F56D976A-1595-D738-AEC2-81EC3CDC4DAA}" dt="2024-07-23T04:25:42.917" v="89" actId="1076"/>
          <ac:spMkLst>
            <pc:docMk/>
            <pc:sldMk cId="3164407286" sldId="325"/>
            <ac:spMk id="21" creationId="{C1304726-D5CF-9D03-1075-89C2EFEB45A4}"/>
          </ac:spMkLst>
        </pc:spChg>
        <pc:spChg chg="mod">
          <ac:chgData name="Ikram Morso" userId="S::ikram.morso@ama-inc.com::8bb9914c-a490-4c10-86d6-3bc33216fdd6" providerId="AD" clId="Web-{F56D976A-1595-D738-AEC2-81EC3CDC4DAA}" dt="2024-07-23T04:25:42.932" v="90" actId="1076"/>
          <ac:spMkLst>
            <pc:docMk/>
            <pc:sldMk cId="3164407286" sldId="325"/>
            <ac:spMk id="23" creationId="{9ACFF202-EB95-0E0A-3FE6-0092A542D9A8}"/>
          </ac:spMkLst>
        </pc:spChg>
        <pc:spChg chg="mod">
          <ac:chgData name="Ikram Morso" userId="S::ikram.morso@ama-inc.com::8bb9914c-a490-4c10-86d6-3bc33216fdd6" providerId="AD" clId="Web-{F56D976A-1595-D738-AEC2-81EC3CDC4DAA}" dt="2024-07-23T04:25:42.932" v="91" actId="1076"/>
          <ac:spMkLst>
            <pc:docMk/>
            <pc:sldMk cId="3164407286" sldId="325"/>
            <ac:spMk id="25" creationId="{170EBCAC-3F99-D261-017F-E18CD0FDEB80}"/>
          </ac:spMkLst>
        </pc:spChg>
        <pc:spChg chg="mod">
          <ac:chgData name="Ikram Morso" userId="S::ikram.morso@ama-inc.com::8bb9914c-a490-4c10-86d6-3bc33216fdd6" providerId="AD" clId="Web-{F56D976A-1595-D738-AEC2-81EC3CDC4DAA}" dt="2024-07-23T04:25:42.948" v="92" actId="1076"/>
          <ac:spMkLst>
            <pc:docMk/>
            <pc:sldMk cId="3164407286" sldId="325"/>
            <ac:spMk id="28" creationId="{E2B026CE-496D-35DD-193E-5A1120D36FC3}"/>
          </ac:spMkLst>
        </pc:spChg>
        <pc:spChg chg="mod">
          <ac:chgData name="Ikram Morso" userId="S::ikram.morso@ama-inc.com::8bb9914c-a490-4c10-86d6-3bc33216fdd6" providerId="AD" clId="Web-{F56D976A-1595-D738-AEC2-81EC3CDC4DAA}" dt="2024-07-23T04:31:47.018" v="275" actId="14100"/>
          <ac:spMkLst>
            <pc:docMk/>
            <pc:sldMk cId="3164407286" sldId="325"/>
            <ac:spMk id="29" creationId="{54674796-EB6B-FFDE-7562-BE87E19AAC5D}"/>
          </ac:spMkLst>
        </pc:spChg>
        <pc:spChg chg="mod">
          <ac:chgData name="Ikram Morso" userId="S::ikram.morso@ama-inc.com::8bb9914c-a490-4c10-86d6-3bc33216fdd6" providerId="AD" clId="Web-{F56D976A-1595-D738-AEC2-81EC3CDC4DAA}" dt="2024-07-23T04:25:42.948" v="93" actId="1076"/>
          <ac:spMkLst>
            <pc:docMk/>
            <pc:sldMk cId="3164407286" sldId="325"/>
            <ac:spMk id="33" creationId="{69AECEDA-0B15-08CD-A08E-8A8332A2B1C5}"/>
          </ac:spMkLst>
        </pc:spChg>
        <pc:spChg chg="mod">
          <ac:chgData name="Ikram Morso" userId="S::ikram.morso@ama-inc.com::8bb9914c-a490-4c10-86d6-3bc33216fdd6" providerId="AD" clId="Web-{F56D976A-1595-D738-AEC2-81EC3CDC4DAA}" dt="2024-07-23T04:25:42.963" v="94" actId="1076"/>
          <ac:spMkLst>
            <pc:docMk/>
            <pc:sldMk cId="3164407286" sldId="325"/>
            <ac:spMk id="35" creationId="{9E322E80-6CA4-F8EA-4F50-8CBF9DF7D079}"/>
          </ac:spMkLst>
        </pc:spChg>
        <pc:spChg chg="mod">
          <ac:chgData name="Ikram Morso" userId="S::ikram.morso@ama-inc.com::8bb9914c-a490-4c10-86d6-3bc33216fdd6" providerId="AD" clId="Web-{F56D976A-1595-D738-AEC2-81EC3CDC4DAA}" dt="2024-07-23T04:25:42.963" v="95" actId="1076"/>
          <ac:spMkLst>
            <pc:docMk/>
            <pc:sldMk cId="3164407286" sldId="325"/>
            <ac:spMk id="37" creationId="{23D133A1-05FC-2EEA-24D9-3A613B8AF730}"/>
          </ac:spMkLst>
        </pc:spChg>
        <pc:spChg chg="mod">
          <ac:chgData name="Ikram Morso" userId="S::ikram.morso@ama-inc.com::8bb9914c-a490-4c10-86d6-3bc33216fdd6" providerId="AD" clId="Web-{F56D976A-1595-D738-AEC2-81EC3CDC4DAA}" dt="2024-07-23T04:25:42.979" v="96" actId="1076"/>
          <ac:spMkLst>
            <pc:docMk/>
            <pc:sldMk cId="3164407286" sldId="325"/>
            <ac:spMk id="39" creationId="{DC12558F-B8D6-F684-E867-CE031258F60F}"/>
          </ac:spMkLst>
        </pc:spChg>
        <pc:spChg chg="mod">
          <ac:chgData name="Ikram Morso" userId="S::ikram.morso@ama-inc.com::8bb9914c-a490-4c10-86d6-3bc33216fdd6" providerId="AD" clId="Web-{F56D976A-1595-D738-AEC2-81EC3CDC4DAA}" dt="2024-07-23T04:25:42.995" v="97" actId="1076"/>
          <ac:spMkLst>
            <pc:docMk/>
            <pc:sldMk cId="3164407286" sldId="325"/>
            <ac:spMk id="41" creationId="{89606958-5448-C72B-EFB5-FC6792D1E7E1}"/>
          </ac:spMkLst>
        </pc:spChg>
        <pc:spChg chg="mod">
          <ac:chgData name="Ikram Morso" userId="S::ikram.morso@ama-inc.com::8bb9914c-a490-4c10-86d6-3bc33216fdd6" providerId="AD" clId="Web-{F56D976A-1595-D738-AEC2-81EC3CDC4DAA}" dt="2024-07-23T04:25:42.995" v="98" actId="1076"/>
          <ac:spMkLst>
            <pc:docMk/>
            <pc:sldMk cId="3164407286" sldId="325"/>
            <ac:spMk id="43" creationId="{EF7559F9-5C31-C58B-B717-EBCAA4330109}"/>
          </ac:spMkLst>
        </pc:spChg>
        <pc:spChg chg="mod">
          <ac:chgData name="Ikram Morso" userId="S::ikram.morso@ama-inc.com::8bb9914c-a490-4c10-86d6-3bc33216fdd6" providerId="AD" clId="Web-{F56D976A-1595-D738-AEC2-81EC3CDC4DAA}" dt="2024-07-23T04:29:39.751" v="260" actId="1076"/>
          <ac:spMkLst>
            <pc:docMk/>
            <pc:sldMk cId="3164407286" sldId="325"/>
            <ac:spMk id="45" creationId="{B1E512B7-54F2-C5F8-A0EB-C80128C00357}"/>
          </ac:spMkLst>
        </pc:spChg>
        <pc:spChg chg="mod">
          <ac:chgData name="Ikram Morso" userId="S::ikram.morso@ama-inc.com::8bb9914c-a490-4c10-86d6-3bc33216fdd6" providerId="AD" clId="Web-{F56D976A-1595-D738-AEC2-81EC3CDC4DAA}" dt="2024-07-23T04:25:51.417" v="102" actId="1076"/>
          <ac:spMkLst>
            <pc:docMk/>
            <pc:sldMk cId="3164407286" sldId="325"/>
            <ac:spMk id="46" creationId="{60F7088F-626C-157B-2110-E6DDC0138417}"/>
          </ac:spMkLst>
        </pc:spChg>
        <pc:picChg chg="mod">
          <ac:chgData name="Ikram Morso" userId="S::ikram.morso@ama-inc.com::8bb9914c-a490-4c10-86d6-3bc33216fdd6" providerId="AD" clId="Web-{F56D976A-1595-D738-AEC2-81EC3CDC4DAA}" dt="2024-07-23T04:29:50.986" v="261" actId="1076"/>
          <ac:picMkLst>
            <pc:docMk/>
            <pc:sldMk cId="3164407286" sldId="325"/>
            <ac:picMk id="5" creationId="{68C5B7BF-4C1E-EC50-167C-E6FF1ABAC5C1}"/>
          </ac:picMkLst>
        </pc:picChg>
      </pc:sldChg>
      <pc:sldChg chg="addSp delSp modSp new modNotes">
        <pc:chgData name="Ikram Morso" userId="S::ikram.morso@ama-inc.com::8bb9914c-a490-4c10-86d6-3bc33216fdd6" providerId="AD" clId="Web-{F56D976A-1595-D738-AEC2-81EC3CDC4DAA}" dt="2024-07-23T05:19:33.038" v="964" actId="20577"/>
        <pc:sldMkLst>
          <pc:docMk/>
          <pc:sldMk cId="172137814" sldId="329"/>
        </pc:sldMkLst>
        <pc:spChg chg="mod">
          <ac:chgData name="Ikram Morso" userId="S::ikram.morso@ama-inc.com::8bb9914c-a490-4c10-86d6-3bc33216fdd6" providerId="AD" clId="Web-{F56D976A-1595-D738-AEC2-81EC3CDC4DAA}" dt="2024-07-23T05:11:38.209" v="803" actId="20577"/>
          <ac:spMkLst>
            <pc:docMk/>
            <pc:sldMk cId="172137814" sldId="329"/>
            <ac:spMk id="2" creationId="{B18E0744-46C7-B03F-ED89-B5D32E99AB40}"/>
          </ac:spMkLst>
        </pc:spChg>
        <pc:spChg chg="del">
          <ac:chgData name="Ikram Morso" userId="S::ikram.morso@ama-inc.com::8bb9914c-a490-4c10-86d6-3bc33216fdd6" providerId="AD" clId="Web-{F56D976A-1595-D738-AEC2-81EC3CDC4DAA}" dt="2024-07-23T04:52:49.072" v="511"/>
          <ac:spMkLst>
            <pc:docMk/>
            <pc:sldMk cId="172137814" sldId="329"/>
            <ac:spMk id="3" creationId="{1C8506E3-C6D3-4D4D-CD7C-434E80AA3A5E}"/>
          </ac:spMkLst>
        </pc:spChg>
        <pc:spChg chg="add mod">
          <ac:chgData name="Ikram Morso" userId="S::ikram.morso@ama-inc.com::8bb9914c-a490-4c10-86d6-3bc33216fdd6" providerId="AD" clId="Web-{F56D976A-1595-D738-AEC2-81EC3CDC4DAA}" dt="2024-07-23T05:17:40.928" v="901" actId="1076"/>
          <ac:spMkLst>
            <pc:docMk/>
            <pc:sldMk cId="172137814" sldId="329"/>
            <ac:spMk id="4" creationId="{786F2051-2304-2BDA-B5E4-3FA26BC0A9E6}"/>
          </ac:spMkLst>
        </pc:spChg>
        <pc:spChg chg="add mod">
          <ac:chgData name="Ikram Morso" userId="S::ikram.morso@ama-inc.com::8bb9914c-a490-4c10-86d6-3bc33216fdd6" providerId="AD" clId="Web-{F56D976A-1595-D738-AEC2-81EC3CDC4DAA}" dt="2024-07-23T05:17:40.928" v="902" actId="1076"/>
          <ac:spMkLst>
            <pc:docMk/>
            <pc:sldMk cId="172137814" sldId="329"/>
            <ac:spMk id="5" creationId="{2CC3376A-4885-228A-CF4F-512D8F954789}"/>
          </ac:spMkLst>
        </pc:spChg>
        <pc:spChg chg="add del mod">
          <ac:chgData name="Ikram Morso" userId="S::ikram.morso@ama-inc.com::8bb9914c-a490-4c10-86d6-3bc33216fdd6" providerId="AD" clId="Web-{F56D976A-1595-D738-AEC2-81EC3CDC4DAA}" dt="2024-07-23T05:02:01.534" v="685"/>
          <ac:spMkLst>
            <pc:docMk/>
            <pc:sldMk cId="172137814" sldId="329"/>
            <ac:spMk id="6" creationId="{C412087C-F75E-A16F-402C-E9FCC06A986A}"/>
          </ac:spMkLst>
        </pc:spChg>
        <pc:spChg chg="add mod">
          <ac:chgData name="Ikram Morso" userId="S::ikram.morso@ama-inc.com::8bb9914c-a490-4c10-86d6-3bc33216fdd6" providerId="AD" clId="Web-{F56D976A-1595-D738-AEC2-81EC3CDC4DAA}" dt="2024-07-23T05:17:40.944" v="903" actId="1076"/>
          <ac:spMkLst>
            <pc:docMk/>
            <pc:sldMk cId="172137814" sldId="329"/>
            <ac:spMk id="7" creationId="{39BB7D10-BEEF-25C5-5922-A560035B64F8}"/>
          </ac:spMkLst>
        </pc:spChg>
        <pc:spChg chg="add mod">
          <ac:chgData name="Ikram Morso" userId="S::ikram.morso@ama-inc.com::8bb9914c-a490-4c10-86d6-3bc33216fdd6" providerId="AD" clId="Web-{F56D976A-1595-D738-AEC2-81EC3CDC4DAA}" dt="2024-07-23T05:17:40.944" v="904" actId="1076"/>
          <ac:spMkLst>
            <pc:docMk/>
            <pc:sldMk cId="172137814" sldId="329"/>
            <ac:spMk id="8" creationId="{9CFE10F8-6FAA-7693-D183-FFDEE3191124}"/>
          </ac:spMkLst>
        </pc:spChg>
        <pc:spChg chg="add mod">
          <ac:chgData name="Ikram Morso" userId="S::ikram.morso@ama-inc.com::8bb9914c-a490-4c10-86d6-3bc33216fdd6" providerId="AD" clId="Web-{F56D976A-1595-D738-AEC2-81EC3CDC4DAA}" dt="2024-07-23T05:17:40.960" v="905" actId="1076"/>
          <ac:spMkLst>
            <pc:docMk/>
            <pc:sldMk cId="172137814" sldId="329"/>
            <ac:spMk id="9" creationId="{B00AAEB2-094D-AE20-05DA-59606765E0A4}"/>
          </ac:spMkLst>
        </pc:spChg>
        <pc:spChg chg="add mod">
          <ac:chgData name="Ikram Morso" userId="S::ikram.morso@ama-inc.com::8bb9914c-a490-4c10-86d6-3bc33216fdd6" providerId="AD" clId="Web-{F56D976A-1595-D738-AEC2-81EC3CDC4DAA}" dt="2024-07-23T05:17:40.975" v="906" actId="1076"/>
          <ac:spMkLst>
            <pc:docMk/>
            <pc:sldMk cId="172137814" sldId="329"/>
            <ac:spMk id="10" creationId="{4933A88F-585B-1503-DE56-99B2644DFC24}"/>
          </ac:spMkLst>
        </pc:spChg>
        <pc:spChg chg="add mod">
          <ac:chgData name="Ikram Morso" userId="S::ikram.morso@ama-inc.com::8bb9914c-a490-4c10-86d6-3bc33216fdd6" providerId="AD" clId="Web-{F56D976A-1595-D738-AEC2-81EC3CDC4DAA}" dt="2024-07-23T05:17:40.975" v="907" actId="1076"/>
          <ac:spMkLst>
            <pc:docMk/>
            <pc:sldMk cId="172137814" sldId="329"/>
            <ac:spMk id="11" creationId="{0E9EB353-720C-7B1E-B3B0-19EA9E94F2BB}"/>
          </ac:spMkLst>
        </pc:spChg>
        <pc:spChg chg="add mod">
          <ac:chgData name="Ikram Morso" userId="S::ikram.morso@ama-inc.com::8bb9914c-a490-4c10-86d6-3bc33216fdd6" providerId="AD" clId="Web-{F56D976A-1595-D738-AEC2-81EC3CDC4DAA}" dt="2024-07-23T05:17:40.991" v="908" actId="1076"/>
          <ac:spMkLst>
            <pc:docMk/>
            <pc:sldMk cId="172137814" sldId="329"/>
            <ac:spMk id="12" creationId="{EF1F7390-FB9D-5CBE-2F5D-617A6CC4CD7D}"/>
          </ac:spMkLst>
        </pc:spChg>
        <pc:spChg chg="add mod">
          <ac:chgData name="Ikram Morso" userId="S::ikram.morso@ama-inc.com::8bb9914c-a490-4c10-86d6-3bc33216fdd6" providerId="AD" clId="Web-{F56D976A-1595-D738-AEC2-81EC3CDC4DAA}" dt="2024-07-23T05:17:40.991" v="909" actId="1076"/>
          <ac:spMkLst>
            <pc:docMk/>
            <pc:sldMk cId="172137814" sldId="329"/>
            <ac:spMk id="13" creationId="{918B703C-7678-E180-61B4-C42D743BEE51}"/>
          </ac:spMkLst>
        </pc:spChg>
        <pc:spChg chg="add mod">
          <ac:chgData name="Ikram Morso" userId="S::ikram.morso@ama-inc.com::8bb9914c-a490-4c10-86d6-3bc33216fdd6" providerId="AD" clId="Web-{F56D976A-1595-D738-AEC2-81EC3CDC4DAA}" dt="2024-07-23T05:17:41.006" v="910" actId="1076"/>
          <ac:spMkLst>
            <pc:docMk/>
            <pc:sldMk cId="172137814" sldId="329"/>
            <ac:spMk id="14" creationId="{03F15CF0-E60A-AC60-591C-85C418A46017}"/>
          </ac:spMkLst>
        </pc:spChg>
        <pc:spChg chg="add del">
          <ac:chgData name="Ikram Morso" userId="S::ikram.morso@ama-inc.com::8bb9914c-a490-4c10-86d6-3bc33216fdd6" providerId="AD" clId="Web-{F56D976A-1595-D738-AEC2-81EC3CDC4DAA}" dt="2024-07-23T05:02:59.943" v="711"/>
          <ac:spMkLst>
            <pc:docMk/>
            <pc:sldMk cId="172137814" sldId="329"/>
            <ac:spMk id="15" creationId="{C412087C-F75E-A16F-402C-E9FCC06A986A}"/>
          </ac:spMkLst>
        </pc:spChg>
        <pc:spChg chg="add del">
          <ac:chgData name="Ikram Morso" userId="S::ikram.morso@ama-inc.com::8bb9914c-a490-4c10-86d6-3bc33216fdd6" providerId="AD" clId="Web-{F56D976A-1595-D738-AEC2-81EC3CDC4DAA}" dt="2024-07-23T05:03:07.505" v="713"/>
          <ac:spMkLst>
            <pc:docMk/>
            <pc:sldMk cId="172137814" sldId="329"/>
            <ac:spMk id="16" creationId="{C412087C-F75E-A16F-402C-E9FCC06A986A}"/>
          </ac:spMkLst>
        </pc:spChg>
        <pc:spChg chg="add mod">
          <ac:chgData name="Ikram Morso" userId="S::ikram.morso@ama-inc.com::8bb9914c-a490-4c10-86d6-3bc33216fdd6" providerId="AD" clId="Web-{F56D976A-1595-D738-AEC2-81EC3CDC4DAA}" dt="2024-07-23T05:17:41.006" v="911" actId="1076"/>
          <ac:spMkLst>
            <pc:docMk/>
            <pc:sldMk cId="172137814" sldId="329"/>
            <ac:spMk id="17" creationId="{FED4AB89-6BFE-699E-2026-10F91B0DE3D5}"/>
          </ac:spMkLst>
        </pc:spChg>
        <pc:spChg chg="add mod">
          <ac:chgData name="Ikram Morso" userId="S::ikram.morso@ama-inc.com::8bb9914c-a490-4c10-86d6-3bc33216fdd6" providerId="AD" clId="Web-{F56D976A-1595-D738-AEC2-81EC3CDC4DAA}" dt="2024-07-23T05:17:41.022" v="912" actId="1076"/>
          <ac:spMkLst>
            <pc:docMk/>
            <pc:sldMk cId="172137814" sldId="329"/>
            <ac:spMk id="18" creationId="{AC70202C-32D9-0573-BE02-6C27C196896B}"/>
          </ac:spMkLst>
        </pc:spChg>
        <pc:spChg chg="add mod">
          <ac:chgData name="Ikram Morso" userId="S::ikram.morso@ama-inc.com::8bb9914c-a490-4c10-86d6-3bc33216fdd6" providerId="AD" clId="Web-{F56D976A-1595-D738-AEC2-81EC3CDC4DAA}" dt="2024-07-23T05:11:44.115" v="804" actId="1076"/>
          <ac:spMkLst>
            <pc:docMk/>
            <pc:sldMk cId="172137814" sldId="329"/>
            <ac:spMk id="19" creationId="{7D96A1BC-AAAB-CE2F-4589-3985185C6A43}"/>
          </ac:spMkLst>
        </pc:spChg>
        <pc:spChg chg="add mod">
          <ac:chgData name="Ikram Morso" userId="S::ikram.morso@ama-inc.com::8bb9914c-a490-4c10-86d6-3bc33216fdd6" providerId="AD" clId="Web-{F56D976A-1595-D738-AEC2-81EC3CDC4DAA}" dt="2024-07-23T05:19:33.038" v="964" actId="20577"/>
          <ac:spMkLst>
            <pc:docMk/>
            <pc:sldMk cId="172137814" sldId="329"/>
            <ac:spMk id="20" creationId="{B8CD2C59-DE38-432E-6585-CF7EFD85B55C}"/>
          </ac:spMkLst>
        </pc:spChg>
      </pc:sldChg>
      <pc:sldChg chg="add del replId">
        <pc:chgData name="Ikram Morso" userId="S::ikram.morso@ama-inc.com::8bb9914c-a490-4c10-86d6-3bc33216fdd6" providerId="AD" clId="Web-{F56D976A-1595-D738-AEC2-81EC3CDC4DAA}" dt="2024-07-23T04:17:01.754" v="31"/>
        <pc:sldMkLst>
          <pc:docMk/>
          <pc:sldMk cId="3897530039" sldId="329"/>
        </pc:sldMkLst>
      </pc:sldChg>
      <pc:sldChg chg="add del replId">
        <pc:chgData name="Ikram Morso" userId="S::ikram.morso@ama-inc.com::8bb9914c-a490-4c10-86d6-3bc33216fdd6" providerId="AD" clId="Web-{F56D976A-1595-D738-AEC2-81EC3CDC4DAA}" dt="2024-07-23T04:56:58.299" v="541"/>
        <pc:sldMkLst>
          <pc:docMk/>
          <pc:sldMk cId="711716235" sldId="330"/>
        </pc:sldMkLst>
      </pc:sldChg>
      <pc:sldChg chg="add del replId">
        <pc:chgData name="Ikram Morso" userId="S::ikram.morso@ama-inc.com::8bb9914c-a490-4c10-86d6-3bc33216fdd6" providerId="AD" clId="Web-{F56D976A-1595-D738-AEC2-81EC3CDC4DAA}" dt="2024-07-23T04:54:59.885" v="517"/>
        <pc:sldMkLst>
          <pc:docMk/>
          <pc:sldMk cId="3246154059" sldId="330"/>
        </pc:sldMkLst>
      </pc:sldChg>
      <pc:sldChg chg="add del replId">
        <pc:chgData name="Ikram Morso" userId="S::ikram.morso@ama-inc.com::8bb9914c-a490-4c10-86d6-3bc33216fdd6" providerId="AD" clId="Web-{F56D976A-1595-D738-AEC2-81EC3CDC4DAA}" dt="2024-07-23T05:03:36.208" v="725"/>
        <pc:sldMkLst>
          <pc:docMk/>
          <pc:sldMk cId="4070331171" sldId="330"/>
        </pc:sldMkLst>
      </pc:sldChg>
      <pc:sldChg chg="addSp delSp modSp new">
        <pc:chgData name="Ikram Morso" userId="S::ikram.morso@ama-inc.com::8bb9914c-a490-4c10-86d6-3bc33216fdd6" providerId="AD" clId="Web-{F56D976A-1595-D738-AEC2-81EC3CDC4DAA}" dt="2024-07-23T05:34:58.633" v="1122"/>
        <pc:sldMkLst>
          <pc:docMk/>
          <pc:sldMk cId="4249378217" sldId="330"/>
        </pc:sldMkLst>
        <pc:spChg chg="mod">
          <ac:chgData name="Ikram Morso" userId="S::ikram.morso@ama-inc.com::8bb9914c-a490-4c10-86d6-3bc33216fdd6" providerId="AD" clId="Web-{F56D976A-1595-D738-AEC2-81EC3CDC4DAA}" dt="2024-07-23T05:32:38.930" v="1120" actId="20577"/>
          <ac:spMkLst>
            <pc:docMk/>
            <pc:sldMk cId="4249378217" sldId="330"/>
            <ac:spMk id="2" creationId="{E75281FB-2F8D-53E6-37F5-91AC5FFD7C53}"/>
          </ac:spMkLst>
        </pc:spChg>
        <pc:spChg chg="del">
          <ac:chgData name="Ikram Morso" userId="S::ikram.morso@ama-inc.com::8bb9914c-a490-4c10-86d6-3bc33216fdd6" providerId="AD" clId="Web-{F56D976A-1595-D738-AEC2-81EC3CDC4DAA}" dt="2024-07-23T05:25:07.945" v="1002"/>
          <ac:spMkLst>
            <pc:docMk/>
            <pc:sldMk cId="4249378217" sldId="330"/>
            <ac:spMk id="3" creationId="{F8AF673A-349E-D7A9-0870-0B68AAACC3DA}"/>
          </ac:spMkLst>
        </pc:spChg>
        <pc:spChg chg="add del">
          <ac:chgData name="Ikram Morso" userId="S::ikram.morso@ama-inc.com::8bb9914c-a490-4c10-86d6-3bc33216fdd6" providerId="AD" clId="Web-{F56D976A-1595-D738-AEC2-81EC3CDC4DAA}" dt="2024-07-23T05:26:26.898" v="1020"/>
          <ac:spMkLst>
            <pc:docMk/>
            <pc:sldMk cId="4249378217" sldId="330"/>
            <ac:spMk id="4" creationId="{2B6F8CBB-1329-D425-F5DD-08C155FB14D8}"/>
          </ac:spMkLst>
        </pc:spChg>
        <pc:spChg chg="add del mod">
          <ac:chgData name="Ikram Morso" userId="S::ikram.morso@ama-inc.com::8bb9914c-a490-4c10-86d6-3bc33216fdd6" providerId="AD" clId="Web-{F56D976A-1595-D738-AEC2-81EC3CDC4DAA}" dt="2024-07-23T05:26:57.429" v="1029"/>
          <ac:spMkLst>
            <pc:docMk/>
            <pc:sldMk cId="4249378217" sldId="330"/>
            <ac:spMk id="5" creationId="{66EFE953-0F84-C4D1-C197-9D2F5E8076A3}"/>
          </ac:spMkLst>
        </pc:spChg>
        <pc:spChg chg="add del mod">
          <ac:chgData name="Ikram Morso" userId="S::ikram.morso@ama-inc.com::8bb9914c-a490-4c10-86d6-3bc33216fdd6" providerId="AD" clId="Web-{F56D976A-1595-D738-AEC2-81EC3CDC4DAA}" dt="2024-07-23T05:26:55.273" v="1027"/>
          <ac:spMkLst>
            <pc:docMk/>
            <pc:sldMk cId="4249378217" sldId="330"/>
            <ac:spMk id="6" creationId="{A589BD6A-38A8-DBEC-46F3-D64916C33E40}"/>
          </ac:spMkLst>
        </pc:spChg>
        <pc:spChg chg="add mod">
          <ac:chgData name="Ikram Morso" userId="S::ikram.morso@ama-inc.com::8bb9914c-a490-4c10-86d6-3bc33216fdd6" providerId="AD" clId="Web-{F56D976A-1595-D738-AEC2-81EC3CDC4DAA}" dt="2024-07-23T05:32:51.289" v="1121" actId="14100"/>
          <ac:spMkLst>
            <pc:docMk/>
            <pc:sldMk cId="4249378217" sldId="330"/>
            <ac:spMk id="7" creationId="{39023777-C33D-5202-5A9F-8D3180D771AE}"/>
          </ac:spMkLst>
        </pc:spChg>
        <pc:spChg chg="add mod">
          <ac:chgData name="Ikram Morso" userId="S::ikram.morso@ama-inc.com::8bb9914c-a490-4c10-86d6-3bc33216fdd6" providerId="AD" clId="Web-{F56D976A-1595-D738-AEC2-81EC3CDC4DAA}" dt="2024-07-23T05:32:17.539" v="1112" actId="20577"/>
          <ac:spMkLst>
            <pc:docMk/>
            <pc:sldMk cId="4249378217" sldId="330"/>
            <ac:spMk id="8" creationId="{2B6F8CBB-1329-D425-F5DD-08C155FB14D8}"/>
          </ac:spMkLst>
        </pc:spChg>
        <pc:spChg chg="add mod">
          <ac:chgData name="Ikram Morso" userId="S::ikram.morso@ama-inc.com::8bb9914c-a490-4c10-86d6-3bc33216fdd6" providerId="AD" clId="Web-{F56D976A-1595-D738-AEC2-81EC3CDC4DAA}" dt="2024-07-23T05:31:01.711" v="1096" actId="1076"/>
          <ac:spMkLst>
            <pc:docMk/>
            <pc:sldMk cId="4249378217" sldId="330"/>
            <ac:spMk id="9" creationId="{56AC8342-9DB3-45C1-CEB7-C51BE483A7E3}"/>
          </ac:spMkLst>
        </pc:spChg>
        <pc:spChg chg="add mod">
          <ac:chgData name="Ikram Morso" userId="S::ikram.morso@ama-inc.com::8bb9914c-a490-4c10-86d6-3bc33216fdd6" providerId="AD" clId="Web-{F56D976A-1595-D738-AEC2-81EC3CDC4DAA}" dt="2024-07-23T05:29:30.242" v="1065" actId="14100"/>
          <ac:spMkLst>
            <pc:docMk/>
            <pc:sldMk cId="4249378217" sldId="330"/>
            <ac:spMk id="10" creationId="{9FD2BB45-8A5E-482B-32FB-0ED1F0647516}"/>
          </ac:spMkLst>
        </pc:spChg>
        <pc:spChg chg="add mod">
          <ac:chgData name="Ikram Morso" userId="S::ikram.morso@ama-inc.com::8bb9914c-a490-4c10-86d6-3bc33216fdd6" providerId="AD" clId="Web-{F56D976A-1595-D738-AEC2-81EC3CDC4DAA}" dt="2024-07-23T05:32:27.602" v="1117" actId="20577"/>
          <ac:spMkLst>
            <pc:docMk/>
            <pc:sldMk cId="4249378217" sldId="330"/>
            <ac:spMk id="11" creationId="{A589BD6A-38A8-DBEC-46F3-D64916C33E40}"/>
          </ac:spMkLst>
        </pc:spChg>
        <pc:spChg chg="add mod">
          <ac:chgData name="Ikram Morso" userId="S::ikram.morso@ama-inc.com::8bb9914c-a490-4c10-86d6-3bc33216fdd6" providerId="AD" clId="Web-{F56D976A-1595-D738-AEC2-81EC3CDC4DAA}" dt="2024-07-23T05:32:24.445" v="1115" actId="20577"/>
          <ac:spMkLst>
            <pc:docMk/>
            <pc:sldMk cId="4249378217" sldId="330"/>
            <ac:spMk id="12" creationId="{66EFE953-0F84-C4D1-C197-9D2F5E8076A3}"/>
          </ac:spMkLst>
        </pc:spChg>
        <pc:spChg chg="add mod">
          <ac:chgData name="Ikram Morso" userId="S::ikram.morso@ama-inc.com::8bb9914c-a490-4c10-86d6-3bc33216fdd6" providerId="AD" clId="Web-{F56D976A-1595-D738-AEC2-81EC3CDC4DAA}" dt="2024-07-23T05:28:28.570" v="1052" actId="20577"/>
          <ac:spMkLst>
            <pc:docMk/>
            <pc:sldMk cId="4249378217" sldId="330"/>
            <ac:spMk id="13" creationId="{7A80FE3E-844D-0F6D-197C-2E2C954A4331}"/>
          </ac:spMkLst>
        </pc:spChg>
        <pc:spChg chg="add mod">
          <ac:chgData name="Ikram Morso" userId="S::ikram.morso@ama-inc.com::8bb9914c-a490-4c10-86d6-3bc33216fdd6" providerId="AD" clId="Web-{F56D976A-1595-D738-AEC2-81EC3CDC4DAA}" dt="2024-07-23T05:30:15.711" v="1076" actId="1076"/>
          <ac:spMkLst>
            <pc:docMk/>
            <pc:sldMk cId="4249378217" sldId="330"/>
            <ac:spMk id="14" creationId="{24BE5FF0-5BD8-6B2F-D0DA-7D4C1F52886A}"/>
          </ac:spMkLst>
        </pc:spChg>
        <pc:spChg chg="add mod">
          <ac:chgData name="Ikram Morso" userId="S::ikram.morso@ama-inc.com::8bb9914c-a490-4c10-86d6-3bc33216fdd6" providerId="AD" clId="Web-{F56D976A-1595-D738-AEC2-81EC3CDC4DAA}" dt="2024-07-23T05:30:59.883" v="1095" actId="1076"/>
          <ac:spMkLst>
            <pc:docMk/>
            <pc:sldMk cId="4249378217" sldId="330"/>
            <ac:spMk id="15" creationId="{2DD3B923-ECF4-26D2-440B-117DBDF47C8B}"/>
          </ac:spMkLst>
        </pc:spChg>
        <pc:picChg chg="add mod">
          <ac:chgData name="Ikram Morso" userId="S::ikram.morso@ama-inc.com::8bb9914c-a490-4c10-86d6-3bc33216fdd6" providerId="AD" clId="Web-{F56D976A-1595-D738-AEC2-81EC3CDC4DAA}" dt="2024-07-23T05:34:58.633" v="1122"/>
          <ac:picMkLst>
            <pc:docMk/>
            <pc:sldMk cId="4249378217" sldId="330"/>
            <ac:picMk id="16" creationId="{6F73A706-B1D7-7379-BE8C-EC00785B8793}"/>
          </ac:picMkLst>
        </pc:picChg>
      </pc:sldChg>
    </pc:docChg>
  </pc:docChgLst>
  <pc:docChgLst>
    <pc:chgData name="Kayla N. Paramore" userId="S::kayla.n.paramore@ama-inc.com::1d9d2168-13ca-4f3a-963a-aa42850440f8" providerId="AD" clId="Web-{4920CD41-8423-367A-1A20-BBDA1D046EDF}"/>
    <pc:docChg chg="modSld">
      <pc:chgData name="Kayla N. Paramore" userId="S::kayla.n.paramore@ama-inc.com::1d9d2168-13ca-4f3a-963a-aa42850440f8" providerId="AD" clId="Web-{4920CD41-8423-367A-1A20-BBDA1D046EDF}" dt="2024-06-20T21:08:27.721" v="15" actId="20577"/>
      <pc:docMkLst>
        <pc:docMk/>
      </pc:docMkLst>
      <pc:sldChg chg="modNotes">
        <pc:chgData name="Kayla N. Paramore" userId="S::kayla.n.paramore@ama-inc.com::1d9d2168-13ca-4f3a-963a-aa42850440f8" providerId="AD" clId="Web-{4920CD41-8423-367A-1A20-BBDA1D046EDF}" dt="2024-06-20T21:07:02.297" v="10"/>
        <pc:sldMkLst>
          <pc:docMk/>
          <pc:sldMk cId="381601815" sldId="269"/>
        </pc:sldMkLst>
      </pc:sldChg>
      <pc:sldChg chg="modSp modNotes">
        <pc:chgData name="Kayla N. Paramore" userId="S::kayla.n.paramore@ama-inc.com::1d9d2168-13ca-4f3a-963a-aa42850440f8" providerId="AD" clId="Web-{4920CD41-8423-367A-1A20-BBDA1D046EDF}" dt="2024-06-20T21:08:27.721" v="15" actId="20577"/>
        <pc:sldMkLst>
          <pc:docMk/>
          <pc:sldMk cId="2778521503" sldId="270"/>
        </pc:sldMkLst>
        <pc:spChg chg="mod">
          <ac:chgData name="Kayla N. Paramore" userId="S::kayla.n.paramore@ama-inc.com::1d9d2168-13ca-4f3a-963a-aa42850440f8" providerId="AD" clId="Web-{4920CD41-8423-367A-1A20-BBDA1D046EDF}" dt="2024-06-20T21:08:27.721" v="15" actId="20577"/>
          <ac:spMkLst>
            <pc:docMk/>
            <pc:sldMk cId="2778521503" sldId="270"/>
            <ac:spMk id="2" creationId="{D10DDB95-E5E8-BA84-C4A5-0B77306DA4E7}"/>
          </ac:spMkLst>
        </pc:spChg>
      </pc:sldChg>
      <pc:sldChg chg="modNotes">
        <pc:chgData name="Kayla N. Paramore" userId="S::kayla.n.paramore@ama-inc.com::1d9d2168-13ca-4f3a-963a-aa42850440f8" providerId="AD" clId="Web-{4920CD41-8423-367A-1A20-BBDA1D046EDF}" dt="2024-06-20T21:06:06.498" v="6"/>
        <pc:sldMkLst>
          <pc:docMk/>
          <pc:sldMk cId="1200505159" sldId="271"/>
        </pc:sldMkLst>
      </pc:sldChg>
      <pc:sldChg chg="modNotes">
        <pc:chgData name="Kayla N. Paramore" userId="S::kayla.n.paramore@ama-inc.com::1d9d2168-13ca-4f3a-963a-aa42850440f8" providerId="AD" clId="Web-{4920CD41-8423-367A-1A20-BBDA1D046EDF}" dt="2024-06-20T21:07:42.282" v="13"/>
        <pc:sldMkLst>
          <pc:docMk/>
          <pc:sldMk cId="3451120295" sldId="275"/>
        </pc:sldMkLst>
      </pc:sldChg>
    </pc:docChg>
  </pc:docChgLst>
  <pc:docChgLst>
    <pc:chgData name="Kayla N. Paramore" userId="S::kayla.n.paramore@ama-inc.com::1d9d2168-13ca-4f3a-963a-aa42850440f8" providerId="AD" clId="Web-{2D08361F-1EF4-EAA6-2BCD-6EEAE4258858}"/>
    <pc:docChg chg="addSld modSld sldOrd">
      <pc:chgData name="Kayla N. Paramore" userId="S::kayla.n.paramore@ama-inc.com::1d9d2168-13ca-4f3a-963a-aa42850440f8" providerId="AD" clId="Web-{2D08361F-1EF4-EAA6-2BCD-6EEAE4258858}" dt="2024-07-09T21:39:02.330" v="455" actId="20577"/>
      <pc:docMkLst>
        <pc:docMk/>
      </pc:docMkLst>
      <pc:sldChg chg="addSp delSp modSp">
        <pc:chgData name="Kayla N. Paramore" userId="S::kayla.n.paramore@ama-inc.com::1d9d2168-13ca-4f3a-963a-aa42850440f8" providerId="AD" clId="Web-{2D08361F-1EF4-EAA6-2BCD-6EEAE4258858}" dt="2024-07-09T21:37:32.579" v="451" actId="20577"/>
        <pc:sldMkLst>
          <pc:docMk/>
          <pc:sldMk cId="3179791492" sldId="277"/>
        </pc:sldMkLst>
        <pc:spChg chg="mod">
          <ac:chgData name="Kayla N. Paramore" userId="S::kayla.n.paramore@ama-inc.com::1d9d2168-13ca-4f3a-963a-aa42850440f8" providerId="AD" clId="Web-{2D08361F-1EF4-EAA6-2BCD-6EEAE4258858}" dt="2024-07-09T21:37:32.579" v="451" actId="20577"/>
          <ac:spMkLst>
            <pc:docMk/>
            <pc:sldMk cId="3179791492" sldId="277"/>
            <ac:spMk id="2" creationId="{CB9380D5-C1AD-D1FF-45B6-D9C910E4CE14}"/>
          </ac:spMkLst>
        </pc:spChg>
        <pc:spChg chg="mod">
          <ac:chgData name="Kayla N. Paramore" userId="S::kayla.n.paramore@ama-inc.com::1d9d2168-13ca-4f3a-963a-aa42850440f8" providerId="AD" clId="Web-{2D08361F-1EF4-EAA6-2BCD-6EEAE4258858}" dt="2024-07-09T17:46:58.658" v="389" actId="1076"/>
          <ac:spMkLst>
            <pc:docMk/>
            <pc:sldMk cId="3179791492" sldId="277"/>
            <ac:spMk id="3" creationId="{B161EE94-CFD6-81BF-AE4F-5509ADF5795F}"/>
          </ac:spMkLst>
        </pc:spChg>
        <pc:spChg chg="add del mod">
          <ac:chgData name="Kayla N. Paramore" userId="S::kayla.n.paramore@ama-inc.com::1d9d2168-13ca-4f3a-963a-aa42850440f8" providerId="AD" clId="Web-{2D08361F-1EF4-EAA6-2BCD-6EEAE4258858}" dt="2024-07-09T17:38:46.841" v="309"/>
          <ac:spMkLst>
            <pc:docMk/>
            <pc:sldMk cId="3179791492" sldId="277"/>
            <ac:spMk id="4" creationId="{7FFC94D1-4034-BC51-EB6C-CABECCB12420}"/>
          </ac:spMkLst>
        </pc:spChg>
        <pc:spChg chg="add del">
          <ac:chgData name="Kayla N. Paramore" userId="S::kayla.n.paramore@ama-inc.com::1d9d2168-13ca-4f3a-963a-aa42850440f8" providerId="AD" clId="Web-{2D08361F-1EF4-EAA6-2BCD-6EEAE4258858}" dt="2024-07-09T17:31:42.056" v="184"/>
          <ac:spMkLst>
            <pc:docMk/>
            <pc:sldMk cId="3179791492" sldId="277"/>
            <ac:spMk id="5" creationId="{A2566453-C6B4-F0BE-8072-341963414ABD}"/>
          </ac:spMkLst>
        </pc:spChg>
        <pc:spChg chg="add del mod">
          <ac:chgData name="Kayla N. Paramore" userId="S::kayla.n.paramore@ama-inc.com::1d9d2168-13ca-4f3a-963a-aa42850440f8" providerId="AD" clId="Web-{2D08361F-1EF4-EAA6-2BCD-6EEAE4258858}" dt="2024-07-09T17:33:39.510" v="226"/>
          <ac:spMkLst>
            <pc:docMk/>
            <pc:sldMk cId="3179791492" sldId="277"/>
            <ac:spMk id="6" creationId="{F763BB34-84DC-C44A-6757-0CBBA5393A24}"/>
          </ac:spMkLst>
        </pc:spChg>
        <pc:spChg chg="add mod">
          <ac:chgData name="Kayla N. Paramore" userId="S::kayla.n.paramore@ama-inc.com::1d9d2168-13ca-4f3a-963a-aa42850440f8" providerId="AD" clId="Web-{2D08361F-1EF4-EAA6-2BCD-6EEAE4258858}" dt="2024-07-09T17:40:24.233" v="332"/>
          <ac:spMkLst>
            <pc:docMk/>
            <pc:sldMk cId="3179791492" sldId="277"/>
            <ac:spMk id="8" creationId="{F66BAA77-D3B3-FF92-0BEB-F7F84D4806E5}"/>
          </ac:spMkLst>
        </pc:spChg>
        <pc:picChg chg="add mod">
          <ac:chgData name="Kayla N. Paramore" userId="S::kayla.n.paramore@ama-inc.com::1d9d2168-13ca-4f3a-963a-aa42850440f8" providerId="AD" clId="Web-{2D08361F-1EF4-EAA6-2BCD-6EEAE4258858}" dt="2024-07-09T17:40:36.811" v="333" actId="14100"/>
          <ac:picMkLst>
            <pc:docMk/>
            <pc:sldMk cId="3179791492" sldId="277"/>
            <ac:picMk id="7" creationId="{68B7ECB2-1C41-5D71-F4E5-1987093A0609}"/>
          </ac:picMkLst>
        </pc:picChg>
      </pc:sldChg>
      <pc:sldChg chg="addSp delSp modSp add replId">
        <pc:chgData name="Kayla N. Paramore" userId="S::kayla.n.paramore@ama-inc.com::1d9d2168-13ca-4f3a-963a-aa42850440f8" providerId="AD" clId="Web-{2D08361F-1EF4-EAA6-2BCD-6EEAE4258858}" dt="2024-07-09T19:08:59.563" v="411"/>
        <pc:sldMkLst>
          <pc:docMk/>
          <pc:sldMk cId="306500905" sldId="278"/>
        </pc:sldMkLst>
        <pc:spChg chg="mod">
          <ac:chgData name="Kayla N. Paramore" userId="S::kayla.n.paramore@ama-inc.com::1d9d2168-13ca-4f3a-963a-aa42850440f8" providerId="AD" clId="Web-{2D08361F-1EF4-EAA6-2BCD-6EEAE4258858}" dt="2024-07-09T17:11:33.716" v="43" actId="20577"/>
          <ac:spMkLst>
            <pc:docMk/>
            <pc:sldMk cId="306500905" sldId="278"/>
            <ac:spMk id="2" creationId="{CB9380D5-C1AD-D1FF-45B6-D9C910E4CE14}"/>
          </ac:spMkLst>
        </pc:spChg>
        <pc:spChg chg="del">
          <ac:chgData name="Kayla N. Paramore" userId="S::kayla.n.paramore@ama-inc.com::1d9d2168-13ca-4f3a-963a-aa42850440f8" providerId="AD" clId="Web-{2D08361F-1EF4-EAA6-2BCD-6EEAE4258858}" dt="2024-07-09T19:08:52.969" v="410"/>
          <ac:spMkLst>
            <pc:docMk/>
            <pc:sldMk cId="306500905" sldId="278"/>
            <ac:spMk id="3" creationId="{B161EE94-CFD6-81BF-AE4F-5509ADF5795F}"/>
          </ac:spMkLst>
        </pc:spChg>
        <pc:spChg chg="add mod">
          <ac:chgData name="Kayla N. Paramore" userId="S::kayla.n.paramore@ama-inc.com::1d9d2168-13ca-4f3a-963a-aa42850440f8" providerId="AD" clId="Web-{2D08361F-1EF4-EAA6-2BCD-6EEAE4258858}" dt="2024-07-09T19:08:59.563" v="411"/>
          <ac:spMkLst>
            <pc:docMk/>
            <pc:sldMk cId="306500905" sldId="278"/>
            <ac:spMk id="5" creationId="{304560E7-F908-6C45-5DA9-0D3CB8319435}"/>
          </ac:spMkLst>
        </pc:spChg>
      </pc:sldChg>
      <pc:sldChg chg="modSp add replId">
        <pc:chgData name="Kayla N. Paramore" userId="S::kayla.n.paramore@ama-inc.com::1d9d2168-13ca-4f3a-963a-aa42850440f8" providerId="AD" clId="Web-{2D08361F-1EF4-EAA6-2BCD-6EEAE4258858}" dt="2024-07-09T19:08:49.016" v="409" actId="1076"/>
        <pc:sldMkLst>
          <pc:docMk/>
          <pc:sldMk cId="1377682688" sldId="279"/>
        </pc:sldMkLst>
        <pc:spChg chg="mod">
          <ac:chgData name="Kayla N. Paramore" userId="S::kayla.n.paramore@ama-inc.com::1d9d2168-13ca-4f3a-963a-aa42850440f8" providerId="AD" clId="Web-{2D08361F-1EF4-EAA6-2BCD-6EEAE4258858}" dt="2024-07-09T17:15:54.547" v="60" actId="20577"/>
          <ac:spMkLst>
            <pc:docMk/>
            <pc:sldMk cId="1377682688" sldId="279"/>
            <ac:spMk id="2" creationId="{CB9380D5-C1AD-D1FF-45B6-D9C910E4CE14}"/>
          </ac:spMkLst>
        </pc:spChg>
        <pc:spChg chg="mod">
          <ac:chgData name="Kayla N. Paramore" userId="S::kayla.n.paramore@ama-inc.com::1d9d2168-13ca-4f3a-963a-aa42850440f8" providerId="AD" clId="Web-{2D08361F-1EF4-EAA6-2BCD-6EEAE4258858}" dt="2024-07-09T19:08:49.016" v="409" actId="1076"/>
          <ac:spMkLst>
            <pc:docMk/>
            <pc:sldMk cId="1377682688" sldId="279"/>
            <ac:spMk id="3" creationId="{B161EE94-CFD6-81BF-AE4F-5509ADF5795F}"/>
          </ac:spMkLst>
        </pc:spChg>
      </pc:sldChg>
      <pc:sldChg chg="modSp add ord replId">
        <pc:chgData name="Kayla N. Paramore" userId="S::kayla.n.paramore@ama-inc.com::1d9d2168-13ca-4f3a-963a-aa42850440f8" providerId="AD" clId="Web-{2D08361F-1EF4-EAA6-2BCD-6EEAE4258858}" dt="2024-07-09T19:09:29.282" v="412" actId="1076"/>
        <pc:sldMkLst>
          <pc:docMk/>
          <pc:sldMk cId="673444778" sldId="280"/>
        </pc:sldMkLst>
        <pc:spChg chg="mod">
          <ac:chgData name="Kayla N. Paramore" userId="S::kayla.n.paramore@ama-inc.com::1d9d2168-13ca-4f3a-963a-aa42850440f8" providerId="AD" clId="Web-{2D08361F-1EF4-EAA6-2BCD-6EEAE4258858}" dt="2024-07-09T19:09:29.282" v="412" actId="1076"/>
          <ac:spMkLst>
            <pc:docMk/>
            <pc:sldMk cId="673444778" sldId="280"/>
            <ac:spMk id="3" creationId="{B161EE94-CFD6-81BF-AE4F-5509ADF5795F}"/>
          </ac:spMkLst>
        </pc:spChg>
      </pc:sldChg>
      <pc:sldChg chg="addSp delSp modSp add replId">
        <pc:chgData name="Kayla N. Paramore" userId="S::kayla.n.paramore@ama-inc.com::1d9d2168-13ca-4f3a-963a-aa42850440f8" providerId="AD" clId="Web-{2D08361F-1EF4-EAA6-2BCD-6EEAE4258858}" dt="2024-07-09T21:38:49.018" v="453" actId="20577"/>
        <pc:sldMkLst>
          <pc:docMk/>
          <pc:sldMk cId="1638225956" sldId="281"/>
        </pc:sldMkLst>
        <pc:spChg chg="mod">
          <ac:chgData name="Kayla N. Paramore" userId="S::kayla.n.paramore@ama-inc.com::1d9d2168-13ca-4f3a-963a-aa42850440f8" providerId="AD" clId="Web-{2D08361F-1EF4-EAA6-2BCD-6EEAE4258858}" dt="2024-07-09T21:38:49.018" v="453" actId="20577"/>
          <ac:spMkLst>
            <pc:docMk/>
            <pc:sldMk cId="1638225956" sldId="281"/>
            <ac:spMk id="2" creationId="{CB9380D5-C1AD-D1FF-45B6-D9C910E4CE14}"/>
          </ac:spMkLst>
        </pc:spChg>
        <pc:spChg chg="mod">
          <ac:chgData name="Kayla N. Paramore" userId="S::kayla.n.paramore@ama-inc.com::1d9d2168-13ca-4f3a-963a-aa42850440f8" providerId="AD" clId="Web-{2D08361F-1EF4-EAA6-2BCD-6EEAE4258858}" dt="2024-07-09T17:38:27.794" v="305" actId="1076"/>
          <ac:spMkLst>
            <pc:docMk/>
            <pc:sldMk cId="1638225956" sldId="281"/>
            <ac:spMk id="3" creationId="{B161EE94-CFD6-81BF-AE4F-5509ADF5795F}"/>
          </ac:spMkLst>
        </pc:spChg>
        <pc:spChg chg="del">
          <ac:chgData name="Kayla N. Paramore" userId="S::kayla.n.paramore@ama-inc.com::1d9d2168-13ca-4f3a-963a-aa42850440f8" providerId="AD" clId="Web-{2D08361F-1EF4-EAA6-2BCD-6EEAE4258858}" dt="2024-07-09T17:37:20.137" v="292"/>
          <ac:spMkLst>
            <pc:docMk/>
            <pc:sldMk cId="1638225956" sldId="281"/>
            <ac:spMk id="4" creationId="{7FFC94D1-4034-BC51-EB6C-CABECCB12420}"/>
          </ac:spMkLst>
        </pc:spChg>
        <pc:picChg chg="add mod">
          <ac:chgData name="Kayla N. Paramore" userId="S::kayla.n.paramore@ama-inc.com::1d9d2168-13ca-4f3a-963a-aa42850440f8" providerId="AD" clId="Web-{2D08361F-1EF4-EAA6-2BCD-6EEAE4258858}" dt="2024-07-09T17:38:17.856" v="304" actId="1076"/>
          <ac:picMkLst>
            <pc:docMk/>
            <pc:sldMk cId="1638225956" sldId="281"/>
            <ac:picMk id="5" creationId="{C2BE768F-76C9-2A99-54BB-36D83F3B8292}"/>
          </ac:picMkLst>
        </pc:picChg>
        <pc:picChg chg="del">
          <ac:chgData name="Kayla N. Paramore" userId="S::kayla.n.paramore@ama-inc.com::1d9d2168-13ca-4f3a-963a-aa42850440f8" providerId="AD" clId="Web-{2D08361F-1EF4-EAA6-2BCD-6EEAE4258858}" dt="2024-07-09T17:36:41.980" v="289"/>
          <ac:picMkLst>
            <pc:docMk/>
            <pc:sldMk cId="1638225956" sldId="281"/>
            <ac:picMk id="7" creationId="{68B7ECB2-1C41-5D71-F4E5-1987093A0609}"/>
          </ac:picMkLst>
        </pc:picChg>
      </pc:sldChg>
      <pc:sldChg chg="delSp modSp add replId">
        <pc:chgData name="Kayla N. Paramore" userId="S::kayla.n.paramore@ama-inc.com::1d9d2168-13ca-4f3a-963a-aa42850440f8" providerId="AD" clId="Web-{2D08361F-1EF4-EAA6-2BCD-6EEAE4258858}" dt="2024-07-09T21:38:54.658" v="454" actId="20577"/>
        <pc:sldMkLst>
          <pc:docMk/>
          <pc:sldMk cId="3088835870" sldId="282"/>
        </pc:sldMkLst>
        <pc:spChg chg="mod">
          <ac:chgData name="Kayla N. Paramore" userId="S::kayla.n.paramore@ama-inc.com::1d9d2168-13ca-4f3a-963a-aa42850440f8" providerId="AD" clId="Web-{2D08361F-1EF4-EAA6-2BCD-6EEAE4258858}" dt="2024-07-09T21:38:54.658" v="454" actId="20577"/>
          <ac:spMkLst>
            <pc:docMk/>
            <pc:sldMk cId="3088835870" sldId="282"/>
            <ac:spMk id="2" creationId="{CB9380D5-C1AD-D1FF-45B6-D9C910E4CE14}"/>
          </ac:spMkLst>
        </pc:spChg>
        <pc:spChg chg="mod">
          <ac:chgData name="Kayla N. Paramore" userId="S::kayla.n.paramore@ama-inc.com::1d9d2168-13ca-4f3a-963a-aa42850440f8" providerId="AD" clId="Web-{2D08361F-1EF4-EAA6-2BCD-6EEAE4258858}" dt="2024-07-09T19:07:32.470" v="399" actId="1076"/>
          <ac:spMkLst>
            <pc:docMk/>
            <pc:sldMk cId="3088835870" sldId="282"/>
            <ac:spMk id="3" creationId="{B161EE94-CFD6-81BF-AE4F-5509ADF5795F}"/>
          </ac:spMkLst>
        </pc:spChg>
        <pc:picChg chg="del">
          <ac:chgData name="Kayla N. Paramore" userId="S::kayla.n.paramore@ama-inc.com::1d9d2168-13ca-4f3a-963a-aa42850440f8" providerId="AD" clId="Web-{2D08361F-1EF4-EAA6-2BCD-6EEAE4258858}" dt="2024-07-09T17:42:40.531" v="340"/>
          <ac:picMkLst>
            <pc:docMk/>
            <pc:sldMk cId="3088835870" sldId="282"/>
            <ac:picMk id="5" creationId="{C2BE768F-76C9-2A99-54BB-36D83F3B8292}"/>
          </ac:picMkLst>
        </pc:picChg>
      </pc:sldChg>
      <pc:sldChg chg="addSp delSp modSp add replId">
        <pc:chgData name="Kayla N. Paramore" userId="S::kayla.n.paramore@ama-inc.com::1d9d2168-13ca-4f3a-963a-aa42850440f8" providerId="AD" clId="Web-{2D08361F-1EF4-EAA6-2BCD-6EEAE4258858}" dt="2024-07-09T21:39:02.330" v="455" actId="20577"/>
        <pc:sldMkLst>
          <pc:docMk/>
          <pc:sldMk cId="4131529931" sldId="283"/>
        </pc:sldMkLst>
        <pc:spChg chg="mod">
          <ac:chgData name="Kayla N. Paramore" userId="S::kayla.n.paramore@ama-inc.com::1d9d2168-13ca-4f3a-963a-aa42850440f8" providerId="AD" clId="Web-{2D08361F-1EF4-EAA6-2BCD-6EEAE4258858}" dt="2024-07-09T21:39:02.330" v="455" actId="20577"/>
          <ac:spMkLst>
            <pc:docMk/>
            <pc:sldMk cId="4131529931" sldId="283"/>
            <ac:spMk id="2" creationId="{CB9380D5-C1AD-D1FF-45B6-D9C910E4CE14}"/>
          </ac:spMkLst>
        </pc:spChg>
        <pc:spChg chg="del mod">
          <ac:chgData name="Kayla N. Paramore" userId="S::kayla.n.paramore@ama-inc.com::1d9d2168-13ca-4f3a-963a-aa42850440f8" providerId="AD" clId="Web-{2D08361F-1EF4-EAA6-2BCD-6EEAE4258858}" dt="2024-07-09T19:08:17.173" v="402"/>
          <ac:spMkLst>
            <pc:docMk/>
            <pc:sldMk cId="4131529931" sldId="283"/>
            <ac:spMk id="3" creationId="{B161EE94-CFD6-81BF-AE4F-5509ADF5795F}"/>
          </ac:spMkLst>
        </pc:spChg>
        <pc:spChg chg="add del mod">
          <ac:chgData name="Kayla N. Paramore" userId="S::kayla.n.paramore@ama-inc.com::1d9d2168-13ca-4f3a-963a-aa42850440f8" providerId="AD" clId="Web-{2D08361F-1EF4-EAA6-2BCD-6EEAE4258858}" dt="2024-07-09T19:08:20.173" v="403"/>
          <ac:spMkLst>
            <pc:docMk/>
            <pc:sldMk cId="4131529931" sldId="283"/>
            <ac:spMk id="5" creationId="{96EA9E2F-3100-309C-3678-B8FCC8F0D87C}"/>
          </ac:spMkLst>
        </pc:spChg>
        <pc:spChg chg="add mod">
          <ac:chgData name="Kayla N. Paramore" userId="S::kayla.n.paramore@ama-inc.com::1d9d2168-13ca-4f3a-963a-aa42850440f8" providerId="AD" clId="Web-{2D08361F-1EF4-EAA6-2BCD-6EEAE4258858}" dt="2024-07-09T19:20:02.607" v="436" actId="20577"/>
          <ac:spMkLst>
            <pc:docMk/>
            <pc:sldMk cId="4131529931" sldId="283"/>
            <ac:spMk id="7" creationId="{08791963-D932-7F49-B944-CA9D8A55B66C}"/>
          </ac:spMkLst>
        </pc:spChg>
        <pc:picChg chg="del">
          <ac:chgData name="Kayla N. Paramore" userId="S::kayla.n.paramore@ama-inc.com::1d9d2168-13ca-4f3a-963a-aa42850440f8" providerId="AD" clId="Web-{2D08361F-1EF4-EAA6-2BCD-6EEAE4258858}" dt="2024-07-09T17:42:42.984" v="341"/>
          <ac:picMkLst>
            <pc:docMk/>
            <pc:sldMk cId="4131529931" sldId="283"/>
            <ac:picMk id="5" creationId="{C2BE768F-76C9-2A99-54BB-36D83F3B8292}"/>
          </ac:picMkLst>
        </pc:picChg>
      </pc:sldChg>
      <pc:sldChg chg="addSp delSp modSp add replId">
        <pc:chgData name="Kayla N. Paramore" userId="S::kayla.n.paramore@ama-inc.com::1d9d2168-13ca-4f3a-963a-aa42850440f8" providerId="AD" clId="Web-{2D08361F-1EF4-EAA6-2BCD-6EEAE4258858}" dt="2024-07-09T21:38:44.174" v="452" actId="20577"/>
        <pc:sldMkLst>
          <pc:docMk/>
          <pc:sldMk cId="3195310473" sldId="284"/>
        </pc:sldMkLst>
        <pc:spChg chg="mod">
          <ac:chgData name="Kayla N. Paramore" userId="S::kayla.n.paramore@ama-inc.com::1d9d2168-13ca-4f3a-963a-aa42850440f8" providerId="AD" clId="Web-{2D08361F-1EF4-EAA6-2BCD-6EEAE4258858}" dt="2024-07-09T21:38:44.174" v="452" actId="20577"/>
          <ac:spMkLst>
            <pc:docMk/>
            <pc:sldMk cId="3195310473" sldId="284"/>
            <ac:spMk id="2" creationId="{CB9380D5-C1AD-D1FF-45B6-D9C910E4CE14}"/>
          </ac:spMkLst>
        </pc:spChg>
        <pc:spChg chg="mod">
          <ac:chgData name="Kayla N. Paramore" userId="S::kayla.n.paramore@ama-inc.com::1d9d2168-13ca-4f3a-963a-aa42850440f8" providerId="AD" clId="Web-{2D08361F-1EF4-EAA6-2BCD-6EEAE4258858}" dt="2024-07-09T17:46:52.549" v="388" actId="1076"/>
          <ac:spMkLst>
            <pc:docMk/>
            <pc:sldMk cId="3195310473" sldId="284"/>
            <ac:spMk id="3" creationId="{B161EE94-CFD6-81BF-AE4F-5509ADF5795F}"/>
          </ac:spMkLst>
        </pc:spChg>
        <pc:spChg chg="del mod">
          <ac:chgData name="Kayla N. Paramore" userId="S::kayla.n.paramore@ama-inc.com::1d9d2168-13ca-4f3a-963a-aa42850440f8" providerId="AD" clId="Web-{2D08361F-1EF4-EAA6-2BCD-6EEAE4258858}" dt="2024-07-09T17:46:14.611" v="386"/>
          <ac:spMkLst>
            <pc:docMk/>
            <pc:sldMk cId="3195310473" sldId="284"/>
            <ac:spMk id="8" creationId="{F66BAA77-D3B3-FF92-0BEB-F7F84D4806E5}"/>
          </ac:spMkLst>
        </pc:spChg>
        <pc:picChg chg="add mod">
          <ac:chgData name="Kayla N. Paramore" userId="S::kayla.n.paramore@ama-inc.com::1d9d2168-13ca-4f3a-963a-aa42850440f8" providerId="AD" clId="Web-{2D08361F-1EF4-EAA6-2BCD-6EEAE4258858}" dt="2024-07-09T17:44:17.500" v="352" actId="1076"/>
          <ac:picMkLst>
            <pc:docMk/>
            <pc:sldMk cId="3195310473" sldId="284"/>
            <ac:picMk id="4" creationId="{60C0A175-22CA-2DF0-ECC4-1E97DA298BE7}"/>
          </ac:picMkLst>
        </pc:picChg>
        <pc:picChg chg="del">
          <ac:chgData name="Kayla N. Paramore" userId="S::kayla.n.paramore@ama-inc.com::1d9d2168-13ca-4f3a-963a-aa42850440f8" providerId="AD" clId="Web-{2D08361F-1EF4-EAA6-2BCD-6EEAE4258858}" dt="2024-07-09T17:43:03.781" v="343"/>
          <ac:picMkLst>
            <pc:docMk/>
            <pc:sldMk cId="3195310473" sldId="284"/>
            <ac:picMk id="7" creationId="{68B7ECB2-1C41-5D71-F4E5-1987093A0609}"/>
          </ac:picMkLst>
        </pc:picChg>
      </pc:sldChg>
    </pc:docChg>
  </pc:docChgLst>
  <pc:docChgLst>
    <pc:chgData name="Kayla N. Paramore" userId="S::kayla.n.paramore@ama-inc.com::1d9d2168-13ca-4f3a-963a-aa42850440f8" providerId="AD" clId="Web-{D9ABDE6B-929F-1795-335C-17E0D6991CB0}"/>
    <pc:docChg chg="addSld delSld modSld">
      <pc:chgData name="Kayla N. Paramore" userId="S::kayla.n.paramore@ama-inc.com::1d9d2168-13ca-4f3a-963a-aa42850440f8" providerId="AD" clId="Web-{D9ABDE6B-929F-1795-335C-17E0D6991CB0}" dt="2024-07-22T02:50:55.140" v="2057"/>
      <pc:docMkLst>
        <pc:docMk/>
      </pc:docMkLst>
      <pc:sldChg chg="addSp delSp modSp mod modClrScheme chgLayout modNotes">
        <pc:chgData name="Kayla N. Paramore" userId="S::kayla.n.paramore@ama-inc.com::1d9d2168-13ca-4f3a-963a-aa42850440f8" providerId="AD" clId="Web-{D9ABDE6B-929F-1795-335C-17E0D6991CB0}" dt="2024-07-22T00:41:16.582" v="598"/>
        <pc:sldMkLst>
          <pc:docMk/>
          <pc:sldMk cId="3451120295" sldId="275"/>
        </pc:sldMkLst>
        <pc:spChg chg="add mod">
          <ac:chgData name="Kayla N. Paramore" userId="S::kayla.n.paramore@ama-inc.com::1d9d2168-13ca-4f3a-963a-aa42850440f8" providerId="AD" clId="Web-{D9ABDE6B-929F-1795-335C-17E0D6991CB0}" dt="2024-07-22T00:37:09.271" v="513" actId="1076"/>
          <ac:spMkLst>
            <pc:docMk/>
            <pc:sldMk cId="3451120295" sldId="275"/>
            <ac:spMk id="5" creationId="{DE246935-449C-1C5A-8D08-1BA577360DB5}"/>
          </ac:spMkLst>
        </pc:spChg>
        <pc:spChg chg="mod ord">
          <ac:chgData name="Kayla N. Paramore" userId="S::kayla.n.paramore@ama-inc.com::1d9d2168-13ca-4f3a-963a-aa42850440f8" providerId="AD" clId="Web-{D9ABDE6B-929F-1795-335C-17E0D6991CB0}" dt="2024-07-22T00:34:55.824" v="479"/>
          <ac:spMkLst>
            <pc:docMk/>
            <pc:sldMk cId="3451120295" sldId="275"/>
            <ac:spMk id="6" creationId="{370D8921-F43A-2CF5-821B-4F74CE10F672}"/>
          </ac:spMkLst>
        </pc:spChg>
        <pc:spChg chg="add del mod ord">
          <ac:chgData name="Kayla N. Paramore" userId="S::kayla.n.paramore@ama-inc.com::1d9d2168-13ca-4f3a-963a-aa42850440f8" providerId="AD" clId="Web-{D9ABDE6B-929F-1795-335C-17E0D6991CB0}" dt="2024-07-22T00:34:55.824" v="479"/>
          <ac:spMkLst>
            <pc:docMk/>
            <pc:sldMk cId="3451120295" sldId="275"/>
            <ac:spMk id="7" creationId="{FBE149D2-8FD6-7DF8-EC19-42AE692416B4}"/>
          </ac:spMkLst>
        </pc:spChg>
        <pc:spChg chg="mod">
          <ac:chgData name="Kayla N. Paramore" userId="S::kayla.n.paramore@ama-inc.com::1d9d2168-13ca-4f3a-963a-aa42850440f8" providerId="AD" clId="Web-{D9ABDE6B-929F-1795-335C-17E0D6991CB0}" dt="2024-07-22T00:36:25.283" v="502" actId="1076"/>
          <ac:spMkLst>
            <pc:docMk/>
            <pc:sldMk cId="3451120295" sldId="275"/>
            <ac:spMk id="8" creationId="{2889F17B-7B2D-7C74-37DB-2F592013418F}"/>
          </ac:spMkLst>
        </pc:spChg>
        <pc:spChg chg="mod">
          <ac:chgData name="Kayla N. Paramore" userId="S::kayla.n.paramore@ama-inc.com::1d9d2168-13ca-4f3a-963a-aa42850440f8" providerId="AD" clId="Web-{D9ABDE6B-929F-1795-335C-17E0D6991CB0}" dt="2024-07-22T00:36:25.267" v="501" actId="1076"/>
          <ac:spMkLst>
            <pc:docMk/>
            <pc:sldMk cId="3451120295" sldId="275"/>
            <ac:spMk id="9" creationId="{B008EAA7-9B90-900D-FDAB-E57A0846828B}"/>
          </ac:spMkLst>
        </pc:spChg>
        <pc:spChg chg="mod">
          <ac:chgData name="Kayla N. Paramore" userId="S::kayla.n.paramore@ama-inc.com::1d9d2168-13ca-4f3a-963a-aa42850440f8" providerId="AD" clId="Web-{D9ABDE6B-929F-1795-335C-17E0D6991CB0}" dt="2024-07-22T00:37:09.302" v="515" actId="1076"/>
          <ac:spMkLst>
            <pc:docMk/>
            <pc:sldMk cId="3451120295" sldId="275"/>
            <ac:spMk id="27" creationId="{8A048810-96CF-00AD-7022-908BB2166C68}"/>
          </ac:spMkLst>
        </pc:spChg>
        <pc:spChg chg="del">
          <ac:chgData name="Kayla N. Paramore" userId="S::kayla.n.paramore@ama-inc.com::1d9d2168-13ca-4f3a-963a-aa42850440f8" providerId="AD" clId="Web-{D9ABDE6B-929F-1795-335C-17E0D6991CB0}" dt="2024-07-22T00:33:48.054" v="457"/>
          <ac:spMkLst>
            <pc:docMk/>
            <pc:sldMk cId="3451120295" sldId="275"/>
            <ac:spMk id="30" creationId="{C479718A-A0AB-FDC4-8C28-03107EED6652}"/>
          </ac:spMkLst>
        </pc:spChg>
        <pc:picChg chg="del">
          <ac:chgData name="Kayla N. Paramore" userId="S::kayla.n.paramore@ama-inc.com::1d9d2168-13ca-4f3a-963a-aa42850440f8" providerId="AD" clId="Web-{D9ABDE6B-929F-1795-335C-17E0D6991CB0}" dt="2024-07-22T00:33:18.943" v="448"/>
          <ac:picMkLst>
            <pc:docMk/>
            <pc:sldMk cId="3451120295" sldId="275"/>
            <ac:picMk id="2" creationId="{C2853A1E-222D-0E66-2267-5CDDDFB987D9}"/>
          </ac:picMkLst>
        </pc:picChg>
        <pc:picChg chg="add mod">
          <ac:chgData name="Kayla N. Paramore" userId="S::kayla.n.paramore@ama-inc.com::1d9d2168-13ca-4f3a-963a-aa42850440f8" providerId="AD" clId="Web-{D9ABDE6B-929F-1795-335C-17E0D6991CB0}" dt="2024-07-22T00:37:09.286" v="514" actId="1076"/>
          <ac:picMkLst>
            <pc:docMk/>
            <pc:sldMk cId="3451120295" sldId="275"/>
            <ac:picMk id="3" creationId="{85A33C20-EC17-238A-82A8-6553E3D5FC04}"/>
          </ac:picMkLst>
        </pc:picChg>
        <pc:picChg chg="add mod">
          <ac:chgData name="Kayla N. Paramore" userId="S::kayla.n.paramore@ama-inc.com::1d9d2168-13ca-4f3a-963a-aa42850440f8" providerId="AD" clId="Web-{D9ABDE6B-929F-1795-335C-17E0D6991CB0}" dt="2024-07-22T00:37:09.318" v="516" actId="1076"/>
          <ac:picMkLst>
            <pc:docMk/>
            <pc:sldMk cId="3451120295" sldId="275"/>
            <ac:picMk id="4" creationId="{CDD7DF11-66B4-BC19-7043-919B35CF129B}"/>
          </ac:picMkLst>
        </pc:picChg>
        <pc:picChg chg="del">
          <ac:chgData name="Kayla N. Paramore" userId="S::kayla.n.paramore@ama-inc.com::1d9d2168-13ca-4f3a-963a-aa42850440f8" providerId="AD" clId="Web-{D9ABDE6B-929F-1795-335C-17E0D6991CB0}" dt="2024-07-22T00:32:58.239" v="443"/>
          <ac:picMkLst>
            <pc:docMk/>
            <pc:sldMk cId="3451120295" sldId="275"/>
            <ac:picMk id="29" creationId="{5CD9CDF5-4C4F-25A6-0A94-BB219462F08F}"/>
          </ac:picMkLst>
        </pc:picChg>
      </pc:sldChg>
      <pc:sldChg chg="addSp delSp modSp">
        <pc:chgData name="Kayla N. Paramore" userId="S::kayla.n.paramore@ama-inc.com::1d9d2168-13ca-4f3a-963a-aa42850440f8" providerId="AD" clId="Web-{D9ABDE6B-929F-1795-335C-17E0D6991CB0}" dt="2024-07-22T00:38:28.119" v="540" actId="20577"/>
        <pc:sldMkLst>
          <pc:docMk/>
          <pc:sldMk cId="3447048550" sldId="296"/>
        </pc:sldMkLst>
        <pc:spChg chg="mod">
          <ac:chgData name="Kayla N. Paramore" userId="S::kayla.n.paramore@ama-inc.com::1d9d2168-13ca-4f3a-963a-aa42850440f8" providerId="AD" clId="Web-{D9ABDE6B-929F-1795-335C-17E0D6991CB0}" dt="2024-07-22T00:38:28.119" v="540" actId="20577"/>
          <ac:spMkLst>
            <pc:docMk/>
            <pc:sldMk cId="3447048550" sldId="296"/>
            <ac:spMk id="6" creationId="{3D31DFB0-180A-C5E6-69AE-2BA02C3519F1}"/>
          </ac:spMkLst>
        </pc:spChg>
        <pc:picChg chg="del">
          <ac:chgData name="Kayla N. Paramore" userId="S::kayla.n.paramore@ama-inc.com::1d9d2168-13ca-4f3a-963a-aa42850440f8" providerId="AD" clId="Web-{D9ABDE6B-929F-1795-335C-17E0D6991CB0}" dt="2024-07-22T00:37:28.584" v="518"/>
          <ac:picMkLst>
            <pc:docMk/>
            <pc:sldMk cId="3447048550" sldId="296"/>
            <ac:picMk id="7" creationId="{786C4D7E-BB97-1DA1-206E-E50DD1BCBD2C}"/>
          </ac:picMkLst>
        </pc:picChg>
        <pc:picChg chg="add mod">
          <ac:chgData name="Kayla N. Paramore" userId="S::kayla.n.paramore@ama-inc.com::1d9d2168-13ca-4f3a-963a-aa42850440f8" providerId="AD" clId="Web-{D9ABDE6B-929F-1795-335C-17E0D6991CB0}" dt="2024-07-22T00:37:44.601" v="522" actId="1076"/>
          <ac:picMkLst>
            <pc:docMk/>
            <pc:sldMk cId="3447048550" sldId="296"/>
            <ac:picMk id="8" creationId="{8C4AF9E5-6DDF-59D4-747D-8882B3F9A860}"/>
          </ac:picMkLst>
        </pc:picChg>
      </pc:sldChg>
      <pc:sldChg chg="addSp modSp del">
        <pc:chgData name="Kayla N. Paramore" userId="S::kayla.n.paramore@ama-inc.com::1d9d2168-13ca-4f3a-963a-aa42850440f8" providerId="AD" clId="Web-{D9ABDE6B-929F-1795-335C-17E0D6991CB0}" dt="2024-07-22T01:12:28.401" v="1410"/>
        <pc:sldMkLst>
          <pc:docMk/>
          <pc:sldMk cId="315362954" sldId="297"/>
        </pc:sldMkLst>
        <pc:spChg chg="mod">
          <ac:chgData name="Kayla N. Paramore" userId="S::kayla.n.paramore@ama-inc.com::1d9d2168-13ca-4f3a-963a-aa42850440f8" providerId="AD" clId="Web-{D9ABDE6B-929F-1795-335C-17E0D6991CB0}" dt="2024-07-22T00:52:00.854" v="763" actId="20577"/>
          <ac:spMkLst>
            <pc:docMk/>
            <pc:sldMk cId="315362954" sldId="297"/>
            <ac:spMk id="2" creationId="{72855774-0D28-FB7F-CE10-2D29EA83C8CC}"/>
          </ac:spMkLst>
        </pc:spChg>
        <pc:spChg chg="mod">
          <ac:chgData name="Kayla N. Paramore" userId="S::kayla.n.paramore@ama-inc.com::1d9d2168-13ca-4f3a-963a-aa42850440f8" providerId="AD" clId="Web-{D9ABDE6B-929F-1795-335C-17E0D6991CB0}" dt="2024-07-22T00:50:44.990" v="732" actId="20577"/>
          <ac:spMkLst>
            <pc:docMk/>
            <pc:sldMk cId="315362954" sldId="297"/>
            <ac:spMk id="3" creationId="{15B453E0-74A1-B218-C410-EB6D1FC1A1B4}"/>
          </ac:spMkLst>
        </pc:spChg>
        <pc:spChg chg="add mod">
          <ac:chgData name="Kayla N. Paramore" userId="S::kayla.n.paramore@ama-inc.com::1d9d2168-13ca-4f3a-963a-aa42850440f8" providerId="AD" clId="Web-{D9ABDE6B-929F-1795-335C-17E0D6991CB0}" dt="2024-07-22T00:54:38.645" v="805" actId="20577"/>
          <ac:spMkLst>
            <pc:docMk/>
            <pc:sldMk cId="315362954" sldId="297"/>
            <ac:spMk id="5" creationId="{3FEB189A-2E60-7CDE-3036-7A010F0150D6}"/>
          </ac:spMkLst>
        </pc:spChg>
      </pc:sldChg>
      <pc:sldChg chg="modSp modNotes">
        <pc:chgData name="Kayla N. Paramore" userId="S::kayla.n.paramore@ama-inc.com::1d9d2168-13ca-4f3a-963a-aa42850440f8" providerId="AD" clId="Web-{D9ABDE6B-929F-1795-335C-17E0D6991CB0}" dt="2024-07-22T00:42:20.352" v="623" actId="20577"/>
        <pc:sldMkLst>
          <pc:docMk/>
          <pc:sldMk cId="3478226230" sldId="299"/>
        </pc:sldMkLst>
        <pc:spChg chg="mod">
          <ac:chgData name="Kayla N. Paramore" userId="S::kayla.n.paramore@ama-inc.com::1d9d2168-13ca-4f3a-963a-aa42850440f8" providerId="AD" clId="Web-{D9ABDE6B-929F-1795-335C-17E0D6991CB0}" dt="2024-07-22T00:42:20.352" v="623" actId="20577"/>
          <ac:spMkLst>
            <pc:docMk/>
            <pc:sldMk cId="3478226230" sldId="299"/>
            <ac:spMk id="2" creationId="{6A0C206A-FFE2-F7AF-C390-76F72693C213}"/>
          </ac:spMkLst>
        </pc:spChg>
      </pc:sldChg>
      <pc:sldChg chg="modSp modNotes">
        <pc:chgData name="Kayla N. Paramore" userId="S::kayla.n.paramore@ama-inc.com::1d9d2168-13ca-4f3a-963a-aa42850440f8" providerId="AD" clId="Web-{D9ABDE6B-929F-1795-335C-17E0D6991CB0}" dt="2024-07-22T00:43:34.184" v="668"/>
        <pc:sldMkLst>
          <pc:docMk/>
          <pc:sldMk cId="690385110" sldId="300"/>
        </pc:sldMkLst>
        <pc:spChg chg="mod">
          <ac:chgData name="Kayla N. Paramore" userId="S::kayla.n.paramore@ama-inc.com::1d9d2168-13ca-4f3a-963a-aa42850440f8" providerId="AD" clId="Web-{D9ABDE6B-929F-1795-335C-17E0D6991CB0}" dt="2024-07-22T00:42:37.962" v="625" actId="20577"/>
          <ac:spMkLst>
            <pc:docMk/>
            <pc:sldMk cId="690385110" sldId="300"/>
            <ac:spMk id="2" creationId="{6A0C206A-FFE2-F7AF-C390-76F72693C213}"/>
          </ac:spMkLst>
        </pc:spChg>
      </pc:sldChg>
      <pc:sldChg chg="del">
        <pc:chgData name="Kayla N. Paramore" userId="S::kayla.n.paramore@ama-inc.com::1d9d2168-13ca-4f3a-963a-aa42850440f8" providerId="AD" clId="Web-{D9ABDE6B-929F-1795-335C-17E0D6991CB0}" dt="2024-07-21T21:23:20.548" v="189"/>
        <pc:sldMkLst>
          <pc:docMk/>
          <pc:sldMk cId="2921666672" sldId="301"/>
        </pc:sldMkLst>
      </pc:sldChg>
      <pc:sldChg chg="addSp delSp modSp add del mod modClrScheme chgLayout modNotes">
        <pc:chgData name="Kayla N. Paramore" userId="S::kayla.n.paramore@ama-inc.com::1d9d2168-13ca-4f3a-963a-aa42850440f8" providerId="AD" clId="Web-{D9ABDE6B-929F-1795-335C-17E0D6991CB0}" dt="2024-07-21T21:47:04.971" v="192"/>
        <pc:sldMkLst>
          <pc:docMk/>
          <pc:sldMk cId="2778942357" sldId="302"/>
        </pc:sldMkLst>
        <pc:spChg chg="mod">
          <ac:chgData name="Kayla N. Paramore" userId="S::kayla.n.paramore@ama-inc.com::1d9d2168-13ca-4f3a-963a-aa42850440f8" providerId="AD" clId="Web-{D9ABDE6B-929F-1795-335C-17E0D6991CB0}" dt="2024-07-21T21:22:08.496" v="19"/>
          <ac:spMkLst>
            <pc:docMk/>
            <pc:sldMk cId="2778942357" sldId="302"/>
            <ac:spMk id="4" creationId="{00000000-0000-0000-0000-000000000000}"/>
          </ac:spMkLst>
        </pc:spChg>
        <pc:spChg chg="mod">
          <ac:chgData name="Kayla N. Paramore" userId="S::kayla.n.paramore@ama-inc.com::1d9d2168-13ca-4f3a-963a-aa42850440f8" providerId="AD" clId="Web-{D9ABDE6B-929F-1795-335C-17E0D6991CB0}" dt="2024-07-21T21:22:08.496" v="20"/>
          <ac:spMkLst>
            <pc:docMk/>
            <pc:sldMk cId="2778942357" sldId="302"/>
            <ac:spMk id="7" creationId="{00000000-0000-0000-0000-000000000000}"/>
          </ac:spMkLst>
        </pc:spChg>
        <pc:spChg chg="mod">
          <ac:chgData name="Kayla N. Paramore" userId="S::kayla.n.paramore@ama-inc.com::1d9d2168-13ca-4f3a-963a-aa42850440f8" providerId="AD" clId="Web-{D9ABDE6B-929F-1795-335C-17E0D6991CB0}" dt="2024-07-21T21:22:08.496" v="21"/>
          <ac:spMkLst>
            <pc:docMk/>
            <pc:sldMk cId="2778942357" sldId="302"/>
            <ac:spMk id="10" creationId="{00000000-0000-0000-0000-000000000000}"/>
          </ac:spMkLst>
        </pc:spChg>
        <pc:spChg chg="mod">
          <ac:chgData name="Kayla N. Paramore" userId="S::kayla.n.paramore@ama-inc.com::1d9d2168-13ca-4f3a-963a-aa42850440f8" providerId="AD" clId="Web-{D9ABDE6B-929F-1795-335C-17E0D6991CB0}" dt="2024-07-21T21:22:08.496" v="22"/>
          <ac:spMkLst>
            <pc:docMk/>
            <pc:sldMk cId="2778942357" sldId="302"/>
            <ac:spMk id="13" creationId="{00000000-0000-0000-0000-000000000000}"/>
          </ac:spMkLst>
        </pc:spChg>
        <pc:spChg chg="add mod ord">
          <ac:chgData name="Kayla N. Paramore" userId="S::kayla.n.paramore@ama-inc.com::1d9d2168-13ca-4f3a-963a-aa42850440f8" providerId="AD" clId="Web-{D9ABDE6B-929F-1795-335C-17E0D6991CB0}" dt="2024-07-21T21:22:43.639" v="140" actId="20577"/>
          <ac:spMkLst>
            <pc:docMk/>
            <pc:sldMk cId="2778942357" sldId="302"/>
            <ac:spMk id="14" creationId="{D8968A90-C8A9-6410-F096-7832D390AA66}"/>
          </ac:spMkLst>
        </pc:spChg>
        <pc:spChg chg="add del mod ord">
          <ac:chgData name="Kayla N. Paramore" userId="S::kayla.n.paramore@ama-inc.com::1d9d2168-13ca-4f3a-963a-aa42850440f8" providerId="AD" clId="Web-{D9ABDE6B-929F-1795-335C-17E0D6991CB0}" dt="2024-07-21T21:22:35.029" v="132"/>
          <ac:spMkLst>
            <pc:docMk/>
            <pc:sldMk cId="2778942357" sldId="302"/>
            <ac:spMk id="15" creationId="{E9639FC1-EC50-D3F3-4399-3A4265D01FD3}"/>
          </ac:spMkLst>
        </pc:spChg>
        <pc:spChg chg="mod">
          <ac:chgData name="Kayla N. Paramore" userId="S::kayla.n.paramore@ama-inc.com::1d9d2168-13ca-4f3a-963a-aa42850440f8" providerId="AD" clId="Web-{D9ABDE6B-929F-1795-335C-17E0D6991CB0}" dt="2024-07-21T21:22:59.312" v="145" actId="1076"/>
          <ac:spMkLst>
            <pc:docMk/>
            <pc:sldMk cId="2778942357" sldId="302"/>
            <ac:spMk id="17" creationId="{00000000-0000-0000-0000-000000000000}"/>
          </ac:spMkLst>
        </pc:spChg>
        <pc:spChg chg="mod">
          <ac:chgData name="Kayla N. Paramore" userId="S::kayla.n.paramore@ama-inc.com::1d9d2168-13ca-4f3a-963a-aa42850440f8" providerId="AD" clId="Web-{D9ABDE6B-929F-1795-335C-17E0D6991CB0}" dt="2024-07-21T21:22:08.496" v="23"/>
          <ac:spMkLst>
            <pc:docMk/>
            <pc:sldMk cId="2778942357" sldId="302"/>
            <ac:spMk id="20" creationId="{00000000-0000-0000-0000-000000000000}"/>
          </ac:spMkLst>
        </pc:spChg>
        <pc:spChg chg="mod">
          <ac:chgData name="Kayla N. Paramore" userId="S::kayla.n.paramore@ama-inc.com::1d9d2168-13ca-4f3a-963a-aa42850440f8" providerId="AD" clId="Web-{D9ABDE6B-929F-1795-335C-17E0D6991CB0}" dt="2024-07-21T21:22:08.496" v="24"/>
          <ac:spMkLst>
            <pc:docMk/>
            <pc:sldMk cId="2778942357" sldId="302"/>
            <ac:spMk id="23" creationId="{00000000-0000-0000-0000-000000000000}"/>
          </ac:spMkLst>
        </pc:spChg>
        <pc:spChg chg="mod">
          <ac:chgData name="Kayla N. Paramore" userId="S::kayla.n.paramore@ama-inc.com::1d9d2168-13ca-4f3a-963a-aa42850440f8" providerId="AD" clId="Web-{D9ABDE6B-929F-1795-335C-17E0D6991CB0}" dt="2024-07-21T21:22:08.496" v="25"/>
          <ac:spMkLst>
            <pc:docMk/>
            <pc:sldMk cId="2778942357" sldId="302"/>
            <ac:spMk id="26" creationId="{00000000-0000-0000-0000-000000000000}"/>
          </ac:spMkLst>
        </pc:spChg>
        <pc:spChg chg="mod">
          <ac:chgData name="Kayla N. Paramore" userId="S::kayla.n.paramore@ama-inc.com::1d9d2168-13ca-4f3a-963a-aa42850440f8" providerId="AD" clId="Web-{D9ABDE6B-929F-1795-335C-17E0D6991CB0}" dt="2024-07-21T21:22:08.496" v="26"/>
          <ac:spMkLst>
            <pc:docMk/>
            <pc:sldMk cId="2778942357" sldId="302"/>
            <ac:spMk id="29" creationId="{00000000-0000-0000-0000-000000000000}"/>
          </ac:spMkLst>
        </pc:spChg>
        <pc:spChg chg="mod">
          <ac:chgData name="Kayla N. Paramore" userId="S::kayla.n.paramore@ama-inc.com::1d9d2168-13ca-4f3a-963a-aa42850440f8" providerId="AD" clId="Web-{D9ABDE6B-929F-1795-335C-17E0D6991CB0}" dt="2024-07-21T21:22:08.496" v="27"/>
          <ac:spMkLst>
            <pc:docMk/>
            <pc:sldMk cId="2778942357" sldId="302"/>
            <ac:spMk id="32" creationId="{00000000-0000-0000-0000-000000000000}"/>
          </ac:spMkLst>
        </pc:spChg>
        <pc:spChg chg="mod">
          <ac:chgData name="Kayla N. Paramore" userId="S::kayla.n.paramore@ama-inc.com::1d9d2168-13ca-4f3a-963a-aa42850440f8" providerId="AD" clId="Web-{D9ABDE6B-929F-1795-335C-17E0D6991CB0}" dt="2024-07-21T21:22:08.496" v="28"/>
          <ac:spMkLst>
            <pc:docMk/>
            <pc:sldMk cId="2778942357" sldId="302"/>
            <ac:spMk id="35" creationId="{00000000-0000-0000-0000-000000000000}"/>
          </ac:spMkLst>
        </pc:spChg>
        <pc:spChg chg="mod">
          <ac:chgData name="Kayla N. Paramore" userId="S::kayla.n.paramore@ama-inc.com::1d9d2168-13ca-4f3a-963a-aa42850440f8" providerId="AD" clId="Web-{D9ABDE6B-929F-1795-335C-17E0D6991CB0}" dt="2024-07-21T21:22:08.496" v="29"/>
          <ac:spMkLst>
            <pc:docMk/>
            <pc:sldMk cId="2778942357" sldId="302"/>
            <ac:spMk id="38" creationId="{00000000-0000-0000-0000-000000000000}"/>
          </ac:spMkLst>
        </pc:spChg>
        <pc:spChg chg="mod">
          <ac:chgData name="Kayla N. Paramore" userId="S::kayla.n.paramore@ama-inc.com::1d9d2168-13ca-4f3a-963a-aa42850440f8" providerId="AD" clId="Web-{D9ABDE6B-929F-1795-335C-17E0D6991CB0}" dt="2024-07-21T21:22:08.496" v="30"/>
          <ac:spMkLst>
            <pc:docMk/>
            <pc:sldMk cId="2778942357" sldId="302"/>
            <ac:spMk id="41" creationId="{00000000-0000-0000-0000-000000000000}"/>
          </ac:spMkLst>
        </pc:spChg>
        <pc:spChg chg="mod">
          <ac:chgData name="Kayla N. Paramore" userId="S::kayla.n.paramore@ama-inc.com::1d9d2168-13ca-4f3a-963a-aa42850440f8" providerId="AD" clId="Web-{D9ABDE6B-929F-1795-335C-17E0D6991CB0}" dt="2024-07-21T21:22:08.496" v="31"/>
          <ac:spMkLst>
            <pc:docMk/>
            <pc:sldMk cId="2778942357" sldId="302"/>
            <ac:spMk id="44" creationId="{00000000-0000-0000-0000-000000000000}"/>
          </ac:spMkLst>
        </pc:spChg>
        <pc:spChg chg="mod">
          <ac:chgData name="Kayla N. Paramore" userId="S::kayla.n.paramore@ama-inc.com::1d9d2168-13ca-4f3a-963a-aa42850440f8" providerId="AD" clId="Web-{D9ABDE6B-929F-1795-335C-17E0D6991CB0}" dt="2024-07-21T21:22:08.496" v="32"/>
          <ac:spMkLst>
            <pc:docMk/>
            <pc:sldMk cId="2778942357" sldId="302"/>
            <ac:spMk id="47" creationId="{00000000-0000-0000-0000-000000000000}"/>
          </ac:spMkLst>
        </pc:spChg>
        <pc:spChg chg="mod">
          <ac:chgData name="Kayla N. Paramore" userId="S::kayla.n.paramore@ama-inc.com::1d9d2168-13ca-4f3a-963a-aa42850440f8" providerId="AD" clId="Web-{D9ABDE6B-929F-1795-335C-17E0D6991CB0}" dt="2024-07-21T21:22:59.468" v="156" actId="1076"/>
          <ac:spMkLst>
            <pc:docMk/>
            <pc:sldMk cId="2778942357" sldId="302"/>
            <ac:spMk id="48" creationId="{00000000-0000-0000-0000-000000000000}"/>
          </ac:spMkLst>
        </pc:spChg>
        <pc:spChg chg="mod">
          <ac:chgData name="Kayla N. Paramore" userId="S::kayla.n.paramore@ama-inc.com::1d9d2168-13ca-4f3a-963a-aa42850440f8" providerId="AD" clId="Web-{D9ABDE6B-929F-1795-335C-17E0D6991CB0}" dt="2024-07-21T21:22:59.468" v="157" actId="1076"/>
          <ac:spMkLst>
            <pc:docMk/>
            <pc:sldMk cId="2778942357" sldId="302"/>
            <ac:spMk id="49" creationId="{00000000-0000-0000-0000-000000000000}"/>
          </ac:spMkLst>
        </pc:spChg>
        <pc:spChg chg="mod">
          <ac:chgData name="Kayla N. Paramore" userId="S::kayla.n.paramore@ama-inc.com::1d9d2168-13ca-4f3a-963a-aa42850440f8" providerId="AD" clId="Web-{D9ABDE6B-929F-1795-335C-17E0D6991CB0}" dt="2024-07-21T21:22:59.484" v="158" actId="1076"/>
          <ac:spMkLst>
            <pc:docMk/>
            <pc:sldMk cId="2778942357" sldId="302"/>
            <ac:spMk id="50" creationId="{00000000-0000-0000-0000-000000000000}"/>
          </ac:spMkLst>
        </pc:spChg>
        <pc:spChg chg="mod">
          <ac:chgData name="Kayla N. Paramore" userId="S::kayla.n.paramore@ama-inc.com::1d9d2168-13ca-4f3a-963a-aa42850440f8" providerId="AD" clId="Web-{D9ABDE6B-929F-1795-335C-17E0D6991CB0}" dt="2024-07-21T21:22:59.484" v="159" actId="1076"/>
          <ac:spMkLst>
            <pc:docMk/>
            <pc:sldMk cId="2778942357" sldId="302"/>
            <ac:spMk id="51" creationId="{00000000-0000-0000-0000-000000000000}"/>
          </ac:spMkLst>
        </pc:spChg>
        <pc:spChg chg="mod">
          <ac:chgData name="Kayla N. Paramore" userId="S::kayla.n.paramore@ama-inc.com::1d9d2168-13ca-4f3a-963a-aa42850440f8" providerId="AD" clId="Web-{D9ABDE6B-929F-1795-335C-17E0D6991CB0}" dt="2024-07-21T21:22:59.500" v="160" actId="1076"/>
          <ac:spMkLst>
            <pc:docMk/>
            <pc:sldMk cId="2778942357" sldId="302"/>
            <ac:spMk id="52" creationId="{00000000-0000-0000-0000-000000000000}"/>
          </ac:spMkLst>
        </pc:spChg>
        <pc:spChg chg="mod">
          <ac:chgData name="Kayla N. Paramore" userId="S::kayla.n.paramore@ama-inc.com::1d9d2168-13ca-4f3a-963a-aa42850440f8" providerId="AD" clId="Web-{D9ABDE6B-929F-1795-335C-17E0D6991CB0}" dt="2024-07-21T21:22:59.515" v="161" actId="1076"/>
          <ac:spMkLst>
            <pc:docMk/>
            <pc:sldMk cId="2778942357" sldId="302"/>
            <ac:spMk id="53" creationId="{00000000-0000-0000-0000-000000000000}"/>
          </ac:spMkLst>
        </pc:spChg>
        <pc:spChg chg="mod">
          <ac:chgData name="Kayla N. Paramore" userId="S::kayla.n.paramore@ama-inc.com::1d9d2168-13ca-4f3a-963a-aa42850440f8" providerId="AD" clId="Web-{D9ABDE6B-929F-1795-335C-17E0D6991CB0}" dt="2024-07-21T21:22:59.515" v="162" actId="1076"/>
          <ac:spMkLst>
            <pc:docMk/>
            <pc:sldMk cId="2778942357" sldId="302"/>
            <ac:spMk id="54" creationId="{00000000-0000-0000-0000-000000000000}"/>
          </ac:spMkLst>
        </pc:spChg>
        <pc:spChg chg="mod">
          <ac:chgData name="Kayla N. Paramore" userId="S::kayla.n.paramore@ama-inc.com::1d9d2168-13ca-4f3a-963a-aa42850440f8" providerId="AD" clId="Web-{D9ABDE6B-929F-1795-335C-17E0D6991CB0}" dt="2024-07-21T21:22:59.531" v="163" actId="1076"/>
          <ac:spMkLst>
            <pc:docMk/>
            <pc:sldMk cId="2778942357" sldId="302"/>
            <ac:spMk id="55" creationId="{00000000-0000-0000-0000-000000000000}"/>
          </ac:spMkLst>
        </pc:spChg>
        <pc:spChg chg="mod">
          <ac:chgData name="Kayla N. Paramore" userId="S::kayla.n.paramore@ama-inc.com::1d9d2168-13ca-4f3a-963a-aa42850440f8" providerId="AD" clId="Web-{D9ABDE6B-929F-1795-335C-17E0D6991CB0}" dt="2024-07-21T21:22:59.547" v="164" actId="1076"/>
          <ac:spMkLst>
            <pc:docMk/>
            <pc:sldMk cId="2778942357" sldId="302"/>
            <ac:spMk id="56" creationId="{00000000-0000-0000-0000-000000000000}"/>
          </ac:spMkLst>
        </pc:spChg>
        <pc:spChg chg="mod">
          <ac:chgData name="Kayla N. Paramore" userId="S::kayla.n.paramore@ama-inc.com::1d9d2168-13ca-4f3a-963a-aa42850440f8" providerId="AD" clId="Web-{D9ABDE6B-929F-1795-335C-17E0D6991CB0}" dt="2024-07-21T21:22:59.547" v="165" actId="1076"/>
          <ac:spMkLst>
            <pc:docMk/>
            <pc:sldMk cId="2778942357" sldId="302"/>
            <ac:spMk id="57" creationId="{00000000-0000-0000-0000-000000000000}"/>
          </ac:spMkLst>
        </pc:spChg>
        <pc:spChg chg="mod">
          <ac:chgData name="Kayla N. Paramore" userId="S::kayla.n.paramore@ama-inc.com::1d9d2168-13ca-4f3a-963a-aa42850440f8" providerId="AD" clId="Web-{D9ABDE6B-929F-1795-335C-17E0D6991CB0}" dt="2024-07-21T21:22:59.562" v="166" actId="1076"/>
          <ac:spMkLst>
            <pc:docMk/>
            <pc:sldMk cId="2778942357" sldId="302"/>
            <ac:spMk id="58" creationId="{00000000-0000-0000-0000-000000000000}"/>
          </ac:spMkLst>
        </pc:spChg>
        <pc:spChg chg="mod">
          <ac:chgData name="Kayla N. Paramore" userId="S::kayla.n.paramore@ama-inc.com::1d9d2168-13ca-4f3a-963a-aa42850440f8" providerId="AD" clId="Web-{D9ABDE6B-929F-1795-335C-17E0D6991CB0}" dt="2024-07-21T21:22:59.578" v="167" actId="1076"/>
          <ac:spMkLst>
            <pc:docMk/>
            <pc:sldMk cId="2778942357" sldId="302"/>
            <ac:spMk id="59" creationId="{00000000-0000-0000-0000-000000000000}"/>
          </ac:spMkLst>
        </pc:spChg>
        <pc:spChg chg="mod">
          <ac:chgData name="Kayla N. Paramore" userId="S::kayla.n.paramore@ama-inc.com::1d9d2168-13ca-4f3a-963a-aa42850440f8" providerId="AD" clId="Web-{D9ABDE6B-929F-1795-335C-17E0D6991CB0}" dt="2024-07-21T21:22:59.578" v="168" actId="1076"/>
          <ac:spMkLst>
            <pc:docMk/>
            <pc:sldMk cId="2778942357" sldId="302"/>
            <ac:spMk id="60" creationId="{00000000-0000-0000-0000-000000000000}"/>
          </ac:spMkLst>
        </pc:spChg>
        <pc:spChg chg="mod">
          <ac:chgData name="Kayla N. Paramore" userId="S::kayla.n.paramore@ama-inc.com::1d9d2168-13ca-4f3a-963a-aa42850440f8" providerId="AD" clId="Web-{D9ABDE6B-929F-1795-335C-17E0D6991CB0}" dt="2024-07-21T21:22:59.593" v="169" actId="1076"/>
          <ac:spMkLst>
            <pc:docMk/>
            <pc:sldMk cId="2778942357" sldId="302"/>
            <ac:spMk id="61" creationId="{00000000-0000-0000-0000-000000000000}"/>
          </ac:spMkLst>
        </pc:spChg>
        <pc:spChg chg="mod">
          <ac:chgData name="Kayla N. Paramore" userId="S::kayla.n.paramore@ama-inc.com::1d9d2168-13ca-4f3a-963a-aa42850440f8" providerId="AD" clId="Web-{D9ABDE6B-929F-1795-335C-17E0D6991CB0}" dt="2024-07-21T21:22:59.609" v="170" actId="1076"/>
          <ac:spMkLst>
            <pc:docMk/>
            <pc:sldMk cId="2778942357" sldId="302"/>
            <ac:spMk id="62" creationId="{00000000-0000-0000-0000-000000000000}"/>
          </ac:spMkLst>
        </pc:spChg>
        <pc:spChg chg="mod">
          <ac:chgData name="Kayla N. Paramore" userId="S::kayla.n.paramore@ama-inc.com::1d9d2168-13ca-4f3a-963a-aa42850440f8" providerId="AD" clId="Web-{D9ABDE6B-929F-1795-335C-17E0D6991CB0}" dt="2024-07-21T21:22:59.609" v="171" actId="1076"/>
          <ac:spMkLst>
            <pc:docMk/>
            <pc:sldMk cId="2778942357" sldId="302"/>
            <ac:spMk id="63" creationId="{00000000-0000-0000-0000-000000000000}"/>
          </ac:spMkLst>
        </pc:spChg>
        <pc:spChg chg="mod">
          <ac:chgData name="Kayla N. Paramore" userId="S::kayla.n.paramore@ama-inc.com::1d9d2168-13ca-4f3a-963a-aa42850440f8" providerId="AD" clId="Web-{D9ABDE6B-929F-1795-335C-17E0D6991CB0}" dt="2024-07-21T21:22:59.625" v="172" actId="1076"/>
          <ac:spMkLst>
            <pc:docMk/>
            <pc:sldMk cId="2778942357" sldId="302"/>
            <ac:spMk id="64" creationId="{00000000-0000-0000-0000-000000000000}"/>
          </ac:spMkLst>
        </pc:spChg>
        <pc:spChg chg="mod">
          <ac:chgData name="Kayla N. Paramore" userId="S::kayla.n.paramore@ama-inc.com::1d9d2168-13ca-4f3a-963a-aa42850440f8" providerId="AD" clId="Web-{D9ABDE6B-929F-1795-335C-17E0D6991CB0}" dt="2024-07-21T21:22:59.640" v="173" actId="1076"/>
          <ac:spMkLst>
            <pc:docMk/>
            <pc:sldMk cId="2778942357" sldId="302"/>
            <ac:spMk id="65" creationId="{00000000-0000-0000-0000-000000000000}"/>
          </ac:spMkLst>
        </pc:spChg>
        <pc:spChg chg="mod">
          <ac:chgData name="Kayla N. Paramore" userId="S::kayla.n.paramore@ama-inc.com::1d9d2168-13ca-4f3a-963a-aa42850440f8" providerId="AD" clId="Web-{D9ABDE6B-929F-1795-335C-17E0D6991CB0}" dt="2024-07-21T21:22:59.640" v="174" actId="1076"/>
          <ac:spMkLst>
            <pc:docMk/>
            <pc:sldMk cId="2778942357" sldId="302"/>
            <ac:spMk id="66" creationId="{00000000-0000-0000-0000-000000000000}"/>
          </ac:spMkLst>
        </pc:spChg>
        <pc:spChg chg="mod">
          <ac:chgData name="Kayla N. Paramore" userId="S::kayla.n.paramore@ama-inc.com::1d9d2168-13ca-4f3a-963a-aa42850440f8" providerId="AD" clId="Web-{D9ABDE6B-929F-1795-335C-17E0D6991CB0}" dt="2024-07-21T21:22:59.656" v="175" actId="1076"/>
          <ac:spMkLst>
            <pc:docMk/>
            <pc:sldMk cId="2778942357" sldId="302"/>
            <ac:spMk id="67" creationId="{00000000-0000-0000-0000-000000000000}"/>
          </ac:spMkLst>
        </pc:spChg>
        <pc:spChg chg="mod">
          <ac:chgData name="Kayla N. Paramore" userId="S::kayla.n.paramore@ama-inc.com::1d9d2168-13ca-4f3a-963a-aa42850440f8" providerId="AD" clId="Web-{D9ABDE6B-929F-1795-335C-17E0D6991CB0}" dt="2024-07-21T21:22:59.672" v="176" actId="1076"/>
          <ac:spMkLst>
            <pc:docMk/>
            <pc:sldMk cId="2778942357" sldId="302"/>
            <ac:spMk id="68" creationId="{00000000-0000-0000-0000-000000000000}"/>
          </ac:spMkLst>
        </pc:spChg>
        <pc:spChg chg="mod">
          <ac:chgData name="Kayla N. Paramore" userId="S::kayla.n.paramore@ama-inc.com::1d9d2168-13ca-4f3a-963a-aa42850440f8" providerId="AD" clId="Web-{D9ABDE6B-929F-1795-335C-17E0D6991CB0}" dt="2024-07-21T21:22:59.687" v="177" actId="1076"/>
          <ac:spMkLst>
            <pc:docMk/>
            <pc:sldMk cId="2778942357" sldId="302"/>
            <ac:spMk id="69" creationId="{00000000-0000-0000-0000-000000000000}"/>
          </ac:spMkLst>
        </pc:spChg>
        <pc:spChg chg="mod">
          <ac:chgData name="Kayla N. Paramore" userId="S::kayla.n.paramore@ama-inc.com::1d9d2168-13ca-4f3a-963a-aa42850440f8" providerId="AD" clId="Web-{D9ABDE6B-929F-1795-335C-17E0D6991CB0}" dt="2024-07-21T21:22:59.703" v="178" actId="1076"/>
          <ac:spMkLst>
            <pc:docMk/>
            <pc:sldMk cId="2778942357" sldId="302"/>
            <ac:spMk id="70" creationId="{00000000-0000-0000-0000-000000000000}"/>
          </ac:spMkLst>
        </pc:spChg>
        <pc:spChg chg="mod">
          <ac:chgData name="Kayla N. Paramore" userId="S::kayla.n.paramore@ama-inc.com::1d9d2168-13ca-4f3a-963a-aa42850440f8" providerId="AD" clId="Web-{D9ABDE6B-929F-1795-335C-17E0D6991CB0}" dt="2024-07-21T21:22:59.703" v="179" actId="1076"/>
          <ac:spMkLst>
            <pc:docMk/>
            <pc:sldMk cId="2778942357" sldId="302"/>
            <ac:spMk id="71" creationId="{00000000-0000-0000-0000-000000000000}"/>
          </ac:spMkLst>
        </pc:spChg>
        <pc:spChg chg="mod">
          <ac:chgData name="Kayla N. Paramore" userId="S::kayla.n.paramore@ama-inc.com::1d9d2168-13ca-4f3a-963a-aa42850440f8" providerId="AD" clId="Web-{D9ABDE6B-929F-1795-335C-17E0D6991CB0}" dt="2024-07-21T21:22:59.718" v="180" actId="1076"/>
          <ac:spMkLst>
            <pc:docMk/>
            <pc:sldMk cId="2778942357" sldId="302"/>
            <ac:spMk id="72" creationId="{00000000-0000-0000-0000-000000000000}"/>
          </ac:spMkLst>
        </pc:spChg>
        <pc:spChg chg="mod">
          <ac:chgData name="Kayla N. Paramore" userId="S::kayla.n.paramore@ama-inc.com::1d9d2168-13ca-4f3a-963a-aa42850440f8" providerId="AD" clId="Web-{D9ABDE6B-929F-1795-335C-17E0D6991CB0}" dt="2024-07-21T21:22:59.734" v="181" actId="1076"/>
          <ac:spMkLst>
            <pc:docMk/>
            <pc:sldMk cId="2778942357" sldId="302"/>
            <ac:spMk id="73" creationId="{00000000-0000-0000-0000-000000000000}"/>
          </ac:spMkLst>
        </pc:spChg>
        <pc:spChg chg="mod">
          <ac:chgData name="Kayla N. Paramore" userId="S::kayla.n.paramore@ama-inc.com::1d9d2168-13ca-4f3a-963a-aa42850440f8" providerId="AD" clId="Web-{D9ABDE6B-929F-1795-335C-17E0D6991CB0}" dt="2024-07-21T21:22:59.750" v="182" actId="1076"/>
          <ac:spMkLst>
            <pc:docMk/>
            <pc:sldMk cId="2778942357" sldId="302"/>
            <ac:spMk id="74" creationId="{00000000-0000-0000-0000-000000000000}"/>
          </ac:spMkLst>
        </pc:spChg>
        <pc:spChg chg="mod">
          <ac:chgData name="Kayla N. Paramore" userId="S::kayla.n.paramore@ama-inc.com::1d9d2168-13ca-4f3a-963a-aa42850440f8" providerId="AD" clId="Web-{D9ABDE6B-929F-1795-335C-17E0D6991CB0}" dt="2024-07-21T21:22:59.765" v="183" actId="1076"/>
          <ac:spMkLst>
            <pc:docMk/>
            <pc:sldMk cId="2778942357" sldId="302"/>
            <ac:spMk id="75" creationId="{00000000-0000-0000-0000-000000000000}"/>
          </ac:spMkLst>
        </pc:spChg>
        <pc:spChg chg="mod">
          <ac:chgData name="Kayla N. Paramore" userId="S::kayla.n.paramore@ama-inc.com::1d9d2168-13ca-4f3a-963a-aa42850440f8" providerId="AD" clId="Web-{D9ABDE6B-929F-1795-335C-17E0D6991CB0}" dt="2024-07-21T21:22:59.765" v="184" actId="1076"/>
          <ac:spMkLst>
            <pc:docMk/>
            <pc:sldMk cId="2778942357" sldId="302"/>
            <ac:spMk id="76" creationId="{00000000-0000-0000-0000-000000000000}"/>
          </ac:spMkLst>
        </pc:spChg>
        <pc:spChg chg="mod">
          <ac:chgData name="Kayla N. Paramore" userId="S::kayla.n.paramore@ama-inc.com::1d9d2168-13ca-4f3a-963a-aa42850440f8" providerId="AD" clId="Web-{D9ABDE6B-929F-1795-335C-17E0D6991CB0}" dt="2024-07-21T21:22:59.781" v="185" actId="1076"/>
          <ac:spMkLst>
            <pc:docMk/>
            <pc:sldMk cId="2778942357" sldId="302"/>
            <ac:spMk id="77" creationId="{00000000-0000-0000-0000-000000000000}"/>
          </ac:spMkLst>
        </pc:spChg>
        <pc:spChg chg="mod">
          <ac:chgData name="Kayla N. Paramore" userId="S::kayla.n.paramore@ama-inc.com::1d9d2168-13ca-4f3a-963a-aa42850440f8" providerId="AD" clId="Web-{D9ABDE6B-929F-1795-335C-17E0D6991CB0}" dt="2024-07-21T21:22:59.797" v="186" actId="1076"/>
          <ac:spMkLst>
            <pc:docMk/>
            <pc:sldMk cId="2778942357" sldId="302"/>
            <ac:spMk id="78" creationId="{00000000-0000-0000-0000-000000000000}"/>
          </ac:spMkLst>
        </pc:spChg>
        <pc:spChg chg="mod">
          <ac:chgData name="Kayla N. Paramore" userId="S::kayla.n.paramore@ama-inc.com::1d9d2168-13ca-4f3a-963a-aa42850440f8" providerId="AD" clId="Web-{D9ABDE6B-929F-1795-335C-17E0D6991CB0}" dt="2024-07-21T21:22:59.812" v="187" actId="1076"/>
          <ac:spMkLst>
            <pc:docMk/>
            <pc:sldMk cId="2778942357" sldId="302"/>
            <ac:spMk id="79" creationId="{00000000-0000-0000-0000-000000000000}"/>
          </ac:spMkLst>
        </pc:spChg>
        <pc:grpChg chg="mod">
          <ac:chgData name="Kayla N. Paramore" userId="S::kayla.n.paramore@ama-inc.com::1d9d2168-13ca-4f3a-963a-aa42850440f8" providerId="AD" clId="Web-{D9ABDE6B-929F-1795-335C-17E0D6991CB0}" dt="2024-07-21T21:22:59.265" v="141" actId="1076"/>
          <ac:grpSpMkLst>
            <pc:docMk/>
            <pc:sldMk cId="2778942357" sldId="302"/>
            <ac:grpSpMk id="2" creationId="{00000000-0000-0000-0000-000000000000}"/>
          </ac:grpSpMkLst>
        </pc:grpChg>
        <pc:grpChg chg="mod">
          <ac:chgData name="Kayla N. Paramore" userId="S::kayla.n.paramore@ama-inc.com::1d9d2168-13ca-4f3a-963a-aa42850440f8" providerId="AD" clId="Web-{D9ABDE6B-929F-1795-335C-17E0D6991CB0}" dt="2024-07-21T21:22:59.281" v="142" actId="1076"/>
          <ac:grpSpMkLst>
            <pc:docMk/>
            <pc:sldMk cId="2778942357" sldId="302"/>
            <ac:grpSpMk id="5" creationId="{00000000-0000-0000-0000-000000000000}"/>
          </ac:grpSpMkLst>
        </pc:grpChg>
        <pc:grpChg chg="mod">
          <ac:chgData name="Kayla N. Paramore" userId="S::kayla.n.paramore@ama-inc.com::1d9d2168-13ca-4f3a-963a-aa42850440f8" providerId="AD" clId="Web-{D9ABDE6B-929F-1795-335C-17E0D6991CB0}" dt="2024-07-21T21:22:59.297" v="143" actId="1076"/>
          <ac:grpSpMkLst>
            <pc:docMk/>
            <pc:sldMk cId="2778942357" sldId="302"/>
            <ac:grpSpMk id="8" creationId="{00000000-0000-0000-0000-000000000000}"/>
          </ac:grpSpMkLst>
        </pc:grpChg>
        <pc:grpChg chg="mod">
          <ac:chgData name="Kayla N. Paramore" userId="S::kayla.n.paramore@ama-inc.com::1d9d2168-13ca-4f3a-963a-aa42850440f8" providerId="AD" clId="Web-{D9ABDE6B-929F-1795-335C-17E0D6991CB0}" dt="2024-07-21T21:22:59.297" v="144" actId="1076"/>
          <ac:grpSpMkLst>
            <pc:docMk/>
            <pc:sldMk cId="2778942357" sldId="302"/>
            <ac:grpSpMk id="11" creationId="{00000000-0000-0000-0000-000000000000}"/>
          </ac:grpSpMkLst>
        </pc:grpChg>
        <pc:grpChg chg="mod">
          <ac:chgData name="Kayla N. Paramore" userId="S::kayla.n.paramore@ama-inc.com::1d9d2168-13ca-4f3a-963a-aa42850440f8" providerId="AD" clId="Web-{D9ABDE6B-929F-1795-335C-17E0D6991CB0}" dt="2024-07-21T21:22:59.328" v="146" actId="1076"/>
          <ac:grpSpMkLst>
            <pc:docMk/>
            <pc:sldMk cId="2778942357" sldId="302"/>
            <ac:grpSpMk id="18" creationId="{00000000-0000-0000-0000-000000000000}"/>
          </ac:grpSpMkLst>
        </pc:grpChg>
        <pc:grpChg chg="mod">
          <ac:chgData name="Kayla N. Paramore" userId="S::kayla.n.paramore@ama-inc.com::1d9d2168-13ca-4f3a-963a-aa42850440f8" providerId="AD" clId="Web-{D9ABDE6B-929F-1795-335C-17E0D6991CB0}" dt="2024-07-21T21:22:59.343" v="147" actId="1076"/>
          <ac:grpSpMkLst>
            <pc:docMk/>
            <pc:sldMk cId="2778942357" sldId="302"/>
            <ac:grpSpMk id="21" creationId="{00000000-0000-0000-0000-000000000000}"/>
          </ac:grpSpMkLst>
        </pc:grpChg>
        <pc:grpChg chg="mod">
          <ac:chgData name="Kayla N. Paramore" userId="S::kayla.n.paramore@ama-inc.com::1d9d2168-13ca-4f3a-963a-aa42850440f8" providerId="AD" clId="Web-{D9ABDE6B-929F-1795-335C-17E0D6991CB0}" dt="2024-07-21T21:22:59.359" v="148" actId="1076"/>
          <ac:grpSpMkLst>
            <pc:docMk/>
            <pc:sldMk cId="2778942357" sldId="302"/>
            <ac:grpSpMk id="24" creationId="{00000000-0000-0000-0000-000000000000}"/>
          </ac:grpSpMkLst>
        </pc:grpChg>
        <pc:grpChg chg="mod">
          <ac:chgData name="Kayla N. Paramore" userId="S::kayla.n.paramore@ama-inc.com::1d9d2168-13ca-4f3a-963a-aa42850440f8" providerId="AD" clId="Web-{D9ABDE6B-929F-1795-335C-17E0D6991CB0}" dt="2024-07-21T21:22:59.375" v="149" actId="1076"/>
          <ac:grpSpMkLst>
            <pc:docMk/>
            <pc:sldMk cId="2778942357" sldId="302"/>
            <ac:grpSpMk id="27" creationId="{00000000-0000-0000-0000-000000000000}"/>
          </ac:grpSpMkLst>
        </pc:grpChg>
        <pc:grpChg chg="mod">
          <ac:chgData name="Kayla N. Paramore" userId="S::kayla.n.paramore@ama-inc.com::1d9d2168-13ca-4f3a-963a-aa42850440f8" providerId="AD" clId="Web-{D9ABDE6B-929F-1795-335C-17E0D6991CB0}" dt="2024-07-21T21:22:59.375" v="150" actId="1076"/>
          <ac:grpSpMkLst>
            <pc:docMk/>
            <pc:sldMk cId="2778942357" sldId="302"/>
            <ac:grpSpMk id="30" creationId="{00000000-0000-0000-0000-000000000000}"/>
          </ac:grpSpMkLst>
        </pc:grpChg>
        <pc:grpChg chg="mod">
          <ac:chgData name="Kayla N. Paramore" userId="S::kayla.n.paramore@ama-inc.com::1d9d2168-13ca-4f3a-963a-aa42850440f8" providerId="AD" clId="Web-{D9ABDE6B-929F-1795-335C-17E0D6991CB0}" dt="2024-07-21T21:22:59.390" v="151" actId="1076"/>
          <ac:grpSpMkLst>
            <pc:docMk/>
            <pc:sldMk cId="2778942357" sldId="302"/>
            <ac:grpSpMk id="33" creationId="{00000000-0000-0000-0000-000000000000}"/>
          </ac:grpSpMkLst>
        </pc:grpChg>
        <pc:grpChg chg="mod">
          <ac:chgData name="Kayla N. Paramore" userId="S::kayla.n.paramore@ama-inc.com::1d9d2168-13ca-4f3a-963a-aa42850440f8" providerId="AD" clId="Web-{D9ABDE6B-929F-1795-335C-17E0D6991CB0}" dt="2024-07-21T21:22:59.406" v="152" actId="1076"/>
          <ac:grpSpMkLst>
            <pc:docMk/>
            <pc:sldMk cId="2778942357" sldId="302"/>
            <ac:grpSpMk id="36" creationId="{00000000-0000-0000-0000-000000000000}"/>
          </ac:grpSpMkLst>
        </pc:grpChg>
        <pc:grpChg chg="mod">
          <ac:chgData name="Kayla N. Paramore" userId="S::kayla.n.paramore@ama-inc.com::1d9d2168-13ca-4f3a-963a-aa42850440f8" providerId="AD" clId="Web-{D9ABDE6B-929F-1795-335C-17E0D6991CB0}" dt="2024-07-21T21:22:59.422" v="153" actId="1076"/>
          <ac:grpSpMkLst>
            <pc:docMk/>
            <pc:sldMk cId="2778942357" sldId="302"/>
            <ac:grpSpMk id="39" creationId="{00000000-0000-0000-0000-000000000000}"/>
          </ac:grpSpMkLst>
        </pc:grpChg>
        <pc:grpChg chg="mod">
          <ac:chgData name="Kayla N. Paramore" userId="S::kayla.n.paramore@ama-inc.com::1d9d2168-13ca-4f3a-963a-aa42850440f8" providerId="AD" clId="Web-{D9ABDE6B-929F-1795-335C-17E0D6991CB0}" dt="2024-07-21T21:22:59.437" v="154" actId="1076"/>
          <ac:grpSpMkLst>
            <pc:docMk/>
            <pc:sldMk cId="2778942357" sldId="302"/>
            <ac:grpSpMk id="42" creationId="{00000000-0000-0000-0000-000000000000}"/>
          </ac:grpSpMkLst>
        </pc:grpChg>
        <pc:grpChg chg="mod">
          <ac:chgData name="Kayla N. Paramore" userId="S::kayla.n.paramore@ama-inc.com::1d9d2168-13ca-4f3a-963a-aa42850440f8" providerId="AD" clId="Web-{D9ABDE6B-929F-1795-335C-17E0D6991CB0}" dt="2024-07-21T21:22:59.453" v="155" actId="1076"/>
          <ac:grpSpMkLst>
            <pc:docMk/>
            <pc:sldMk cId="2778942357" sldId="302"/>
            <ac:grpSpMk id="45" creationId="{00000000-0000-0000-0000-000000000000}"/>
          </ac:grpSpMkLst>
        </pc:grpChg>
      </pc:sldChg>
      <pc:sldChg chg="addSp delSp modSp add del mod modClrScheme chgLayout modNotes">
        <pc:chgData name="Kayla N. Paramore" userId="S::kayla.n.paramore@ama-inc.com::1d9d2168-13ca-4f3a-963a-aa42850440f8" providerId="AD" clId="Web-{D9ABDE6B-929F-1795-335C-17E0D6991CB0}" dt="2024-07-22T02:39:46.829" v="2007"/>
        <pc:sldMkLst>
          <pc:docMk/>
          <pc:sldMk cId="1260785280" sldId="303"/>
        </pc:sldMkLst>
        <pc:spChg chg="mod">
          <ac:chgData name="Kayla N. Paramore" userId="S::kayla.n.paramore@ama-inc.com::1d9d2168-13ca-4f3a-963a-aa42850440f8" providerId="AD" clId="Web-{D9ABDE6B-929F-1795-335C-17E0D6991CB0}" dt="2024-07-21T21:53:21.530" v="397"/>
          <ac:spMkLst>
            <pc:docMk/>
            <pc:sldMk cId="1260785280" sldId="303"/>
            <ac:spMk id="4" creationId="{00000000-0000-0000-0000-000000000000}"/>
          </ac:spMkLst>
        </pc:spChg>
        <pc:spChg chg="mod">
          <ac:chgData name="Kayla N. Paramore" userId="S::kayla.n.paramore@ama-inc.com::1d9d2168-13ca-4f3a-963a-aa42850440f8" providerId="AD" clId="Web-{D9ABDE6B-929F-1795-335C-17E0D6991CB0}" dt="2024-07-21T21:53:21.530" v="398"/>
          <ac:spMkLst>
            <pc:docMk/>
            <pc:sldMk cId="1260785280" sldId="303"/>
            <ac:spMk id="7" creationId="{00000000-0000-0000-0000-000000000000}"/>
          </ac:spMkLst>
        </pc:spChg>
        <pc:spChg chg="mod">
          <ac:chgData name="Kayla N. Paramore" userId="S::kayla.n.paramore@ama-inc.com::1d9d2168-13ca-4f3a-963a-aa42850440f8" providerId="AD" clId="Web-{D9ABDE6B-929F-1795-335C-17E0D6991CB0}" dt="2024-07-21T21:54:55.112" v="425" actId="1076"/>
          <ac:spMkLst>
            <pc:docMk/>
            <pc:sldMk cId="1260785280" sldId="303"/>
            <ac:spMk id="10" creationId="{00000000-0000-0000-0000-000000000000}"/>
          </ac:spMkLst>
        </pc:spChg>
        <pc:spChg chg="mod">
          <ac:chgData name="Kayla N. Paramore" userId="S::kayla.n.paramore@ama-inc.com::1d9d2168-13ca-4f3a-963a-aa42850440f8" providerId="AD" clId="Web-{D9ABDE6B-929F-1795-335C-17E0D6991CB0}" dt="2024-07-21T21:53:21.530" v="400"/>
          <ac:spMkLst>
            <pc:docMk/>
            <pc:sldMk cId="1260785280" sldId="303"/>
            <ac:spMk id="13" creationId="{00000000-0000-0000-0000-000000000000}"/>
          </ac:spMkLst>
        </pc:spChg>
        <pc:spChg chg="add mod ord">
          <ac:chgData name="Kayla N. Paramore" userId="S::kayla.n.paramore@ama-inc.com::1d9d2168-13ca-4f3a-963a-aa42850440f8" providerId="AD" clId="Web-{D9ABDE6B-929F-1795-335C-17E0D6991CB0}" dt="2024-07-21T21:47:35.972" v="197" actId="20577"/>
          <ac:spMkLst>
            <pc:docMk/>
            <pc:sldMk cId="1260785280" sldId="303"/>
            <ac:spMk id="14" creationId="{1E5CA463-4E3B-A948-ABA4-0E9CD22EEDD6}"/>
          </ac:spMkLst>
        </pc:spChg>
        <pc:spChg chg="add del mod ord">
          <ac:chgData name="Kayla N. Paramore" userId="S::kayla.n.paramore@ama-inc.com::1d9d2168-13ca-4f3a-963a-aa42850440f8" providerId="AD" clId="Web-{D9ABDE6B-929F-1795-335C-17E0D6991CB0}" dt="2024-07-21T21:47:31.441" v="194"/>
          <ac:spMkLst>
            <pc:docMk/>
            <pc:sldMk cId="1260785280" sldId="303"/>
            <ac:spMk id="15" creationId="{AFDA05DC-2937-3CB2-C17B-E41CF592426E}"/>
          </ac:spMkLst>
        </pc:spChg>
        <pc:spChg chg="add mod">
          <ac:chgData name="Kayla N. Paramore" userId="S::kayla.n.paramore@ama-inc.com::1d9d2168-13ca-4f3a-963a-aa42850440f8" providerId="AD" clId="Web-{D9ABDE6B-929F-1795-335C-17E0D6991CB0}" dt="2024-07-21T21:50:56.948" v="389" actId="1076"/>
          <ac:spMkLst>
            <pc:docMk/>
            <pc:sldMk cId="1260785280" sldId="303"/>
            <ac:spMk id="16" creationId="{2828B378-387D-B6FE-2FC9-E01CD4192407}"/>
          </ac:spMkLst>
        </pc:spChg>
        <pc:spChg chg="del mod">
          <ac:chgData name="Kayla N. Paramore" userId="S::kayla.n.paramore@ama-inc.com::1d9d2168-13ca-4f3a-963a-aa42850440f8" providerId="AD" clId="Web-{D9ABDE6B-929F-1795-335C-17E0D6991CB0}" dt="2024-07-21T21:50:09.680" v="383"/>
          <ac:spMkLst>
            <pc:docMk/>
            <pc:sldMk cId="1260785280" sldId="303"/>
            <ac:spMk id="17" creationId="{00000000-0000-0000-0000-000000000000}"/>
          </ac:spMkLst>
        </pc:spChg>
        <pc:spChg chg="mod">
          <ac:chgData name="Kayla N. Paramore" userId="S::kayla.n.paramore@ama-inc.com::1d9d2168-13ca-4f3a-963a-aa42850440f8" providerId="AD" clId="Web-{D9ABDE6B-929F-1795-335C-17E0D6991CB0}" dt="2024-07-21T21:55:35.305" v="428" actId="14100"/>
          <ac:spMkLst>
            <pc:docMk/>
            <pc:sldMk cId="1260785280" sldId="303"/>
            <ac:spMk id="20" creationId="{00000000-0000-0000-0000-000000000000}"/>
          </ac:spMkLst>
        </pc:spChg>
        <pc:spChg chg="mod">
          <ac:chgData name="Kayla N. Paramore" userId="S::kayla.n.paramore@ama-inc.com::1d9d2168-13ca-4f3a-963a-aa42850440f8" providerId="AD" clId="Web-{D9ABDE6B-929F-1795-335C-17E0D6991CB0}" dt="2024-07-21T21:53:21.530" v="402"/>
          <ac:spMkLst>
            <pc:docMk/>
            <pc:sldMk cId="1260785280" sldId="303"/>
            <ac:spMk id="23" creationId="{00000000-0000-0000-0000-000000000000}"/>
          </ac:spMkLst>
        </pc:spChg>
        <pc:spChg chg="mod">
          <ac:chgData name="Kayla N. Paramore" userId="S::kayla.n.paramore@ama-inc.com::1d9d2168-13ca-4f3a-963a-aa42850440f8" providerId="AD" clId="Web-{D9ABDE6B-929F-1795-335C-17E0D6991CB0}" dt="2024-07-21T21:53:21.530" v="403"/>
          <ac:spMkLst>
            <pc:docMk/>
            <pc:sldMk cId="1260785280" sldId="303"/>
            <ac:spMk id="26" creationId="{00000000-0000-0000-0000-000000000000}"/>
          </ac:spMkLst>
        </pc:spChg>
        <pc:spChg chg="mod">
          <ac:chgData name="Kayla N. Paramore" userId="S::kayla.n.paramore@ama-inc.com::1d9d2168-13ca-4f3a-963a-aa42850440f8" providerId="AD" clId="Web-{D9ABDE6B-929F-1795-335C-17E0D6991CB0}" dt="2024-07-21T21:54:31.736" v="423" actId="1076"/>
          <ac:spMkLst>
            <pc:docMk/>
            <pc:sldMk cId="1260785280" sldId="303"/>
            <ac:spMk id="29" creationId="{00000000-0000-0000-0000-000000000000}"/>
          </ac:spMkLst>
        </pc:spChg>
        <pc:spChg chg="mod">
          <ac:chgData name="Kayla N. Paramore" userId="S::kayla.n.paramore@ama-inc.com::1d9d2168-13ca-4f3a-963a-aa42850440f8" providerId="AD" clId="Web-{D9ABDE6B-929F-1795-335C-17E0D6991CB0}" dt="2024-07-22T00:57:22.982" v="808" actId="14100"/>
          <ac:spMkLst>
            <pc:docMk/>
            <pc:sldMk cId="1260785280" sldId="303"/>
            <ac:spMk id="32" creationId="{00000000-0000-0000-0000-000000000000}"/>
          </ac:spMkLst>
        </pc:spChg>
        <pc:spChg chg="mod">
          <ac:chgData name="Kayla N. Paramore" userId="S::kayla.n.paramore@ama-inc.com::1d9d2168-13ca-4f3a-963a-aa42850440f8" providerId="AD" clId="Web-{D9ABDE6B-929F-1795-335C-17E0D6991CB0}" dt="2024-07-21T21:53:21.530" v="406"/>
          <ac:spMkLst>
            <pc:docMk/>
            <pc:sldMk cId="1260785280" sldId="303"/>
            <ac:spMk id="35" creationId="{00000000-0000-0000-0000-000000000000}"/>
          </ac:spMkLst>
        </pc:spChg>
        <pc:spChg chg="mod">
          <ac:chgData name="Kayla N. Paramore" userId="S::kayla.n.paramore@ama-inc.com::1d9d2168-13ca-4f3a-963a-aa42850440f8" providerId="AD" clId="Web-{D9ABDE6B-929F-1795-335C-17E0D6991CB0}" dt="2024-07-21T21:53:21.530" v="407"/>
          <ac:spMkLst>
            <pc:docMk/>
            <pc:sldMk cId="1260785280" sldId="303"/>
            <ac:spMk id="38" creationId="{00000000-0000-0000-0000-000000000000}"/>
          </ac:spMkLst>
        </pc:spChg>
        <pc:spChg chg="mod">
          <ac:chgData name="Kayla N. Paramore" userId="S::kayla.n.paramore@ama-inc.com::1d9d2168-13ca-4f3a-963a-aa42850440f8" providerId="AD" clId="Web-{D9ABDE6B-929F-1795-335C-17E0D6991CB0}" dt="2024-07-21T21:53:21.530" v="408"/>
          <ac:spMkLst>
            <pc:docMk/>
            <pc:sldMk cId="1260785280" sldId="303"/>
            <ac:spMk id="41" creationId="{00000000-0000-0000-0000-000000000000}"/>
          </ac:spMkLst>
        </pc:spChg>
        <pc:spChg chg="mod">
          <ac:chgData name="Kayla N. Paramore" userId="S::kayla.n.paramore@ama-inc.com::1d9d2168-13ca-4f3a-963a-aa42850440f8" providerId="AD" clId="Web-{D9ABDE6B-929F-1795-335C-17E0D6991CB0}" dt="2024-07-21T21:53:21.530" v="409"/>
          <ac:spMkLst>
            <pc:docMk/>
            <pc:sldMk cId="1260785280" sldId="303"/>
            <ac:spMk id="44" creationId="{00000000-0000-0000-0000-000000000000}"/>
          </ac:spMkLst>
        </pc:spChg>
        <pc:spChg chg="mod">
          <ac:chgData name="Kayla N. Paramore" userId="S::kayla.n.paramore@ama-inc.com::1d9d2168-13ca-4f3a-963a-aa42850440f8" providerId="AD" clId="Web-{D9ABDE6B-929F-1795-335C-17E0D6991CB0}" dt="2024-07-21T21:54:10.282" v="420" actId="1076"/>
          <ac:spMkLst>
            <pc:docMk/>
            <pc:sldMk cId="1260785280" sldId="303"/>
            <ac:spMk id="47" creationId="{00000000-0000-0000-0000-000000000000}"/>
          </ac:spMkLst>
        </pc:spChg>
        <pc:spChg chg="mod">
          <ac:chgData name="Kayla N. Paramore" userId="S::kayla.n.paramore@ama-inc.com::1d9d2168-13ca-4f3a-963a-aa42850440f8" providerId="AD" clId="Web-{D9ABDE6B-929F-1795-335C-17E0D6991CB0}" dt="2024-07-21T21:49:15.538" v="347" actId="1076"/>
          <ac:spMkLst>
            <pc:docMk/>
            <pc:sldMk cId="1260785280" sldId="303"/>
            <ac:spMk id="48" creationId="{00000000-0000-0000-0000-000000000000}"/>
          </ac:spMkLst>
        </pc:spChg>
        <pc:spChg chg="mod">
          <ac:chgData name="Kayla N. Paramore" userId="S::kayla.n.paramore@ama-inc.com::1d9d2168-13ca-4f3a-963a-aa42850440f8" providerId="AD" clId="Web-{D9ABDE6B-929F-1795-335C-17E0D6991CB0}" dt="2024-07-21T21:49:15.554" v="348" actId="1076"/>
          <ac:spMkLst>
            <pc:docMk/>
            <pc:sldMk cId="1260785280" sldId="303"/>
            <ac:spMk id="49" creationId="{00000000-0000-0000-0000-000000000000}"/>
          </ac:spMkLst>
        </pc:spChg>
        <pc:spChg chg="mod">
          <ac:chgData name="Kayla N. Paramore" userId="S::kayla.n.paramore@ama-inc.com::1d9d2168-13ca-4f3a-963a-aa42850440f8" providerId="AD" clId="Web-{D9ABDE6B-929F-1795-335C-17E0D6991CB0}" dt="2024-07-21T21:49:15.554" v="349" actId="1076"/>
          <ac:spMkLst>
            <pc:docMk/>
            <pc:sldMk cId="1260785280" sldId="303"/>
            <ac:spMk id="50" creationId="{00000000-0000-0000-0000-000000000000}"/>
          </ac:spMkLst>
        </pc:spChg>
        <pc:spChg chg="mod">
          <ac:chgData name="Kayla N. Paramore" userId="S::kayla.n.paramore@ama-inc.com::1d9d2168-13ca-4f3a-963a-aa42850440f8" providerId="AD" clId="Web-{D9ABDE6B-929F-1795-335C-17E0D6991CB0}" dt="2024-07-21T21:49:15.569" v="350" actId="1076"/>
          <ac:spMkLst>
            <pc:docMk/>
            <pc:sldMk cId="1260785280" sldId="303"/>
            <ac:spMk id="51" creationId="{00000000-0000-0000-0000-000000000000}"/>
          </ac:spMkLst>
        </pc:spChg>
        <pc:spChg chg="mod">
          <ac:chgData name="Kayla N. Paramore" userId="S::kayla.n.paramore@ama-inc.com::1d9d2168-13ca-4f3a-963a-aa42850440f8" providerId="AD" clId="Web-{D9ABDE6B-929F-1795-335C-17E0D6991CB0}" dt="2024-07-21T21:49:15.585" v="351" actId="1076"/>
          <ac:spMkLst>
            <pc:docMk/>
            <pc:sldMk cId="1260785280" sldId="303"/>
            <ac:spMk id="52" creationId="{00000000-0000-0000-0000-000000000000}"/>
          </ac:spMkLst>
        </pc:spChg>
        <pc:spChg chg="mod">
          <ac:chgData name="Kayla N. Paramore" userId="S::kayla.n.paramore@ama-inc.com::1d9d2168-13ca-4f3a-963a-aa42850440f8" providerId="AD" clId="Web-{D9ABDE6B-929F-1795-335C-17E0D6991CB0}" dt="2024-07-21T21:49:15.585" v="352" actId="1076"/>
          <ac:spMkLst>
            <pc:docMk/>
            <pc:sldMk cId="1260785280" sldId="303"/>
            <ac:spMk id="53" creationId="{00000000-0000-0000-0000-000000000000}"/>
          </ac:spMkLst>
        </pc:spChg>
        <pc:spChg chg="mod">
          <ac:chgData name="Kayla N. Paramore" userId="S::kayla.n.paramore@ama-inc.com::1d9d2168-13ca-4f3a-963a-aa42850440f8" providerId="AD" clId="Web-{D9ABDE6B-929F-1795-335C-17E0D6991CB0}" dt="2024-07-21T21:49:15.600" v="353" actId="1076"/>
          <ac:spMkLst>
            <pc:docMk/>
            <pc:sldMk cId="1260785280" sldId="303"/>
            <ac:spMk id="54" creationId="{00000000-0000-0000-0000-000000000000}"/>
          </ac:spMkLst>
        </pc:spChg>
        <pc:spChg chg="mod">
          <ac:chgData name="Kayla N. Paramore" userId="S::kayla.n.paramore@ama-inc.com::1d9d2168-13ca-4f3a-963a-aa42850440f8" providerId="AD" clId="Web-{D9ABDE6B-929F-1795-335C-17E0D6991CB0}" dt="2024-07-21T21:49:15.616" v="354" actId="1076"/>
          <ac:spMkLst>
            <pc:docMk/>
            <pc:sldMk cId="1260785280" sldId="303"/>
            <ac:spMk id="55" creationId="{00000000-0000-0000-0000-000000000000}"/>
          </ac:spMkLst>
        </pc:spChg>
        <pc:spChg chg="mod">
          <ac:chgData name="Kayla N. Paramore" userId="S::kayla.n.paramore@ama-inc.com::1d9d2168-13ca-4f3a-963a-aa42850440f8" providerId="AD" clId="Web-{D9ABDE6B-929F-1795-335C-17E0D6991CB0}" dt="2024-07-21T21:49:15.616" v="355" actId="1076"/>
          <ac:spMkLst>
            <pc:docMk/>
            <pc:sldMk cId="1260785280" sldId="303"/>
            <ac:spMk id="56" creationId="{00000000-0000-0000-0000-000000000000}"/>
          </ac:spMkLst>
        </pc:spChg>
        <pc:spChg chg="mod">
          <ac:chgData name="Kayla N. Paramore" userId="S::kayla.n.paramore@ama-inc.com::1d9d2168-13ca-4f3a-963a-aa42850440f8" providerId="AD" clId="Web-{D9ABDE6B-929F-1795-335C-17E0D6991CB0}" dt="2024-07-21T21:49:15.632" v="356" actId="1076"/>
          <ac:spMkLst>
            <pc:docMk/>
            <pc:sldMk cId="1260785280" sldId="303"/>
            <ac:spMk id="57" creationId="{00000000-0000-0000-0000-000000000000}"/>
          </ac:spMkLst>
        </pc:spChg>
        <pc:spChg chg="mod">
          <ac:chgData name="Kayla N. Paramore" userId="S::kayla.n.paramore@ama-inc.com::1d9d2168-13ca-4f3a-963a-aa42850440f8" providerId="AD" clId="Web-{D9ABDE6B-929F-1795-335C-17E0D6991CB0}" dt="2024-07-21T21:49:15.647" v="357" actId="1076"/>
          <ac:spMkLst>
            <pc:docMk/>
            <pc:sldMk cId="1260785280" sldId="303"/>
            <ac:spMk id="58" creationId="{00000000-0000-0000-0000-000000000000}"/>
          </ac:spMkLst>
        </pc:spChg>
        <pc:spChg chg="mod">
          <ac:chgData name="Kayla N. Paramore" userId="S::kayla.n.paramore@ama-inc.com::1d9d2168-13ca-4f3a-963a-aa42850440f8" providerId="AD" clId="Web-{D9ABDE6B-929F-1795-335C-17E0D6991CB0}" dt="2024-07-21T21:49:15.647" v="358" actId="1076"/>
          <ac:spMkLst>
            <pc:docMk/>
            <pc:sldMk cId="1260785280" sldId="303"/>
            <ac:spMk id="59" creationId="{00000000-0000-0000-0000-000000000000}"/>
          </ac:spMkLst>
        </pc:spChg>
        <pc:spChg chg="mod">
          <ac:chgData name="Kayla N. Paramore" userId="S::kayla.n.paramore@ama-inc.com::1d9d2168-13ca-4f3a-963a-aa42850440f8" providerId="AD" clId="Web-{D9ABDE6B-929F-1795-335C-17E0D6991CB0}" dt="2024-07-21T21:49:15.663" v="359" actId="1076"/>
          <ac:spMkLst>
            <pc:docMk/>
            <pc:sldMk cId="1260785280" sldId="303"/>
            <ac:spMk id="60" creationId="{00000000-0000-0000-0000-000000000000}"/>
          </ac:spMkLst>
        </pc:spChg>
        <pc:spChg chg="add mod">
          <ac:chgData name="Kayla N. Paramore" userId="S::kayla.n.paramore@ama-inc.com::1d9d2168-13ca-4f3a-963a-aa42850440f8" providerId="AD" clId="Web-{D9ABDE6B-929F-1795-335C-17E0D6991CB0}" dt="2024-07-21T21:50:18.009" v="384" actId="1076"/>
          <ac:spMkLst>
            <pc:docMk/>
            <pc:sldMk cId="1260785280" sldId="303"/>
            <ac:spMk id="61" creationId="{6AE75011-4997-F98E-7AD9-F87BB045C63E}"/>
          </ac:spMkLst>
        </pc:spChg>
        <pc:spChg chg="del mod">
          <ac:chgData name="Kayla N. Paramore" userId="S::kayla.n.paramore@ama-inc.com::1d9d2168-13ca-4f3a-963a-aa42850440f8" providerId="AD" clId="Web-{D9ABDE6B-929F-1795-335C-17E0D6991CB0}" dt="2024-07-21T21:50:53.979" v="388"/>
          <ac:spMkLst>
            <pc:docMk/>
            <pc:sldMk cId="1260785280" sldId="303"/>
            <ac:spMk id="62" creationId="{00000000-0000-0000-0000-000000000000}"/>
          </ac:spMkLst>
        </pc:spChg>
        <pc:spChg chg="mod">
          <ac:chgData name="Kayla N. Paramore" userId="S::kayla.n.paramore@ama-inc.com::1d9d2168-13ca-4f3a-963a-aa42850440f8" providerId="AD" clId="Web-{D9ABDE6B-929F-1795-335C-17E0D6991CB0}" dt="2024-07-21T21:51:42.980" v="395" actId="14100"/>
          <ac:spMkLst>
            <pc:docMk/>
            <pc:sldMk cId="1260785280" sldId="303"/>
            <ac:spMk id="63" creationId="{00000000-0000-0000-0000-000000000000}"/>
          </ac:spMkLst>
        </pc:spChg>
        <pc:spChg chg="mod">
          <ac:chgData name="Kayla N. Paramore" userId="S::kayla.n.paramore@ama-inc.com::1d9d2168-13ca-4f3a-963a-aa42850440f8" providerId="AD" clId="Web-{D9ABDE6B-929F-1795-335C-17E0D6991CB0}" dt="2024-07-21T21:51:03.729" v="391" actId="1076"/>
          <ac:spMkLst>
            <pc:docMk/>
            <pc:sldMk cId="1260785280" sldId="303"/>
            <ac:spMk id="64" creationId="{00000000-0000-0000-0000-000000000000}"/>
          </ac:spMkLst>
        </pc:spChg>
        <pc:spChg chg="mod">
          <ac:chgData name="Kayla N. Paramore" userId="S::kayla.n.paramore@ama-inc.com::1d9d2168-13ca-4f3a-963a-aa42850440f8" providerId="AD" clId="Web-{D9ABDE6B-929F-1795-335C-17E0D6991CB0}" dt="2024-07-21T21:53:21.530" v="411"/>
          <ac:spMkLst>
            <pc:docMk/>
            <pc:sldMk cId="1260785280" sldId="303"/>
            <ac:spMk id="65" creationId="{00000000-0000-0000-0000-000000000000}"/>
          </ac:spMkLst>
        </pc:spChg>
        <pc:spChg chg="mod">
          <ac:chgData name="Kayla N. Paramore" userId="S::kayla.n.paramore@ama-inc.com::1d9d2168-13ca-4f3a-963a-aa42850440f8" providerId="AD" clId="Web-{D9ABDE6B-929F-1795-335C-17E0D6991CB0}" dt="2024-07-21T21:53:21.530" v="412"/>
          <ac:spMkLst>
            <pc:docMk/>
            <pc:sldMk cId="1260785280" sldId="303"/>
            <ac:spMk id="66" creationId="{00000000-0000-0000-0000-000000000000}"/>
          </ac:spMkLst>
        </pc:spChg>
        <pc:spChg chg="mod">
          <ac:chgData name="Kayla N. Paramore" userId="S::kayla.n.paramore@ama-inc.com::1d9d2168-13ca-4f3a-963a-aa42850440f8" providerId="AD" clId="Web-{D9ABDE6B-929F-1795-335C-17E0D6991CB0}" dt="2024-07-21T21:49:15.835" v="376" actId="1076"/>
          <ac:spMkLst>
            <pc:docMk/>
            <pc:sldMk cId="1260785280" sldId="303"/>
            <ac:spMk id="67" creationId="{00000000-0000-0000-0000-000000000000}"/>
          </ac:spMkLst>
        </pc:spChg>
        <pc:spChg chg="mod">
          <ac:chgData name="Kayla N. Paramore" userId="S::kayla.n.paramore@ama-inc.com::1d9d2168-13ca-4f3a-963a-aa42850440f8" providerId="AD" clId="Web-{D9ABDE6B-929F-1795-335C-17E0D6991CB0}" dt="2024-07-21T21:55:22.883" v="427" actId="1076"/>
          <ac:spMkLst>
            <pc:docMk/>
            <pc:sldMk cId="1260785280" sldId="303"/>
            <ac:spMk id="68" creationId="{00000000-0000-0000-0000-000000000000}"/>
          </ac:spMkLst>
        </pc:spChg>
        <pc:spChg chg="mod">
          <ac:chgData name="Kayla N. Paramore" userId="S::kayla.n.paramore@ama-inc.com::1d9d2168-13ca-4f3a-963a-aa42850440f8" providerId="AD" clId="Web-{D9ABDE6B-929F-1795-335C-17E0D6991CB0}" dt="2024-07-21T21:49:15.710" v="364" actId="1076"/>
          <ac:spMkLst>
            <pc:docMk/>
            <pc:sldMk cId="1260785280" sldId="303"/>
            <ac:spMk id="69" creationId="{00000000-0000-0000-0000-000000000000}"/>
          </ac:spMkLst>
        </pc:spChg>
        <pc:spChg chg="mod">
          <ac:chgData name="Kayla N. Paramore" userId="S::kayla.n.paramore@ama-inc.com::1d9d2168-13ca-4f3a-963a-aa42850440f8" providerId="AD" clId="Web-{D9ABDE6B-929F-1795-335C-17E0D6991CB0}" dt="2024-07-21T21:49:15.725" v="365" actId="1076"/>
          <ac:spMkLst>
            <pc:docMk/>
            <pc:sldMk cId="1260785280" sldId="303"/>
            <ac:spMk id="70" creationId="{00000000-0000-0000-0000-000000000000}"/>
          </ac:spMkLst>
        </pc:spChg>
        <pc:spChg chg="mod">
          <ac:chgData name="Kayla N. Paramore" userId="S::kayla.n.paramore@ama-inc.com::1d9d2168-13ca-4f3a-963a-aa42850440f8" providerId="AD" clId="Web-{D9ABDE6B-929F-1795-335C-17E0D6991CB0}" dt="2024-07-21T21:49:15.741" v="366" actId="1076"/>
          <ac:spMkLst>
            <pc:docMk/>
            <pc:sldMk cId="1260785280" sldId="303"/>
            <ac:spMk id="71" creationId="{00000000-0000-0000-0000-000000000000}"/>
          </ac:spMkLst>
        </pc:spChg>
        <pc:spChg chg="mod">
          <ac:chgData name="Kayla N. Paramore" userId="S::kayla.n.paramore@ama-inc.com::1d9d2168-13ca-4f3a-963a-aa42850440f8" providerId="AD" clId="Web-{D9ABDE6B-929F-1795-335C-17E0D6991CB0}" dt="2024-07-21T21:49:15.741" v="367" actId="1076"/>
          <ac:spMkLst>
            <pc:docMk/>
            <pc:sldMk cId="1260785280" sldId="303"/>
            <ac:spMk id="72" creationId="{00000000-0000-0000-0000-000000000000}"/>
          </ac:spMkLst>
        </pc:spChg>
        <pc:spChg chg="mod">
          <ac:chgData name="Kayla N. Paramore" userId="S::kayla.n.paramore@ama-inc.com::1d9d2168-13ca-4f3a-963a-aa42850440f8" providerId="AD" clId="Web-{D9ABDE6B-929F-1795-335C-17E0D6991CB0}" dt="2024-07-21T21:53:21.530" v="413"/>
          <ac:spMkLst>
            <pc:docMk/>
            <pc:sldMk cId="1260785280" sldId="303"/>
            <ac:spMk id="73" creationId="{00000000-0000-0000-0000-000000000000}"/>
          </ac:spMkLst>
        </pc:spChg>
        <pc:spChg chg="mod">
          <ac:chgData name="Kayla N. Paramore" userId="S::kayla.n.paramore@ama-inc.com::1d9d2168-13ca-4f3a-963a-aa42850440f8" providerId="AD" clId="Web-{D9ABDE6B-929F-1795-335C-17E0D6991CB0}" dt="2024-07-21T21:53:21.843" v="414"/>
          <ac:spMkLst>
            <pc:docMk/>
            <pc:sldMk cId="1260785280" sldId="303"/>
            <ac:spMk id="74" creationId="{00000000-0000-0000-0000-000000000000}"/>
          </ac:spMkLst>
        </pc:spChg>
        <pc:spChg chg="mod">
          <ac:chgData name="Kayla N. Paramore" userId="S::kayla.n.paramore@ama-inc.com::1d9d2168-13ca-4f3a-963a-aa42850440f8" providerId="AD" clId="Web-{D9ABDE6B-929F-1795-335C-17E0D6991CB0}" dt="2024-07-21T21:49:15.772" v="370" actId="1076"/>
          <ac:spMkLst>
            <pc:docMk/>
            <pc:sldMk cId="1260785280" sldId="303"/>
            <ac:spMk id="75" creationId="{00000000-0000-0000-0000-000000000000}"/>
          </ac:spMkLst>
        </pc:spChg>
        <pc:spChg chg="mod">
          <ac:chgData name="Kayla N. Paramore" userId="S::kayla.n.paramore@ama-inc.com::1d9d2168-13ca-4f3a-963a-aa42850440f8" providerId="AD" clId="Web-{D9ABDE6B-929F-1795-335C-17E0D6991CB0}" dt="2024-07-21T21:49:15.788" v="371" actId="1076"/>
          <ac:spMkLst>
            <pc:docMk/>
            <pc:sldMk cId="1260785280" sldId="303"/>
            <ac:spMk id="76" creationId="{00000000-0000-0000-0000-000000000000}"/>
          </ac:spMkLst>
        </pc:spChg>
        <pc:spChg chg="mod">
          <ac:chgData name="Kayla N. Paramore" userId="S::kayla.n.paramore@ama-inc.com::1d9d2168-13ca-4f3a-963a-aa42850440f8" providerId="AD" clId="Web-{D9ABDE6B-929F-1795-335C-17E0D6991CB0}" dt="2024-07-21T21:55:55.290" v="430" actId="1076"/>
          <ac:spMkLst>
            <pc:docMk/>
            <pc:sldMk cId="1260785280" sldId="303"/>
            <ac:spMk id="77" creationId="{00000000-0000-0000-0000-000000000000}"/>
          </ac:spMkLst>
        </pc:spChg>
        <pc:spChg chg="mod">
          <ac:chgData name="Kayla N. Paramore" userId="S::kayla.n.paramore@ama-inc.com::1d9d2168-13ca-4f3a-963a-aa42850440f8" providerId="AD" clId="Web-{D9ABDE6B-929F-1795-335C-17E0D6991CB0}" dt="2024-07-21T21:49:15.804" v="373" actId="1076"/>
          <ac:spMkLst>
            <pc:docMk/>
            <pc:sldMk cId="1260785280" sldId="303"/>
            <ac:spMk id="78" creationId="{00000000-0000-0000-0000-000000000000}"/>
          </ac:spMkLst>
        </pc:spChg>
        <pc:spChg chg="mod">
          <ac:chgData name="Kayla N. Paramore" userId="S::kayla.n.paramore@ama-inc.com::1d9d2168-13ca-4f3a-963a-aa42850440f8" providerId="AD" clId="Web-{D9ABDE6B-929F-1795-335C-17E0D6991CB0}" dt="2024-07-21T21:49:15.819" v="374" actId="1076"/>
          <ac:spMkLst>
            <pc:docMk/>
            <pc:sldMk cId="1260785280" sldId="303"/>
            <ac:spMk id="79" creationId="{00000000-0000-0000-0000-000000000000}"/>
          </ac:spMkLst>
        </pc:spChg>
        <pc:spChg chg="mod">
          <ac:chgData name="Kayla N. Paramore" userId="S::kayla.n.paramore@ama-inc.com::1d9d2168-13ca-4f3a-963a-aa42850440f8" providerId="AD" clId="Web-{D9ABDE6B-929F-1795-335C-17E0D6991CB0}" dt="2024-07-21T21:49:15.319" v="331" actId="1076"/>
          <ac:spMkLst>
            <pc:docMk/>
            <pc:sldMk cId="1260785280" sldId="303"/>
            <ac:spMk id="80" creationId="{81624C89-FAF4-D19F-00B2-02CB87FD1177}"/>
          </ac:spMkLst>
        </pc:spChg>
        <pc:grpChg chg="mod">
          <ac:chgData name="Kayla N. Paramore" userId="S::kayla.n.paramore@ama-inc.com::1d9d2168-13ca-4f3a-963a-aa42850440f8" providerId="AD" clId="Web-{D9ABDE6B-929F-1795-335C-17E0D6991CB0}" dt="2024-07-21T21:49:15.335" v="332" actId="1076"/>
          <ac:grpSpMkLst>
            <pc:docMk/>
            <pc:sldMk cId="1260785280" sldId="303"/>
            <ac:grpSpMk id="2" creationId="{00000000-0000-0000-0000-000000000000}"/>
          </ac:grpSpMkLst>
        </pc:grpChg>
        <pc:grpChg chg="mod">
          <ac:chgData name="Kayla N. Paramore" userId="S::kayla.n.paramore@ama-inc.com::1d9d2168-13ca-4f3a-963a-aa42850440f8" providerId="AD" clId="Web-{D9ABDE6B-929F-1795-335C-17E0D6991CB0}" dt="2024-07-21T21:49:15.350" v="333" actId="1076"/>
          <ac:grpSpMkLst>
            <pc:docMk/>
            <pc:sldMk cId="1260785280" sldId="303"/>
            <ac:grpSpMk id="5" creationId="{00000000-0000-0000-0000-000000000000}"/>
          </ac:grpSpMkLst>
        </pc:grpChg>
        <pc:grpChg chg="mod">
          <ac:chgData name="Kayla N. Paramore" userId="S::kayla.n.paramore@ama-inc.com::1d9d2168-13ca-4f3a-963a-aa42850440f8" providerId="AD" clId="Web-{D9ABDE6B-929F-1795-335C-17E0D6991CB0}" dt="2024-07-21T21:54:43.096" v="424" actId="14100"/>
          <ac:grpSpMkLst>
            <pc:docMk/>
            <pc:sldMk cId="1260785280" sldId="303"/>
            <ac:grpSpMk id="8" creationId="{00000000-0000-0000-0000-000000000000}"/>
          </ac:grpSpMkLst>
        </pc:grpChg>
        <pc:grpChg chg="mod">
          <ac:chgData name="Kayla N. Paramore" userId="S::kayla.n.paramore@ama-inc.com::1d9d2168-13ca-4f3a-963a-aa42850440f8" providerId="AD" clId="Web-{D9ABDE6B-929F-1795-335C-17E0D6991CB0}" dt="2024-07-21T21:49:15.382" v="335" actId="1076"/>
          <ac:grpSpMkLst>
            <pc:docMk/>
            <pc:sldMk cId="1260785280" sldId="303"/>
            <ac:grpSpMk id="11" creationId="{00000000-0000-0000-0000-000000000000}"/>
          </ac:grpSpMkLst>
        </pc:grpChg>
        <pc:grpChg chg="mod">
          <ac:chgData name="Kayla N. Paramore" userId="S::kayla.n.paramore@ama-inc.com::1d9d2168-13ca-4f3a-963a-aa42850440f8" providerId="AD" clId="Web-{D9ABDE6B-929F-1795-335C-17E0D6991CB0}" dt="2024-07-21T21:55:45.540" v="429" actId="14100"/>
          <ac:grpSpMkLst>
            <pc:docMk/>
            <pc:sldMk cId="1260785280" sldId="303"/>
            <ac:grpSpMk id="18" creationId="{00000000-0000-0000-0000-000000000000}"/>
          </ac:grpSpMkLst>
        </pc:grpChg>
        <pc:grpChg chg="mod">
          <ac:chgData name="Kayla N. Paramore" userId="S::kayla.n.paramore@ama-inc.com::1d9d2168-13ca-4f3a-963a-aa42850440f8" providerId="AD" clId="Web-{D9ABDE6B-929F-1795-335C-17E0D6991CB0}" dt="2024-07-21T21:49:15.413" v="338" actId="1076"/>
          <ac:grpSpMkLst>
            <pc:docMk/>
            <pc:sldMk cId="1260785280" sldId="303"/>
            <ac:grpSpMk id="21" creationId="{00000000-0000-0000-0000-000000000000}"/>
          </ac:grpSpMkLst>
        </pc:grpChg>
        <pc:grpChg chg="mod">
          <ac:chgData name="Kayla N. Paramore" userId="S::kayla.n.paramore@ama-inc.com::1d9d2168-13ca-4f3a-963a-aa42850440f8" providerId="AD" clId="Web-{D9ABDE6B-929F-1795-335C-17E0D6991CB0}" dt="2024-07-21T21:49:15.429" v="339" actId="1076"/>
          <ac:grpSpMkLst>
            <pc:docMk/>
            <pc:sldMk cId="1260785280" sldId="303"/>
            <ac:grpSpMk id="24" creationId="{00000000-0000-0000-0000-000000000000}"/>
          </ac:grpSpMkLst>
        </pc:grpChg>
        <pc:grpChg chg="mod">
          <ac:chgData name="Kayla N. Paramore" userId="S::kayla.n.paramore@ama-inc.com::1d9d2168-13ca-4f3a-963a-aa42850440f8" providerId="AD" clId="Web-{D9ABDE6B-929F-1795-335C-17E0D6991CB0}" dt="2024-07-21T21:54:15.251" v="421" actId="14100"/>
          <ac:grpSpMkLst>
            <pc:docMk/>
            <pc:sldMk cId="1260785280" sldId="303"/>
            <ac:grpSpMk id="27" creationId="{00000000-0000-0000-0000-000000000000}"/>
          </ac:grpSpMkLst>
        </pc:grpChg>
        <pc:grpChg chg="mod">
          <ac:chgData name="Kayla N. Paramore" userId="S::kayla.n.paramore@ama-inc.com::1d9d2168-13ca-4f3a-963a-aa42850440f8" providerId="AD" clId="Web-{D9ABDE6B-929F-1795-335C-17E0D6991CB0}" dt="2024-07-22T00:57:13.935" v="807" actId="14100"/>
          <ac:grpSpMkLst>
            <pc:docMk/>
            <pc:sldMk cId="1260785280" sldId="303"/>
            <ac:grpSpMk id="30" creationId="{00000000-0000-0000-0000-000000000000}"/>
          </ac:grpSpMkLst>
        </pc:grpChg>
        <pc:grpChg chg="mod">
          <ac:chgData name="Kayla N. Paramore" userId="S::kayla.n.paramore@ama-inc.com::1d9d2168-13ca-4f3a-963a-aa42850440f8" providerId="AD" clId="Web-{D9ABDE6B-929F-1795-335C-17E0D6991CB0}" dt="2024-07-21T21:53:47.657" v="417" actId="14100"/>
          <ac:grpSpMkLst>
            <pc:docMk/>
            <pc:sldMk cId="1260785280" sldId="303"/>
            <ac:grpSpMk id="33" creationId="{00000000-0000-0000-0000-000000000000}"/>
          </ac:grpSpMkLst>
        </pc:grpChg>
        <pc:grpChg chg="mod">
          <ac:chgData name="Kayla N. Paramore" userId="S::kayla.n.paramore@ama-inc.com::1d9d2168-13ca-4f3a-963a-aa42850440f8" providerId="AD" clId="Web-{D9ABDE6B-929F-1795-335C-17E0D6991CB0}" dt="2024-07-21T21:49:15.491" v="343" actId="1076"/>
          <ac:grpSpMkLst>
            <pc:docMk/>
            <pc:sldMk cId="1260785280" sldId="303"/>
            <ac:grpSpMk id="36" creationId="{00000000-0000-0000-0000-000000000000}"/>
          </ac:grpSpMkLst>
        </pc:grpChg>
        <pc:grpChg chg="mod">
          <ac:chgData name="Kayla N. Paramore" userId="S::kayla.n.paramore@ama-inc.com::1d9d2168-13ca-4f3a-963a-aa42850440f8" providerId="AD" clId="Web-{D9ABDE6B-929F-1795-335C-17E0D6991CB0}" dt="2024-07-21T21:49:15.507" v="344" actId="1076"/>
          <ac:grpSpMkLst>
            <pc:docMk/>
            <pc:sldMk cId="1260785280" sldId="303"/>
            <ac:grpSpMk id="39" creationId="{00000000-0000-0000-0000-000000000000}"/>
          </ac:grpSpMkLst>
        </pc:grpChg>
        <pc:grpChg chg="mod">
          <ac:chgData name="Kayla N. Paramore" userId="S::kayla.n.paramore@ama-inc.com::1d9d2168-13ca-4f3a-963a-aa42850440f8" providerId="AD" clId="Web-{D9ABDE6B-929F-1795-335C-17E0D6991CB0}" dt="2024-07-21T21:49:15.507" v="345" actId="1076"/>
          <ac:grpSpMkLst>
            <pc:docMk/>
            <pc:sldMk cId="1260785280" sldId="303"/>
            <ac:grpSpMk id="42" creationId="{00000000-0000-0000-0000-000000000000}"/>
          </ac:grpSpMkLst>
        </pc:grpChg>
        <pc:grpChg chg="mod">
          <ac:chgData name="Kayla N. Paramore" userId="S::kayla.n.paramore@ama-inc.com::1d9d2168-13ca-4f3a-963a-aa42850440f8" providerId="AD" clId="Web-{D9ABDE6B-929F-1795-335C-17E0D6991CB0}" dt="2024-07-21T21:54:01.329" v="419" actId="14100"/>
          <ac:grpSpMkLst>
            <pc:docMk/>
            <pc:sldMk cId="1260785280" sldId="303"/>
            <ac:grpSpMk id="45" creationId="{00000000-0000-0000-0000-000000000000}"/>
          </ac:grpSpMkLst>
        </pc:grpChg>
      </pc:sldChg>
      <pc:sldChg chg="addSp delSp modSp add mod modClrScheme chgLayout modNotes">
        <pc:chgData name="Kayla N. Paramore" userId="S::kayla.n.paramore@ama-inc.com::1d9d2168-13ca-4f3a-963a-aa42850440f8" providerId="AD" clId="Web-{D9ABDE6B-929F-1795-335C-17E0D6991CB0}" dt="2024-07-22T02:50:55.140" v="2057"/>
        <pc:sldMkLst>
          <pc:docMk/>
          <pc:sldMk cId="1642679567" sldId="304"/>
        </pc:sldMkLst>
        <pc:spChg chg="mod">
          <ac:chgData name="Kayla N. Paramore" userId="S::kayla.n.paramore@ama-inc.com::1d9d2168-13ca-4f3a-963a-aa42850440f8" providerId="AD" clId="Web-{D9ABDE6B-929F-1795-335C-17E0D6991CB0}" dt="2024-07-22T02:17:47.099" v="1825"/>
          <ac:spMkLst>
            <pc:docMk/>
            <pc:sldMk cId="1642679567" sldId="304"/>
            <ac:spMk id="4" creationId="{00000000-0000-0000-0000-000000000000}"/>
          </ac:spMkLst>
        </pc:spChg>
        <pc:spChg chg="mod">
          <ac:chgData name="Kayla N. Paramore" userId="S::kayla.n.paramore@ama-inc.com::1d9d2168-13ca-4f3a-963a-aa42850440f8" providerId="AD" clId="Web-{D9ABDE6B-929F-1795-335C-17E0D6991CB0}" dt="2024-07-22T02:17:47.099" v="1826"/>
          <ac:spMkLst>
            <pc:docMk/>
            <pc:sldMk cId="1642679567" sldId="304"/>
            <ac:spMk id="7" creationId="{00000000-0000-0000-0000-000000000000}"/>
          </ac:spMkLst>
        </pc:spChg>
        <pc:spChg chg="mod">
          <ac:chgData name="Kayla N. Paramore" userId="S::kayla.n.paramore@ama-inc.com::1d9d2168-13ca-4f3a-963a-aa42850440f8" providerId="AD" clId="Web-{D9ABDE6B-929F-1795-335C-17E0D6991CB0}" dt="2024-07-22T02:18:59.837" v="1852" actId="1076"/>
          <ac:spMkLst>
            <pc:docMk/>
            <pc:sldMk cId="1642679567" sldId="304"/>
            <ac:spMk id="9" creationId="{00000000-0000-0000-0000-000000000000}"/>
          </ac:spMkLst>
        </pc:spChg>
        <pc:spChg chg="mod">
          <ac:chgData name="Kayla N. Paramore" userId="S::kayla.n.paramore@ama-inc.com::1d9d2168-13ca-4f3a-963a-aa42850440f8" providerId="AD" clId="Web-{D9ABDE6B-929F-1795-335C-17E0D6991CB0}" dt="2024-07-22T02:20:19.981" v="1869" actId="1076"/>
          <ac:spMkLst>
            <pc:docMk/>
            <pc:sldMk cId="1642679567" sldId="304"/>
            <ac:spMk id="10" creationId="{00000000-0000-0000-0000-000000000000}"/>
          </ac:spMkLst>
        </pc:spChg>
        <pc:spChg chg="mod">
          <ac:chgData name="Kayla N. Paramore" userId="S::kayla.n.paramore@ama-inc.com::1d9d2168-13ca-4f3a-963a-aa42850440f8" providerId="AD" clId="Web-{D9ABDE6B-929F-1795-335C-17E0D6991CB0}" dt="2024-07-22T02:26:04.559" v="1899" actId="1076"/>
          <ac:spMkLst>
            <pc:docMk/>
            <pc:sldMk cId="1642679567" sldId="304"/>
            <ac:spMk id="13" creationId="{00000000-0000-0000-0000-000000000000}"/>
          </ac:spMkLst>
        </pc:spChg>
        <pc:spChg chg="mod">
          <ac:chgData name="Kayla N. Paramore" userId="S::kayla.n.paramore@ama-inc.com::1d9d2168-13ca-4f3a-963a-aa42850440f8" providerId="AD" clId="Web-{D9ABDE6B-929F-1795-335C-17E0D6991CB0}" dt="2024-07-22T02:26:37.826" v="1903" actId="1076"/>
          <ac:spMkLst>
            <pc:docMk/>
            <pc:sldMk cId="1642679567" sldId="304"/>
            <ac:spMk id="19" creationId="{00000000-0000-0000-0000-000000000000}"/>
          </ac:spMkLst>
        </pc:spChg>
        <pc:spChg chg="mod">
          <ac:chgData name="Kayla N. Paramore" userId="S::kayla.n.paramore@ama-inc.com::1d9d2168-13ca-4f3a-963a-aa42850440f8" providerId="AD" clId="Web-{D9ABDE6B-929F-1795-335C-17E0D6991CB0}" dt="2024-07-22T02:17:47.115" v="1830"/>
          <ac:spMkLst>
            <pc:docMk/>
            <pc:sldMk cId="1642679567" sldId="304"/>
            <ac:spMk id="22" creationId="{00000000-0000-0000-0000-000000000000}"/>
          </ac:spMkLst>
        </pc:spChg>
        <pc:spChg chg="mod">
          <ac:chgData name="Kayla N. Paramore" userId="S::kayla.n.paramore@ama-inc.com::1d9d2168-13ca-4f3a-963a-aa42850440f8" providerId="AD" clId="Web-{D9ABDE6B-929F-1795-335C-17E0D6991CB0}" dt="2024-07-22T02:17:47.115" v="1831"/>
          <ac:spMkLst>
            <pc:docMk/>
            <pc:sldMk cId="1642679567" sldId="304"/>
            <ac:spMk id="25" creationId="{00000000-0000-0000-0000-000000000000}"/>
          </ac:spMkLst>
        </pc:spChg>
        <pc:spChg chg="mod">
          <ac:chgData name="Kayla N. Paramore" userId="S::kayla.n.paramore@ama-inc.com::1d9d2168-13ca-4f3a-963a-aa42850440f8" providerId="AD" clId="Web-{D9ABDE6B-929F-1795-335C-17E0D6991CB0}" dt="2024-07-22T02:21:35.844" v="1875" actId="20577"/>
          <ac:spMkLst>
            <pc:docMk/>
            <pc:sldMk cId="1642679567" sldId="304"/>
            <ac:spMk id="28" creationId="{00000000-0000-0000-0000-000000000000}"/>
          </ac:spMkLst>
        </pc:spChg>
        <pc:spChg chg="mod">
          <ac:chgData name="Kayla N. Paramore" userId="S::kayla.n.paramore@ama-inc.com::1d9d2168-13ca-4f3a-963a-aa42850440f8" providerId="AD" clId="Web-{D9ABDE6B-929F-1795-335C-17E0D6991CB0}" dt="2024-07-22T02:28:02.783" v="1914" actId="1076"/>
          <ac:spMkLst>
            <pc:docMk/>
            <pc:sldMk cId="1642679567" sldId="304"/>
            <ac:spMk id="30" creationId="{00000000-0000-0000-0000-000000000000}"/>
          </ac:spMkLst>
        </pc:spChg>
        <pc:spChg chg="mod">
          <ac:chgData name="Kayla N. Paramore" userId="S::kayla.n.paramore@ama-inc.com::1d9d2168-13ca-4f3a-963a-aa42850440f8" providerId="AD" clId="Web-{D9ABDE6B-929F-1795-335C-17E0D6991CB0}" dt="2024-07-22T02:31:15.682" v="1937" actId="1076"/>
          <ac:spMkLst>
            <pc:docMk/>
            <pc:sldMk cId="1642679567" sldId="304"/>
            <ac:spMk id="31" creationId="{00000000-0000-0000-0000-000000000000}"/>
          </ac:spMkLst>
        </pc:spChg>
        <pc:spChg chg="mod">
          <ac:chgData name="Kayla N. Paramore" userId="S::kayla.n.paramore@ama-inc.com::1d9d2168-13ca-4f3a-963a-aa42850440f8" providerId="AD" clId="Web-{D9ABDE6B-929F-1795-335C-17E0D6991CB0}" dt="2024-07-22T02:31:03.119" v="1935" actId="1076"/>
          <ac:spMkLst>
            <pc:docMk/>
            <pc:sldMk cId="1642679567" sldId="304"/>
            <ac:spMk id="33" creationId="{00000000-0000-0000-0000-000000000000}"/>
          </ac:spMkLst>
        </pc:spChg>
        <pc:spChg chg="mod">
          <ac:chgData name="Kayla N. Paramore" userId="S::kayla.n.paramore@ama-inc.com::1d9d2168-13ca-4f3a-963a-aa42850440f8" providerId="AD" clId="Web-{D9ABDE6B-929F-1795-335C-17E0D6991CB0}" dt="2024-07-22T02:31:03.134" v="1936" actId="1076"/>
          <ac:spMkLst>
            <pc:docMk/>
            <pc:sldMk cId="1642679567" sldId="304"/>
            <ac:spMk id="34" creationId="{00000000-0000-0000-0000-000000000000}"/>
          </ac:spMkLst>
        </pc:spChg>
        <pc:spChg chg="mod">
          <ac:chgData name="Kayla N. Paramore" userId="S::kayla.n.paramore@ama-inc.com::1d9d2168-13ca-4f3a-963a-aa42850440f8" providerId="AD" clId="Web-{D9ABDE6B-929F-1795-335C-17E0D6991CB0}" dt="2024-07-22T02:17:47.115" v="1835"/>
          <ac:spMkLst>
            <pc:docMk/>
            <pc:sldMk cId="1642679567" sldId="304"/>
            <ac:spMk id="37" creationId="{00000000-0000-0000-0000-000000000000}"/>
          </ac:spMkLst>
        </pc:spChg>
        <pc:spChg chg="mod">
          <ac:chgData name="Kayla N. Paramore" userId="S::kayla.n.paramore@ama-inc.com::1d9d2168-13ca-4f3a-963a-aa42850440f8" providerId="AD" clId="Web-{D9ABDE6B-929F-1795-335C-17E0D6991CB0}" dt="2024-07-22T02:50:52.875" v="2056" actId="20577"/>
          <ac:spMkLst>
            <pc:docMk/>
            <pc:sldMk cId="1642679567" sldId="304"/>
            <ac:spMk id="40" creationId="{00000000-0000-0000-0000-000000000000}"/>
          </ac:spMkLst>
        </pc:spChg>
        <pc:spChg chg="mod">
          <ac:chgData name="Kayla N. Paramore" userId="S::kayla.n.paramore@ama-inc.com::1d9d2168-13ca-4f3a-963a-aa42850440f8" providerId="AD" clId="Web-{D9ABDE6B-929F-1795-335C-17E0D6991CB0}" dt="2024-07-22T02:45:49.486" v="2036" actId="1076"/>
          <ac:spMkLst>
            <pc:docMk/>
            <pc:sldMk cId="1642679567" sldId="304"/>
            <ac:spMk id="43" creationId="{00000000-0000-0000-0000-000000000000}"/>
          </ac:spMkLst>
        </pc:spChg>
        <pc:spChg chg="mod">
          <ac:chgData name="Kayla N. Paramore" userId="S::kayla.n.paramore@ama-inc.com::1d9d2168-13ca-4f3a-963a-aa42850440f8" providerId="AD" clId="Web-{D9ABDE6B-929F-1795-335C-17E0D6991CB0}" dt="2024-07-22T02:43:32.543" v="2030" actId="1076"/>
          <ac:spMkLst>
            <pc:docMk/>
            <pc:sldMk cId="1642679567" sldId="304"/>
            <ac:spMk id="46" creationId="{00000000-0000-0000-0000-000000000000}"/>
          </ac:spMkLst>
        </pc:spChg>
        <pc:spChg chg="mod">
          <ac:chgData name="Kayla N. Paramore" userId="S::kayla.n.paramore@ama-inc.com::1d9d2168-13ca-4f3a-963a-aa42850440f8" providerId="AD" clId="Web-{D9ABDE6B-929F-1795-335C-17E0D6991CB0}" dt="2024-07-22T02:34:54.113" v="1975" actId="1076"/>
          <ac:spMkLst>
            <pc:docMk/>
            <pc:sldMk cId="1642679567" sldId="304"/>
            <ac:spMk id="47" creationId="{00000000-0000-0000-0000-000000000000}"/>
          </ac:spMkLst>
        </pc:spChg>
        <pc:spChg chg="mod">
          <ac:chgData name="Kayla N. Paramore" userId="S::kayla.n.paramore@ama-inc.com::1d9d2168-13ca-4f3a-963a-aa42850440f8" providerId="AD" clId="Web-{D9ABDE6B-929F-1795-335C-17E0D6991CB0}" dt="2024-07-22T02:37:41.511" v="1996" actId="14100"/>
          <ac:spMkLst>
            <pc:docMk/>
            <pc:sldMk cId="1642679567" sldId="304"/>
            <ac:spMk id="48" creationId="{00000000-0000-0000-0000-000000000000}"/>
          </ac:spMkLst>
        </pc:spChg>
        <pc:spChg chg="mod">
          <ac:chgData name="Kayla N. Paramore" userId="S::kayla.n.paramore@ama-inc.com::1d9d2168-13ca-4f3a-963a-aa42850440f8" providerId="AD" clId="Web-{D9ABDE6B-929F-1795-335C-17E0D6991CB0}" dt="2024-07-22T02:32:09.512" v="1948" actId="1076"/>
          <ac:spMkLst>
            <pc:docMk/>
            <pc:sldMk cId="1642679567" sldId="304"/>
            <ac:spMk id="49" creationId="{00000000-0000-0000-0000-000000000000}"/>
          </ac:spMkLst>
        </pc:spChg>
        <pc:spChg chg="mod">
          <ac:chgData name="Kayla N. Paramore" userId="S::kayla.n.paramore@ama-inc.com::1d9d2168-13ca-4f3a-963a-aa42850440f8" providerId="AD" clId="Web-{D9ABDE6B-929F-1795-335C-17E0D6991CB0}" dt="2024-07-22T02:32:09.528" v="1949" actId="1076"/>
          <ac:spMkLst>
            <pc:docMk/>
            <pc:sldMk cId="1642679567" sldId="304"/>
            <ac:spMk id="50" creationId="{00000000-0000-0000-0000-000000000000}"/>
          </ac:spMkLst>
        </pc:spChg>
        <pc:spChg chg="mod">
          <ac:chgData name="Kayla N. Paramore" userId="S::kayla.n.paramore@ama-inc.com::1d9d2168-13ca-4f3a-963a-aa42850440f8" providerId="AD" clId="Web-{D9ABDE6B-929F-1795-335C-17E0D6991CB0}" dt="2024-07-22T02:38:10.231" v="1998" actId="1076"/>
          <ac:spMkLst>
            <pc:docMk/>
            <pc:sldMk cId="1642679567" sldId="304"/>
            <ac:spMk id="51" creationId="{00000000-0000-0000-0000-000000000000}"/>
          </ac:spMkLst>
        </pc:spChg>
        <pc:spChg chg="mod ord">
          <ac:chgData name="Kayla N. Paramore" userId="S::kayla.n.paramore@ama-inc.com::1d9d2168-13ca-4f3a-963a-aa42850440f8" providerId="AD" clId="Web-{D9ABDE6B-929F-1795-335C-17E0D6991CB0}" dt="2024-07-22T02:32:09.575" v="1953" actId="1076"/>
          <ac:spMkLst>
            <pc:docMk/>
            <pc:sldMk cId="1642679567" sldId="304"/>
            <ac:spMk id="52" creationId="{00000000-0000-0000-0000-000000000000}"/>
          </ac:spMkLst>
        </pc:spChg>
        <pc:spChg chg="mod">
          <ac:chgData name="Kayla N. Paramore" userId="S::kayla.n.paramore@ama-inc.com::1d9d2168-13ca-4f3a-963a-aa42850440f8" providerId="AD" clId="Web-{D9ABDE6B-929F-1795-335C-17E0D6991CB0}" dt="2024-07-22T02:32:09.559" v="1951" actId="1076"/>
          <ac:spMkLst>
            <pc:docMk/>
            <pc:sldMk cId="1642679567" sldId="304"/>
            <ac:spMk id="53" creationId="{00000000-0000-0000-0000-000000000000}"/>
          </ac:spMkLst>
        </pc:spChg>
        <pc:spChg chg="del mod">
          <ac:chgData name="Kayla N. Paramore" userId="S::kayla.n.paramore@ama-inc.com::1d9d2168-13ca-4f3a-963a-aa42850440f8" providerId="AD" clId="Web-{D9ABDE6B-929F-1795-335C-17E0D6991CB0}" dt="2024-07-22T02:35:28.302" v="1980"/>
          <ac:spMkLst>
            <pc:docMk/>
            <pc:sldMk cId="1642679567" sldId="304"/>
            <ac:spMk id="54" creationId="{00000000-0000-0000-0000-000000000000}"/>
          </ac:spMkLst>
        </pc:spChg>
        <pc:spChg chg="del mod">
          <ac:chgData name="Kayla N. Paramore" userId="S::kayla.n.paramore@ama-inc.com::1d9d2168-13ca-4f3a-963a-aa42850440f8" providerId="AD" clId="Web-{D9ABDE6B-929F-1795-335C-17E0D6991CB0}" dt="2024-07-22T02:50:55.140" v="2057"/>
          <ac:spMkLst>
            <pc:docMk/>
            <pc:sldMk cId="1642679567" sldId="304"/>
            <ac:spMk id="55" creationId="{00000000-0000-0000-0000-000000000000}"/>
          </ac:spMkLst>
        </pc:spChg>
        <pc:spChg chg="mod">
          <ac:chgData name="Kayla N. Paramore" userId="S::kayla.n.paramore@ama-inc.com::1d9d2168-13ca-4f3a-963a-aa42850440f8" providerId="AD" clId="Web-{D9ABDE6B-929F-1795-335C-17E0D6991CB0}" dt="2024-07-22T02:17:09.301" v="1778" actId="1076"/>
          <ac:spMkLst>
            <pc:docMk/>
            <pc:sldMk cId="1642679567" sldId="304"/>
            <ac:spMk id="56" creationId="{00000000-0000-0000-0000-000000000000}"/>
          </ac:spMkLst>
        </pc:spChg>
        <pc:spChg chg="mod">
          <ac:chgData name="Kayla N. Paramore" userId="S::kayla.n.paramore@ama-inc.com::1d9d2168-13ca-4f3a-963a-aa42850440f8" providerId="AD" clId="Web-{D9ABDE6B-929F-1795-335C-17E0D6991CB0}" dt="2024-07-22T02:17:09.316" v="1779" actId="1076"/>
          <ac:spMkLst>
            <pc:docMk/>
            <pc:sldMk cId="1642679567" sldId="304"/>
            <ac:spMk id="57" creationId="{00000000-0000-0000-0000-000000000000}"/>
          </ac:spMkLst>
        </pc:spChg>
        <pc:spChg chg="mod">
          <ac:chgData name="Kayla N. Paramore" userId="S::kayla.n.paramore@ama-inc.com::1d9d2168-13ca-4f3a-963a-aa42850440f8" providerId="AD" clId="Web-{D9ABDE6B-929F-1795-335C-17E0D6991CB0}" dt="2024-07-22T02:26:24.482" v="1902" actId="1076"/>
          <ac:spMkLst>
            <pc:docMk/>
            <pc:sldMk cId="1642679567" sldId="304"/>
            <ac:spMk id="58" creationId="{00000000-0000-0000-0000-000000000000}"/>
          </ac:spMkLst>
        </pc:spChg>
        <pc:spChg chg="mod">
          <ac:chgData name="Kayla N. Paramore" userId="S::kayla.n.paramore@ama-inc.com::1d9d2168-13ca-4f3a-963a-aa42850440f8" providerId="AD" clId="Web-{D9ABDE6B-929F-1795-335C-17E0D6991CB0}" dt="2024-07-22T02:17:47.115" v="1840"/>
          <ac:spMkLst>
            <pc:docMk/>
            <pc:sldMk cId="1642679567" sldId="304"/>
            <ac:spMk id="59" creationId="{00000000-0000-0000-0000-000000000000}"/>
          </ac:spMkLst>
        </pc:spChg>
        <pc:spChg chg="mod">
          <ac:chgData name="Kayla N. Paramore" userId="S::kayla.n.paramore@ama-inc.com::1d9d2168-13ca-4f3a-963a-aa42850440f8" providerId="AD" clId="Web-{D9ABDE6B-929F-1795-335C-17E0D6991CB0}" dt="2024-07-22T02:26:19.028" v="1901" actId="1076"/>
          <ac:spMkLst>
            <pc:docMk/>
            <pc:sldMk cId="1642679567" sldId="304"/>
            <ac:spMk id="60" creationId="{00000000-0000-0000-0000-000000000000}"/>
          </ac:spMkLst>
        </pc:spChg>
        <pc:spChg chg="mod">
          <ac:chgData name="Kayla N. Paramore" userId="S::kayla.n.paramore@ama-inc.com::1d9d2168-13ca-4f3a-963a-aa42850440f8" providerId="AD" clId="Web-{D9ABDE6B-929F-1795-335C-17E0D6991CB0}" dt="2024-07-22T02:45:18.173" v="2034" actId="1076"/>
          <ac:spMkLst>
            <pc:docMk/>
            <pc:sldMk cId="1642679567" sldId="304"/>
            <ac:spMk id="61" creationId="{00000000-0000-0000-0000-000000000000}"/>
          </ac:spMkLst>
        </pc:spChg>
        <pc:spChg chg="mod">
          <ac:chgData name="Kayla N. Paramore" userId="S::kayla.n.paramore@ama-inc.com::1d9d2168-13ca-4f3a-963a-aa42850440f8" providerId="AD" clId="Web-{D9ABDE6B-929F-1795-335C-17E0D6991CB0}" dt="2024-07-22T02:17:09.379" v="1784" actId="1076"/>
          <ac:spMkLst>
            <pc:docMk/>
            <pc:sldMk cId="1642679567" sldId="304"/>
            <ac:spMk id="62" creationId="{00000000-0000-0000-0000-000000000000}"/>
          </ac:spMkLst>
        </pc:spChg>
        <pc:spChg chg="mod">
          <ac:chgData name="Kayla N. Paramore" userId="S::kayla.n.paramore@ama-inc.com::1d9d2168-13ca-4f3a-963a-aa42850440f8" providerId="AD" clId="Web-{D9ABDE6B-929F-1795-335C-17E0D6991CB0}" dt="2024-07-22T02:17:09.395" v="1785" actId="1076"/>
          <ac:spMkLst>
            <pc:docMk/>
            <pc:sldMk cId="1642679567" sldId="304"/>
            <ac:spMk id="63" creationId="{00000000-0000-0000-0000-000000000000}"/>
          </ac:spMkLst>
        </pc:spChg>
        <pc:spChg chg="mod">
          <ac:chgData name="Kayla N. Paramore" userId="S::kayla.n.paramore@ama-inc.com::1d9d2168-13ca-4f3a-963a-aa42850440f8" providerId="AD" clId="Web-{D9ABDE6B-929F-1795-335C-17E0D6991CB0}" dt="2024-07-22T02:19:54.730" v="1859" actId="1076"/>
          <ac:spMkLst>
            <pc:docMk/>
            <pc:sldMk cId="1642679567" sldId="304"/>
            <ac:spMk id="64" creationId="{00000000-0000-0000-0000-000000000000}"/>
          </ac:spMkLst>
        </pc:spChg>
        <pc:spChg chg="mod">
          <ac:chgData name="Kayla N. Paramore" userId="S::kayla.n.paramore@ama-inc.com::1d9d2168-13ca-4f3a-963a-aa42850440f8" providerId="AD" clId="Web-{D9ABDE6B-929F-1795-335C-17E0D6991CB0}" dt="2024-07-22T02:17:09.410" v="1787" actId="1076"/>
          <ac:spMkLst>
            <pc:docMk/>
            <pc:sldMk cId="1642679567" sldId="304"/>
            <ac:spMk id="65" creationId="{00000000-0000-0000-0000-000000000000}"/>
          </ac:spMkLst>
        </pc:spChg>
        <pc:spChg chg="mod">
          <ac:chgData name="Kayla N. Paramore" userId="S::kayla.n.paramore@ama-inc.com::1d9d2168-13ca-4f3a-963a-aa42850440f8" providerId="AD" clId="Web-{D9ABDE6B-929F-1795-335C-17E0D6991CB0}" dt="2024-07-22T02:17:47.115" v="1841"/>
          <ac:spMkLst>
            <pc:docMk/>
            <pc:sldMk cId="1642679567" sldId="304"/>
            <ac:spMk id="66" creationId="{00000000-0000-0000-0000-000000000000}"/>
          </ac:spMkLst>
        </pc:spChg>
        <pc:spChg chg="mod">
          <ac:chgData name="Kayla N. Paramore" userId="S::kayla.n.paramore@ama-inc.com::1d9d2168-13ca-4f3a-963a-aa42850440f8" providerId="AD" clId="Web-{D9ABDE6B-929F-1795-335C-17E0D6991CB0}" dt="2024-07-22T02:17:47.115" v="1842"/>
          <ac:spMkLst>
            <pc:docMk/>
            <pc:sldMk cId="1642679567" sldId="304"/>
            <ac:spMk id="67" creationId="{00000000-0000-0000-0000-000000000000}"/>
          </ac:spMkLst>
        </pc:spChg>
        <pc:spChg chg="mod">
          <ac:chgData name="Kayla N. Paramore" userId="S::kayla.n.paramore@ama-inc.com::1d9d2168-13ca-4f3a-963a-aa42850440f8" providerId="AD" clId="Web-{D9ABDE6B-929F-1795-335C-17E0D6991CB0}" dt="2024-07-22T02:17:09.441" v="1790" actId="1076"/>
          <ac:spMkLst>
            <pc:docMk/>
            <pc:sldMk cId="1642679567" sldId="304"/>
            <ac:spMk id="68" creationId="{00000000-0000-0000-0000-000000000000}"/>
          </ac:spMkLst>
        </pc:spChg>
        <pc:spChg chg="mod ord">
          <ac:chgData name="Kayla N. Paramore" userId="S::kayla.n.paramore@ama-inc.com::1d9d2168-13ca-4f3a-963a-aa42850440f8" providerId="AD" clId="Web-{D9ABDE6B-929F-1795-335C-17E0D6991CB0}" dt="2024-07-22T02:35:43.443" v="1982"/>
          <ac:spMkLst>
            <pc:docMk/>
            <pc:sldMk cId="1642679567" sldId="304"/>
            <ac:spMk id="69" creationId="{00000000-0000-0000-0000-000000000000}"/>
          </ac:spMkLst>
        </pc:spChg>
        <pc:spChg chg="mod ord">
          <ac:chgData name="Kayla N. Paramore" userId="S::kayla.n.paramore@ama-inc.com::1d9d2168-13ca-4f3a-963a-aa42850440f8" providerId="AD" clId="Web-{D9ABDE6B-929F-1795-335C-17E0D6991CB0}" dt="2024-07-22T02:32:09.434" v="1943" actId="1076"/>
          <ac:spMkLst>
            <pc:docMk/>
            <pc:sldMk cId="1642679567" sldId="304"/>
            <ac:spMk id="70" creationId="{00000000-0000-0000-0000-000000000000}"/>
          </ac:spMkLst>
        </pc:spChg>
        <pc:spChg chg="mod ord">
          <ac:chgData name="Kayla N. Paramore" userId="S::kayla.n.paramore@ama-inc.com::1d9d2168-13ca-4f3a-963a-aa42850440f8" providerId="AD" clId="Web-{D9ABDE6B-929F-1795-335C-17E0D6991CB0}" dt="2024-07-22T02:36:10.976" v="1985"/>
          <ac:spMkLst>
            <pc:docMk/>
            <pc:sldMk cId="1642679567" sldId="304"/>
            <ac:spMk id="71" creationId="{00000000-0000-0000-0000-000000000000}"/>
          </ac:spMkLst>
        </pc:spChg>
        <pc:spChg chg="mod">
          <ac:chgData name="Kayla N. Paramore" userId="S::kayla.n.paramore@ama-inc.com::1d9d2168-13ca-4f3a-963a-aa42850440f8" providerId="AD" clId="Web-{D9ABDE6B-929F-1795-335C-17E0D6991CB0}" dt="2024-07-22T02:37:15.291" v="1993" actId="1076"/>
          <ac:spMkLst>
            <pc:docMk/>
            <pc:sldMk cId="1642679567" sldId="304"/>
            <ac:spMk id="72" creationId="{00000000-0000-0000-0000-000000000000}"/>
          </ac:spMkLst>
        </pc:spChg>
        <pc:spChg chg="mod">
          <ac:chgData name="Kayla N. Paramore" userId="S::kayla.n.paramore@ama-inc.com::1d9d2168-13ca-4f3a-963a-aa42850440f8" providerId="AD" clId="Web-{D9ABDE6B-929F-1795-335C-17E0D6991CB0}" dt="2024-07-22T02:20:04.949" v="1866" actId="1076"/>
          <ac:spMkLst>
            <pc:docMk/>
            <pc:sldMk cId="1642679567" sldId="304"/>
            <ac:spMk id="73" creationId="{00000000-0000-0000-0000-000000000000}"/>
          </ac:spMkLst>
        </pc:spChg>
        <pc:spChg chg="mod">
          <ac:chgData name="Kayla N. Paramore" userId="S::kayla.n.paramore@ama-inc.com::1d9d2168-13ca-4f3a-963a-aa42850440f8" providerId="AD" clId="Web-{D9ABDE6B-929F-1795-335C-17E0D6991CB0}" dt="2024-07-22T02:19:49.480" v="1857" actId="1076"/>
          <ac:spMkLst>
            <pc:docMk/>
            <pc:sldMk cId="1642679567" sldId="304"/>
            <ac:spMk id="74" creationId="{00000000-0000-0000-0000-000000000000}"/>
          </ac:spMkLst>
        </pc:spChg>
        <pc:spChg chg="mod">
          <ac:chgData name="Kayla N. Paramore" userId="S::kayla.n.paramore@ama-inc.com::1d9d2168-13ca-4f3a-963a-aa42850440f8" providerId="AD" clId="Web-{D9ABDE6B-929F-1795-335C-17E0D6991CB0}" dt="2024-07-22T02:38:03.168" v="1997" actId="1076"/>
          <ac:spMkLst>
            <pc:docMk/>
            <pc:sldMk cId="1642679567" sldId="304"/>
            <ac:spMk id="75" creationId="{00000000-0000-0000-0000-000000000000}"/>
          </ac:spMkLst>
        </pc:spChg>
        <pc:spChg chg="mod">
          <ac:chgData name="Kayla N. Paramore" userId="S::kayla.n.paramore@ama-inc.com::1d9d2168-13ca-4f3a-963a-aa42850440f8" providerId="AD" clId="Web-{D9ABDE6B-929F-1795-335C-17E0D6991CB0}" dt="2024-07-22T02:17:09.535" v="1798" actId="1076"/>
          <ac:spMkLst>
            <pc:docMk/>
            <pc:sldMk cId="1642679567" sldId="304"/>
            <ac:spMk id="76" creationId="{00000000-0000-0000-0000-000000000000}"/>
          </ac:spMkLst>
        </pc:spChg>
        <pc:spChg chg="mod">
          <ac:chgData name="Kayla N. Paramore" userId="S::kayla.n.paramore@ama-inc.com::1d9d2168-13ca-4f3a-963a-aa42850440f8" providerId="AD" clId="Web-{D9ABDE6B-929F-1795-335C-17E0D6991CB0}" dt="2024-07-22T02:32:09.590" v="1954" actId="1076"/>
          <ac:spMkLst>
            <pc:docMk/>
            <pc:sldMk cId="1642679567" sldId="304"/>
            <ac:spMk id="77" creationId="{00000000-0000-0000-0000-000000000000}"/>
          </ac:spMkLst>
        </pc:spChg>
        <pc:spChg chg="mod ord">
          <ac:chgData name="Kayla N. Paramore" userId="S::kayla.n.paramore@ama-inc.com::1d9d2168-13ca-4f3a-963a-aa42850440f8" providerId="AD" clId="Web-{D9ABDE6B-929F-1795-335C-17E0D6991CB0}" dt="2024-07-22T02:50:10.404" v="2054"/>
          <ac:spMkLst>
            <pc:docMk/>
            <pc:sldMk cId="1642679567" sldId="304"/>
            <ac:spMk id="78" creationId="{00000000-0000-0000-0000-000000000000}"/>
          </ac:spMkLst>
        </pc:spChg>
        <pc:spChg chg="mod ord">
          <ac:chgData name="Kayla N. Paramore" userId="S::kayla.n.paramore@ama-inc.com::1d9d2168-13ca-4f3a-963a-aa42850440f8" providerId="AD" clId="Web-{D9ABDE6B-929F-1795-335C-17E0D6991CB0}" dt="2024-07-22T02:48:33.572" v="2048" actId="1076"/>
          <ac:spMkLst>
            <pc:docMk/>
            <pc:sldMk cId="1642679567" sldId="304"/>
            <ac:spMk id="79" creationId="{00000000-0000-0000-0000-000000000000}"/>
          </ac:spMkLst>
        </pc:spChg>
        <pc:spChg chg="mod">
          <ac:chgData name="Kayla N. Paramore" userId="S::kayla.n.paramore@ama-inc.com::1d9d2168-13ca-4f3a-963a-aa42850440f8" providerId="AD" clId="Web-{D9ABDE6B-929F-1795-335C-17E0D6991CB0}" dt="2024-07-22T02:17:09.582" v="1802" actId="1076"/>
          <ac:spMkLst>
            <pc:docMk/>
            <pc:sldMk cId="1642679567" sldId="304"/>
            <ac:spMk id="80" creationId="{00000000-0000-0000-0000-000000000000}"/>
          </ac:spMkLst>
        </pc:spChg>
        <pc:spChg chg="add mod ord">
          <ac:chgData name="Kayla N. Paramore" userId="S::kayla.n.paramore@ama-inc.com::1d9d2168-13ca-4f3a-963a-aa42850440f8" providerId="AD" clId="Web-{D9ABDE6B-929F-1795-335C-17E0D6991CB0}" dt="2024-07-22T02:16:57.222" v="1754" actId="20577"/>
          <ac:spMkLst>
            <pc:docMk/>
            <pc:sldMk cId="1642679567" sldId="304"/>
            <ac:spMk id="81" creationId="{07671AEB-78D6-BF51-19E2-C116700CE0E9}"/>
          </ac:spMkLst>
        </pc:spChg>
        <pc:spChg chg="add del mod ord">
          <ac:chgData name="Kayla N. Paramore" userId="S::kayla.n.paramore@ama-inc.com::1d9d2168-13ca-4f3a-963a-aa42850440f8" providerId="AD" clId="Web-{D9ABDE6B-929F-1795-335C-17E0D6991CB0}" dt="2024-07-22T02:16:35.456" v="1652"/>
          <ac:spMkLst>
            <pc:docMk/>
            <pc:sldMk cId="1642679567" sldId="304"/>
            <ac:spMk id="82" creationId="{FF1A4010-CABD-8535-945B-7850A2D07B0C}"/>
          </ac:spMkLst>
        </pc:spChg>
        <pc:spChg chg="add mod ord">
          <ac:chgData name="Kayla N. Paramore" userId="S::kayla.n.paramore@ama-inc.com::1d9d2168-13ca-4f3a-963a-aa42850440f8" providerId="AD" clId="Web-{D9ABDE6B-929F-1795-335C-17E0D6991CB0}" dt="2024-07-22T02:36:52.102" v="1990"/>
          <ac:spMkLst>
            <pc:docMk/>
            <pc:sldMk cId="1642679567" sldId="304"/>
            <ac:spMk id="83" creationId="{5759CF75-FB59-E8E5-EB3C-DBED9E26D6E7}"/>
          </ac:spMkLst>
        </pc:spChg>
        <pc:spChg chg="add mod ord">
          <ac:chgData name="Kayla N. Paramore" userId="S::kayla.n.paramore@ama-inc.com::1d9d2168-13ca-4f3a-963a-aa42850440f8" providerId="AD" clId="Web-{D9ABDE6B-929F-1795-335C-17E0D6991CB0}" dt="2024-07-22T02:47:49.163" v="2045"/>
          <ac:spMkLst>
            <pc:docMk/>
            <pc:sldMk cId="1642679567" sldId="304"/>
            <ac:spMk id="84" creationId="{B3B34982-9069-633C-50D7-A550894935E7}"/>
          </ac:spMkLst>
        </pc:spChg>
        <pc:grpChg chg="mod">
          <ac:chgData name="Kayla N. Paramore" userId="S::kayla.n.paramore@ama-inc.com::1d9d2168-13ca-4f3a-963a-aa42850440f8" providerId="AD" clId="Web-{D9ABDE6B-929F-1795-335C-17E0D6991CB0}" dt="2024-07-22T02:20:04.871" v="1860" actId="1076"/>
          <ac:grpSpMkLst>
            <pc:docMk/>
            <pc:sldMk cId="1642679567" sldId="304"/>
            <ac:grpSpMk id="2" creationId="{00000000-0000-0000-0000-000000000000}"/>
          </ac:grpSpMkLst>
        </pc:grpChg>
        <pc:grpChg chg="mod">
          <ac:chgData name="Kayla N. Paramore" userId="S::kayla.n.paramore@ama-inc.com::1d9d2168-13ca-4f3a-963a-aa42850440f8" providerId="AD" clId="Web-{D9ABDE6B-929F-1795-335C-17E0D6991CB0}" dt="2024-07-22T02:20:04.887" v="1861" actId="1076"/>
          <ac:grpSpMkLst>
            <pc:docMk/>
            <pc:sldMk cId="1642679567" sldId="304"/>
            <ac:grpSpMk id="5" creationId="{00000000-0000-0000-0000-000000000000}"/>
          </ac:grpSpMkLst>
        </pc:grpChg>
        <pc:grpChg chg="mod">
          <ac:chgData name="Kayla N. Paramore" userId="S::kayla.n.paramore@ama-inc.com::1d9d2168-13ca-4f3a-963a-aa42850440f8" providerId="AD" clId="Web-{D9ABDE6B-929F-1795-335C-17E0D6991CB0}" dt="2024-07-22T02:32:09.450" v="1944" actId="1076"/>
          <ac:grpSpMkLst>
            <pc:docMk/>
            <pc:sldMk cId="1642679567" sldId="304"/>
            <ac:grpSpMk id="8" creationId="{00000000-0000-0000-0000-000000000000}"/>
          </ac:grpSpMkLst>
        </pc:grpChg>
        <pc:grpChg chg="mod">
          <ac:chgData name="Kayla N. Paramore" userId="S::kayla.n.paramore@ama-inc.com::1d9d2168-13ca-4f3a-963a-aa42850440f8" providerId="AD" clId="Web-{D9ABDE6B-929F-1795-335C-17E0D6991CB0}" dt="2024-07-22T02:32:09.465" v="1945" actId="1076"/>
          <ac:grpSpMkLst>
            <pc:docMk/>
            <pc:sldMk cId="1642679567" sldId="304"/>
            <ac:grpSpMk id="11" creationId="{00000000-0000-0000-0000-000000000000}"/>
          </ac:grpSpMkLst>
        </pc:grpChg>
        <pc:grpChg chg="del">
          <ac:chgData name="Kayla N. Paramore" userId="S::kayla.n.paramore@ama-inc.com::1d9d2168-13ca-4f3a-963a-aa42850440f8" providerId="AD" clId="Web-{D9ABDE6B-929F-1795-335C-17E0D6991CB0}" dt="2024-07-22T02:16:08.267" v="1648"/>
          <ac:grpSpMkLst>
            <pc:docMk/>
            <pc:sldMk cId="1642679567" sldId="304"/>
            <ac:grpSpMk id="14" creationId="{00000000-0000-0000-0000-000000000000}"/>
          </ac:grpSpMkLst>
        </pc:grpChg>
        <pc:grpChg chg="mod">
          <ac:chgData name="Kayla N. Paramore" userId="S::kayla.n.paramore@ama-inc.com::1d9d2168-13ca-4f3a-963a-aa42850440f8" providerId="AD" clId="Web-{D9ABDE6B-929F-1795-335C-17E0D6991CB0}" dt="2024-07-22T02:26:51.451" v="1907" actId="1076"/>
          <ac:grpSpMkLst>
            <pc:docMk/>
            <pc:sldMk cId="1642679567" sldId="304"/>
            <ac:grpSpMk id="17" creationId="{00000000-0000-0000-0000-000000000000}"/>
          </ac:grpSpMkLst>
        </pc:grpChg>
        <pc:grpChg chg="mod">
          <ac:chgData name="Kayla N. Paramore" userId="S::kayla.n.paramore@ama-inc.com::1d9d2168-13ca-4f3a-963a-aa42850440f8" providerId="AD" clId="Web-{D9ABDE6B-929F-1795-335C-17E0D6991CB0}" dt="2024-07-22T02:32:09.481" v="1946" actId="1076"/>
          <ac:grpSpMkLst>
            <pc:docMk/>
            <pc:sldMk cId="1642679567" sldId="304"/>
            <ac:grpSpMk id="20" creationId="{00000000-0000-0000-0000-000000000000}"/>
          </ac:grpSpMkLst>
        </pc:grpChg>
        <pc:grpChg chg="mod">
          <ac:chgData name="Kayla N. Paramore" userId="S::kayla.n.paramore@ama-inc.com::1d9d2168-13ca-4f3a-963a-aa42850440f8" providerId="AD" clId="Web-{D9ABDE6B-929F-1795-335C-17E0D6991CB0}" dt="2024-07-22T02:17:09.066" v="1761" actId="1076"/>
          <ac:grpSpMkLst>
            <pc:docMk/>
            <pc:sldMk cId="1642679567" sldId="304"/>
            <ac:grpSpMk id="23" creationId="{00000000-0000-0000-0000-000000000000}"/>
          </ac:grpSpMkLst>
        </pc:grpChg>
        <pc:grpChg chg="mod">
          <ac:chgData name="Kayla N. Paramore" userId="S::kayla.n.paramore@ama-inc.com::1d9d2168-13ca-4f3a-963a-aa42850440f8" providerId="AD" clId="Web-{D9ABDE6B-929F-1795-335C-17E0D6991CB0}" dt="2024-07-22T02:32:09.496" v="1947" actId="1076"/>
          <ac:grpSpMkLst>
            <pc:docMk/>
            <pc:sldMk cId="1642679567" sldId="304"/>
            <ac:grpSpMk id="26" creationId="{00000000-0000-0000-0000-000000000000}"/>
          </ac:grpSpMkLst>
        </pc:grpChg>
        <pc:grpChg chg="mod">
          <ac:chgData name="Kayla N. Paramore" userId="S::kayla.n.paramore@ama-inc.com::1d9d2168-13ca-4f3a-963a-aa42850440f8" providerId="AD" clId="Web-{D9ABDE6B-929F-1795-335C-17E0D6991CB0}" dt="2024-07-22T02:32:23.435" v="1957" actId="1076"/>
          <ac:grpSpMkLst>
            <pc:docMk/>
            <pc:sldMk cId="1642679567" sldId="304"/>
            <ac:grpSpMk id="29" creationId="{00000000-0000-0000-0000-000000000000}"/>
          </ac:grpSpMkLst>
        </pc:grpChg>
        <pc:grpChg chg="mod">
          <ac:chgData name="Kayla N. Paramore" userId="S::kayla.n.paramore@ama-inc.com::1d9d2168-13ca-4f3a-963a-aa42850440f8" providerId="AD" clId="Web-{D9ABDE6B-929F-1795-335C-17E0D6991CB0}" dt="2024-07-22T02:32:19.544" v="1956" actId="1076"/>
          <ac:grpSpMkLst>
            <pc:docMk/>
            <pc:sldMk cId="1642679567" sldId="304"/>
            <ac:grpSpMk id="32" creationId="{00000000-0000-0000-0000-000000000000}"/>
          </ac:grpSpMkLst>
        </pc:grpChg>
        <pc:grpChg chg="mod">
          <ac:chgData name="Kayla N. Paramore" userId="S::kayla.n.paramore@ama-inc.com::1d9d2168-13ca-4f3a-963a-aa42850440f8" providerId="AD" clId="Web-{D9ABDE6B-929F-1795-335C-17E0D6991CB0}" dt="2024-07-22T02:43:34.809" v="2031" actId="1076"/>
          <ac:grpSpMkLst>
            <pc:docMk/>
            <pc:sldMk cId="1642679567" sldId="304"/>
            <ac:grpSpMk id="35" creationId="{00000000-0000-0000-0000-000000000000}"/>
          </ac:grpSpMkLst>
        </pc:grpChg>
        <pc:grpChg chg="mod">
          <ac:chgData name="Kayla N. Paramore" userId="S::kayla.n.paramore@ama-inc.com::1d9d2168-13ca-4f3a-963a-aa42850440f8" providerId="AD" clId="Web-{D9ABDE6B-929F-1795-335C-17E0D6991CB0}" dt="2024-07-22T02:23:48.365" v="1890" actId="14100"/>
          <ac:grpSpMkLst>
            <pc:docMk/>
            <pc:sldMk cId="1642679567" sldId="304"/>
            <ac:grpSpMk id="38" creationId="{00000000-0000-0000-0000-000000000000}"/>
          </ac:grpSpMkLst>
        </pc:grpChg>
        <pc:grpChg chg="mod">
          <ac:chgData name="Kayla N. Paramore" userId="S::kayla.n.paramore@ama-inc.com::1d9d2168-13ca-4f3a-963a-aa42850440f8" providerId="AD" clId="Web-{D9ABDE6B-929F-1795-335C-17E0D6991CB0}" dt="2024-07-22T02:50:00.560" v="2052" actId="1076"/>
          <ac:grpSpMkLst>
            <pc:docMk/>
            <pc:sldMk cId="1642679567" sldId="304"/>
            <ac:grpSpMk id="41" creationId="{00000000-0000-0000-0000-000000000000}"/>
          </ac:grpSpMkLst>
        </pc:grpChg>
        <pc:grpChg chg="mod">
          <ac:chgData name="Kayla N. Paramore" userId="S::kayla.n.paramore@ama-inc.com::1d9d2168-13ca-4f3a-963a-aa42850440f8" providerId="AD" clId="Web-{D9ABDE6B-929F-1795-335C-17E0D6991CB0}" dt="2024-07-22T02:43:34.809" v="2032" actId="1076"/>
          <ac:grpSpMkLst>
            <pc:docMk/>
            <pc:sldMk cId="1642679567" sldId="304"/>
            <ac:grpSpMk id="44" creationId="{00000000-0000-0000-0000-000000000000}"/>
          </ac:grpSpMkLst>
        </pc:grpChg>
      </pc:sldChg>
      <pc:sldChg chg="new del">
        <pc:chgData name="Kayla N. Paramore" userId="S::kayla.n.paramore@ama-inc.com::1d9d2168-13ca-4f3a-963a-aa42850440f8" providerId="AD" clId="Web-{D9ABDE6B-929F-1795-335C-17E0D6991CB0}" dt="2024-07-22T02:16:20.721" v="1650"/>
        <pc:sldMkLst>
          <pc:docMk/>
          <pc:sldMk cId="3971326391" sldId="305"/>
        </pc:sldMkLst>
      </pc:sldChg>
      <pc:sldMasterChg chg="addSldLayout">
        <pc:chgData name="Kayla N. Paramore" userId="S::kayla.n.paramore@ama-inc.com::1d9d2168-13ca-4f3a-963a-aa42850440f8" providerId="AD" clId="Web-{D9ABDE6B-929F-1795-335C-17E0D6991CB0}" dt="2024-07-21T21:21:46.667" v="0"/>
        <pc:sldMasterMkLst>
          <pc:docMk/>
          <pc:sldMasterMk cId="4194673419" sldId="2147483660"/>
        </pc:sldMasterMkLst>
        <pc:sldLayoutChg chg="add">
          <pc:chgData name="Kayla N. Paramore" userId="S::kayla.n.paramore@ama-inc.com::1d9d2168-13ca-4f3a-963a-aa42850440f8" providerId="AD" clId="Web-{D9ABDE6B-929F-1795-335C-17E0D6991CB0}" dt="2024-07-21T21:21:46.667" v="0"/>
          <pc:sldLayoutMkLst>
            <pc:docMk/>
            <pc:sldMasterMk cId="4194673419" sldId="2147483660"/>
            <pc:sldLayoutMk cId="2440002965" sldId="2147483682"/>
          </pc:sldLayoutMkLst>
        </pc:sldLayoutChg>
      </pc:sldMasterChg>
    </pc:docChg>
  </pc:docChgLst>
  <pc:docChgLst>
    <pc:chgData name="Ikram Morso" userId="S::ikram.morso@ama-inc.com::8bb9914c-a490-4c10-86d6-3bc33216fdd6" providerId="AD" clId="Web-{D6851771-3839-2586-6C7F-B05FEA5D3A36}"/>
    <pc:docChg chg="addSld">
      <pc:chgData name="Ikram Morso" userId="S::ikram.morso@ama-inc.com::8bb9914c-a490-4c10-86d6-3bc33216fdd6" providerId="AD" clId="Web-{D6851771-3839-2586-6C7F-B05FEA5D3A36}" dt="2024-06-20T13:29:06.636" v="0"/>
      <pc:docMkLst>
        <pc:docMk/>
      </pc:docMkLst>
      <pc:sldChg chg="add">
        <pc:chgData name="Ikram Morso" userId="S::ikram.morso@ama-inc.com::8bb9914c-a490-4c10-86d6-3bc33216fdd6" providerId="AD" clId="Web-{D6851771-3839-2586-6C7F-B05FEA5D3A36}" dt="2024-06-20T13:29:06.636" v="0"/>
        <pc:sldMkLst>
          <pc:docMk/>
          <pc:sldMk cId="3992048986" sldId="273"/>
        </pc:sldMkLst>
      </pc:sldChg>
      <pc:sldMasterChg chg="addSldLayout">
        <pc:chgData name="Ikram Morso" userId="S::ikram.morso@ama-inc.com::8bb9914c-a490-4c10-86d6-3bc33216fdd6" providerId="AD" clId="Web-{D6851771-3839-2586-6C7F-B05FEA5D3A36}" dt="2024-06-20T13:29:06.636" v="0"/>
        <pc:sldMasterMkLst>
          <pc:docMk/>
          <pc:sldMasterMk cId="4194673419" sldId="2147483660"/>
        </pc:sldMasterMkLst>
        <pc:sldLayoutChg chg="add">
          <pc:chgData name="Ikram Morso" userId="S::ikram.morso@ama-inc.com::8bb9914c-a490-4c10-86d6-3bc33216fdd6" providerId="AD" clId="Web-{D6851771-3839-2586-6C7F-B05FEA5D3A36}" dt="2024-06-20T13:29:06.636" v="0"/>
          <pc:sldLayoutMkLst>
            <pc:docMk/>
            <pc:sldMasterMk cId="4194673419" sldId="2147483660"/>
            <pc:sldLayoutMk cId="2749514195" sldId="2147483680"/>
          </pc:sldLayoutMkLst>
        </pc:sldLayoutChg>
      </pc:sldMasterChg>
    </pc:docChg>
  </pc:docChgLst>
  <pc:docChgLst>
    <pc:chgData name="Ikram Morso" userId="S::ikram.morso@ama-inc.com::8bb9914c-a490-4c10-86d6-3bc33216fdd6" providerId="AD" clId="Web-{27187204-7076-CC01-23AE-99467E125B1C}"/>
    <pc:docChg chg="addSld delSld modSld">
      <pc:chgData name="Ikram Morso" userId="S::ikram.morso@ama-inc.com::8bb9914c-a490-4c10-86d6-3bc33216fdd6" providerId="AD" clId="Web-{27187204-7076-CC01-23AE-99467E125B1C}" dt="2024-07-23T06:39:29.747" v="1698"/>
      <pc:docMkLst>
        <pc:docMk/>
      </pc:docMkLst>
      <pc:sldChg chg="modSp">
        <pc:chgData name="Ikram Morso" userId="S::ikram.morso@ama-inc.com::8bb9914c-a490-4c10-86d6-3bc33216fdd6" providerId="AD" clId="Web-{27187204-7076-CC01-23AE-99467E125B1C}" dt="2024-07-23T06:32:11.299" v="1626" actId="20577"/>
        <pc:sldMkLst>
          <pc:docMk/>
          <pc:sldMk cId="1200505159" sldId="271"/>
        </pc:sldMkLst>
        <pc:spChg chg="mod">
          <ac:chgData name="Ikram Morso" userId="S::ikram.morso@ama-inc.com::8bb9914c-a490-4c10-86d6-3bc33216fdd6" providerId="AD" clId="Web-{27187204-7076-CC01-23AE-99467E125B1C}" dt="2024-07-23T06:32:11.299" v="1626" actId="20577"/>
          <ac:spMkLst>
            <pc:docMk/>
            <pc:sldMk cId="1200505159" sldId="271"/>
            <ac:spMk id="2" creationId="{D10DDB95-E5E8-BA84-C4A5-0B77306DA4E7}"/>
          </ac:spMkLst>
        </pc:spChg>
        <pc:picChg chg="mod">
          <ac:chgData name="Ikram Morso" userId="S::ikram.morso@ama-inc.com::8bb9914c-a490-4c10-86d6-3bc33216fdd6" providerId="AD" clId="Web-{27187204-7076-CC01-23AE-99467E125B1C}" dt="2024-07-23T06:31:48.190" v="1619" actId="14100"/>
          <ac:picMkLst>
            <pc:docMk/>
            <pc:sldMk cId="1200505159" sldId="271"/>
            <ac:picMk id="6" creationId="{81857A32-6C8A-42C3-FA6B-9B114E6D53ED}"/>
          </ac:picMkLst>
        </pc:picChg>
      </pc:sldChg>
      <pc:sldChg chg="modSp">
        <pc:chgData name="Ikram Morso" userId="S::ikram.morso@ama-inc.com::8bb9914c-a490-4c10-86d6-3bc33216fdd6" providerId="AD" clId="Web-{27187204-7076-CC01-23AE-99467E125B1C}" dt="2024-07-23T06:20:48.838" v="1103" actId="1076"/>
        <pc:sldMkLst>
          <pc:docMk/>
          <pc:sldMk cId="2581238384" sldId="290"/>
        </pc:sldMkLst>
        <pc:spChg chg="mod">
          <ac:chgData name="Ikram Morso" userId="S::ikram.morso@ama-inc.com::8bb9914c-a490-4c10-86d6-3bc33216fdd6" providerId="AD" clId="Web-{27187204-7076-CC01-23AE-99467E125B1C}" dt="2024-07-23T06:20:48.838" v="1103" actId="1076"/>
          <ac:spMkLst>
            <pc:docMk/>
            <pc:sldMk cId="2581238384" sldId="290"/>
            <ac:spMk id="41" creationId="{0D124155-11AD-53D4-4B76-36D38C2B5B8D}"/>
          </ac:spMkLst>
        </pc:spChg>
        <pc:spChg chg="mod">
          <ac:chgData name="Ikram Morso" userId="S::ikram.morso@ama-inc.com::8bb9914c-a490-4c10-86d6-3bc33216fdd6" providerId="AD" clId="Web-{27187204-7076-CC01-23AE-99467E125B1C}" dt="2024-07-23T06:20:20.979" v="1098" actId="1076"/>
          <ac:spMkLst>
            <pc:docMk/>
            <pc:sldMk cId="2581238384" sldId="290"/>
            <ac:spMk id="45" creationId="{DD6F8BD7-60E2-B6AF-EF48-15F4B47DF6CD}"/>
          </ac:spMkLst>
        </pc:spChg>
        <pc:spChg chg="mod">
          <ac:chgData name="Ikram Morso" userId="S::ikram.morso@ama-inc.com::8bb9914c-a490-4c10-86d6-3bc33216fdd6" providerId="AD" clId="Web-{27187204-7076-CC01-23AE-99467E125B1C}" dt="2024-07-23T06:20:43.041" v="1102" actId="1076"/>
          <ac:spMkLst>
            <pc:docMk/>
            <pc:sldMk cId="2581238384" sldId="290"/>
            <ac:spMk id="46" creationId="{37645C11-D3F5-E008-14F2-B103E7815698}"/>
          </ac:spMkLst>
        </pc:spChg>
        <pc:spChg chg="mod">
          <ac:chgData name="Ikram Morso" userId="S::ikram.morso@ama-inc.com::8bb9914c-a490-4c10-86d6-3bc33216fdd6" providerId="AD" clId="Web-{27187204-7076-CC01-23AE-99467E125B1C}" dt="2024-07-23T06:20:25.275" v="1099" actId="1076"/>
          <ac:spMkLst>
            <pc:docMk/>
            <pc:sldMk cId="2581238384" sldId="290"/>
            <ac:spMk id="50" creationId="{C9B8A399-E260-27CF-F840-74606CB79927}"/>
          </ac:spMkLst>
        </pc:spChg>
      </pc:sldChg>
      <pc:sldChg chg="modSp">
        <pc:chgData name="Ikram Morso" userId="S::ikram.morso@ama-inc.com::8bb9914c-a490-4c10-86d6-3bc33216fdd6" providerId="AD" clId="Web-{27187204-7076-CC01-23AE-99467E125B1C}" dt="2024-07-23T05:55:46.727" v="172" actId="1076"/>
        <pc:sldMkLst>
          <pc:docMk/>
          <pc:sldMk cId="21269910" sldId="294"/>
        </pc:sldMkLst>
        <pc:spChg chg="mod">
          <ac:chgData name="Ikram Morso" userId="S::ikram.morso@ama-inc.com::8bb9914c-a490-4c10-86d6-3bc33216fdd6" providerId="AD" clId="Web-{27187204-7076-CC01-23AE-99467E125B1C}" dt="2024-07-23T05:55:41.305" v="170" actId="20577"/>
          <ac:spMkLst>
            <pc:docMk/>
            <pc:sldMk cId="21269910" sldId="294"/>
            <ac:spMk id="2" creationId="{CB9380D5-C1AD-D1FF-45B6-D9C910E4CE14}"/>
          </ac:spMkLst>
        </pc:spChg>
        <pc:spChg chg="mod">
          <ac:chgData name="Ikram Morso" userId="S::ikram.morso@ama-inc.com::8bb9914c-a490-4c10-86d6-3bc33216fdd6" providerId="AD" clId="Web-{27187204-7076-CC01-23AE-99467E125B1C}" dt="2024-07-23T05:55:46.727" v="172" actId="1076"/>
          <ac:spMkLst>
            <pc:docMk/>
            <pc:sldMk cId="21269910" sldId="294"/>
            <ac:spMk id="3" creationId="{B161EE94-CFD6-81BF-AE4F-5509ADF5795F}"/>
          </ac:spMkLst>
        </pc:spChg>
        <pc:spChg chg="mod">
          <ac:chgData name="Ikram Morso" userId="S::ikram.morso@ama-inc.com::8bb9914c-a490-4c10-86d6-3bc33216fdd6" providerId="AD" clId="Web-{27187204-7076-CC01-23AE-99467E125B1C}" dt="2024-07-23T05:54:28.259" v="154" actId="14100"/>
          <ac:spMkLst>
            <pc:docMk/>
            <pc:sldMk cId="21269910" sldId="294"/>
            <ac:spMk id="7" creationId="{9302C9ED-F095-19DE-DA73-4B8BD3C67F46}"/>
          </ac:spMkLst>
        </pc:spChg>
        <pc:spChg chg="mod">
          <ac:chgData name="Ikram Morso" userId="S::ikram.morso@ama-inc.com::8bb9914c-a490-4c10-86d6-3bc33216fdd6" providerId="AD" clId="Web-{27187204-7076-CC01-23AE-99467E125B1C}" dt="2024-07-23T05:53:57.338" v="138" actId="1076"/>
          <ac:spMkLst>
            <pc:docMk/>
            <pc:sldMk cId="21269910" sldId="294"/>
            <ac:spMk id="9" creationId="{C90CE069-3945-B96A-C93C-052897EA53E6}"/>
          </ac:spMkLst>
        </pc:spChg>
        <pc:spChg chg="mod">
          <ac:chgData name="Ikram Morso" userId="S::ikram.morso@ama-inc.com::8bb9914c-a490-4c10-86d6-3bc33216fdd6" providerId="AD" clId="Web-{27187204-7076-CC01-23AE-99467E125B1C}" dt="2024-07-23T05:53:57.338" v="139" actId="1076"/>
          <ac:spMkLst>
            <pc:docMk/>
            <pc:sldMk cId="21269910" sldId="294"/>
            <ac:spMk id="11" creationId="{7090EADA-33EC-846A-163C-FE29671C49D2}"/>
          </ac:spMkLst>
        </pc:spChg>
        <pc:spChg chg="mod">
          <ac:chgData name="Ikram Morso" userId="S::ikram.morso@ama-inc.com::8bb9914c-a490-4c10-86d6-3bc33216fdd6" providerId="AD" clId="Web-{27187204-7076-CC01-23AE-99467E125B1C}" dt="2024-07-23T05:53:57.353" v="140" actId="1076"/>
          <ac:spMkLst>
            <pc:docMk/>
            <pc:sldMk cId="21269910" sldId="294"/>
            <ac:spMk id="13" creationId="{0DC3AF0E-B3D7-A8FC-5CBF-A9387E2768E7}"/>
          </ac:spMkLst>
        </pc:spChg>
        <pc:spChg chg="mod">
          <ac:chgData name="Ikram Morso" userId="S::ikram.morso@ama-inc.com::8bb9914c-a490-4c10-86d6-3bc33216fdd6" providerId="AD" clId="Web-{27187204-7076-CC01-23AE-99467E125B1C}" dt="2024-07-23T05:53:57.353" v="141" actId="1076"/>
          <ac:spMkLst>
            <pc:docMk/>
            <pc:sldMk cId="21269910" sldId="294"/>
            <ac:spMk id="17" creationId="{BED4C834-9E3E-3285-8AC2-4816EACCA3FF}"/>
          </ac:spMkLst>
        </pc:spChg>
        <pc:spChg chg="mod">
          <ac:chgData name="Ikram Morso" userId="S::ikram.morso@ama-inc.com::8bb9914c-a490-4c10-86d6-3bc33216fdd6" providerId="AD" clId="Web-{27187204-7076-CC01-23AE-99467E125B1C}" dt="2024-07-23T05:54:14.588" v="149" actId="1076"/>
          <ac:spMkLst>
            <pc:docMk/>
            <pc:sldMk cId="21269910" sldId="294"/>
            <ac:spMk id="24" creationId="{AFF9097E-176F-D9A2-5960-D933E966F1ED}"/>
          </ac:spMkLst>
        </pc:spChg>
        <pc:spChg chg="mod">
          <ac:chgData name="Ikram Morso" userId="S::ikram.morso@ama-inc.com::8bb9914c-a490-4c10-86d6-3bc33216fdd6" providerId="AD" clId="Web-{27187204-7076-CC01-23AE-99467E125B1C}" dt="2024-07-23T05:55:24.649" v="167" actId="1076"/>
          <ac:spMkLst>
            <pc:docMk/>
            <pc:sldMk cId="21269910" sldId="294"/>
            <ac:spMk id="25" creationId="{D347CAEF-916B-D7DA-F61B-36C282AE0AA8}"/>
          </ac:spMkLst>
        </pc:spChg>
        <pc:spChg chg="mod">
          <ac:chgData name="Ikram Morso" userId="S::ikram.morso@ama-inc.com::8bb9914c-a490-4c10-86d6-3bc33216fdd6" providerId="AD" clId="Web-{27187204-7076-CC01-23AE-99467E125B1C}" dt="2024-07-23T05:55:11.696" v="164" actId="1076"/>
          <ac:spMkLst>
            <pc:docMk/>
            <pc:sldMk cId="21269910" sldId="294"/>
            <ac:spMk id="26" creationId="{EFCFC5A1-7600-D806-83D3-EF3C5F3C8561}"/>
          </ac:spMkLst>
        </pc:spChg>
        <pc:spChg chg="mod">
          <ac:chgData name="Ikram Morso" userId="S::ikram.morso@ama-inc.com::8bb9914c-a490-4c10-86d6-3bc33216fdd6" providerId="AD" clId="Web-{27187204-7076-CC01-23AE-99467E125B1C}" dt="2024-07-23T05:55:17.556" v="165" actId="1076"/>
          <ac:spMkLst>
            <pc:docMk/>
            <pc:sldMk cId="21269910" sldId="294"/>
            <ac:spMk id="27" creationId="{C168A3FF-43E4-7C35-D497-55B279D2BA70}"/>
          </ac:spMkLst>
        </pc:spChg>
        <pc:spChg chg="mod">
          <ac:chgData name="Ikram Morso" userId="S::ikram.morso@ama-inc.com::8bb9914c-a490-4c10-86d6-3bc33216fdd6" providerId="AD" clId="Web-{27187204-7076-CC01-23AE-99467E125B1C}" dt="2024-07-23T05:55:03.103" v="162" actId="1076"/>
          <ac:spMkLst>
            <pc:docMk/>
            <pc:sldMk cId="21269910" sldId="294"/>
            <ac:spMk id="28" creationId="{B64265A7-0D65-0065-8ED1-2EA6B134B5E7}"/>
          </ac:spMkLst>
        </pc:spChg>
        <pc:spChg chg="mod">
          <ac:chgData name="Ikram Morso" userId="S::ikram.morso@ama-inc.com::8bb9914c-a490-4c10-86d6-3bc33216fdd6" providerId="AD" clId="Web-{27187204-7076-CC01-23AE-99467E125B1C}" dt="2024-07-23T05:54:44.822" v="158" actId="1076"/>
          <ac:spMkLst>
            <pc:docMk/>
            <pc:sldMk cId="21269910" sldId="294"/>
            <ac:spMk id="30" creationId="{33AA7A19-8CB2-92BC-1C90-6629F81D8214}"/>
          </ac:spMkLst>
        </pc:spChg>
        <pc:spChg chg="mod">
          <ac:chgData name="Ikram Morso" userId="S::ikram.morso@ama-inc.com::8bb9914c-a490-4c10-86d6-3bc33216fdd6" providerId="AD" clId="Web-{27187204-7076-CC01-23AE-99467E125B1C}" dt="2024-07-23T05:53:18.807" v="130" actId="1076"/>
          <ac:spMkLst>
            <pc:docMk/>
            <pc:sldMk cId="21269910" sldId="294"/>
            <ac:spMk id="32" creationId="{A0BD2EA0-DC0B-DADC-7756-402BCCA35920}"/>
          </ac:spMkLst>
        </pc:spChg>
        <pc:spChg chg="mod">
          <ac:chgData name="Ikram Morso" userId="S::ikram.morso@ama-inc.com::8bb9914c-a490-4c10-86d6-3bc33216fdd6" providerId="AD" clId="Web-{27187204-7076-CC01-23AE-99467E125B1C}" dt="2024-07-23T05:53:08.901" v="127" actId="1076"/>
          <ac:spMkLst>
            <pc:docMk/>
            <pc:sldMk cId="21269910" sldId="294"/>
            <ac:spMk id="34" creationId="{137EAF2F-30FB-9ACE-46A8-08F5AE24555B}"/>
          </ac:spMkLst>
        </pc:spChg>
        <pc:spChg chg="mod">
          <ac:chgData name="Ikram Morso" userId="S::ikram.morso@ama-inc.com::8bb9914c-a490-4c10-86d6-3bc33216fdd6" providerId="AD" clId="Web-{27187204-7076-CC01-23AE-99467E125B1C}" dt="2024-07-23T05:52:55.338" v="124" actId="1076"/>
          <ac:spMkLst>
            <pc:docMk/>
            <pc:sldMk cId="21269910" sldId="294"/>
            <ac:spMk id="36" creationId="{6799D334-10FE-0266-82B1-AC47C30FDDD5}"/>
          </ac:spMkLst>
        </pc:spChg>
        <pc:spChg chg="mod">
          <ac:chgData name="Ikram Morso" userId="S::ikram.morso@ama-inc.com::8bb9914c-a490-4c10-86d6-3bc33216fdd6" providerId="AD" clId="Web-{27187204-7076-CC01-23AE-99467E125B1C}" dt="2024-07-23T05:53:01.401" v="125" actId="1076"/>
          <ac:spMkLst>
            <pc:docMk/>
            <pc:sldMk cId="21269910" sldId="294"/>
            <ac:spMk id="38" creationId="{467CB15B-544B-1081-1EF5-FEF9F552415E}"/>
          </ac:spMkLst>
        </pc:spChg>
        <pc:spChg chg="mod">
          <ac:chgData name="Ikram Morso" userId="S::ikram.morso@ama-inc.com::8bb9914c-a490-4c10-86d6-3bc33216fdd6" providerId="AD" clId="Web-{27187204-7076-CC01-23AE-99467E125B1C}" dt="2024-07-23T05:54:42.119" v="157" actId="1076"/>
          <ac:spMkLst>
            <pc:docMk/>
            <pc:sldMk cId="21269910" sldId="294"/>
            <ac:spMk id="40" creationId="{0F30BB1D-D104-0753-5758-62E1B0DACB21}"/>
          </ac:spMkLst>
        </pc:spChg>
        <pc:spChg chg="mod">
          <ac:chgData name="Ikram Morso" userId="S::ikram.morso@ama-inc.com::8bb9914c-a490-4c10-86d6-3bc33216fdd6" providerId="AD" clId="Web-{27187204-7076-CC01-23AE-99467E125B1C}" dt="2024-07-23T05:54:54.618" v="160" actId="1076"/>
          <ac:spMkLst>
            <pc:docMk/>
            <pc:sldMk cId="21269910" sldId="294"/>
            <ac:spMk id="42" creationId="{A21E66F1-734B-FABD-1B64-76B308593499}"/>
          </ac:spMkLst>
        </pc:spChg>
        <pc:spChg chg="mod">
          <ac:chgData name="Ikram Morso" userId="S::ikram.morso@ama-inc.com::8bb9914c-a490-4c10-86d6-3bc33216fdd6" providerId="AD" clId="Web-{27187204-7076-CC01-23AE-99467E125B1C}" dt="2024-07-23T05:53:13.276" v="129" actId="1076"/>
          <ac:spMkLst>
            <pc:docMk/>
            <pc:sldMk cId="21269910" sldId="294"/>
            <ac:spMk id="44" creationId="{018FF16D-A728-B259-0A2A-FCEE0D617E48}"/>
          </ac:spMkLst>
        </pc:spChg>
        <pc:spChg chg="mod">
          <ac:chgData name="Ikram Morso" userId="S::ikram.morso@ama-inc.com::8bb9914c-a490-4c10-86d6-3bc33216fdd6" providerId="AD" clId="Web-{27187204-7076-CC01-23AE-99467E125B1C}" dt="2024-07-23T05:52:51.260" v="123" actId="1076"/>
          <ac:spMkLst>
            <pc:docMk/>
            <pc:sldMk cId="21269910" sldId="294"/>
            <ac:spMk id="46" creationId="{F5309D62-1D65-BD1D-4D99-E53D6B03E9BA}"/>
          </ac:spMkLst>
        </pc:spChg>
        <pc:spChg chg="mod">
          <ac:chgData name="Ikram Morso" userId="S::ikram.morso@ama-inc.com::8bb9914c-a490-4c10-86d6-3bc33216fdd6" providerId="AD" clId="Web-{27187204-7076-CC01-23AE-99467E125B1C}" dt="2024-07-23T05:54:50.540" v="159" actId="1076"/>
          <ac:spMkLst>
            <pc:docMk/>
            <pc:sldMk cId="21269910" sldId="294"/>
            <ac:spMk id="48" creationId="{5A15E72A-3266-7E27-43FD-9FD2197BAF29}"/>
          </ac:spMkLst>
        </pc:spChg>
        <pc:picChg chg="mod">
          <ac:chgData name="Ikram Morso" userId="S::ikram.morso@ama-inc.com::8bb9914c-a490-4c10-86d6-3bc33216fdd6" providerId="AD" clId="Web-{27187204-7076-CC01-23AE-99467E125B1C}" dt="2024-07-23T05:54:59.884" v="161" actId="14100"/>
          <ac:picMkLst>
            <pc:docMk/>
            <pc:sldMk cId="21269910" sldId="294"/>
            <ac:picMk id="4" creationId="{BC812EDC-6C55-317F-9120-5525E7D8D739}"/>
          </ac:picMkLst>
        </pc:picChg>
      </pc:sldChg>
      <pc:sldChg chg="addSp modSp modNotes">
        <pc:chgData name="Ikram Morso" userId="S::ikram.morso@ama-inc.com::8bb9914c-a490-4c10-86d6-3bc33216fdd6" providerId="AD" clId="Web-{27187204-7076-CC01-23AE-99467E125B1C}" dt="2024-07-23T06:37:16.264" v="1666"/>
        <pc:sldMkLst>
          <pc:docMk/>
          <pc:sldMk cId="3478226230" sldId="299"/>
        </pc:sldMkLst>
        <pc:spChg chg="mod">
          <ac:chgData name="Ikram Morso" userId="S::ikram.morso@ama-inc.com::8bb9914c-a490-4c10-86d6-3bc33216fdd6" providerId="AD" clId="Web-{27187204-7076-CC01-23AE-99467E125B1C}" dt="2024-07-23T06:32:50.189" v="1633" actId="20577"/>
          <ac:spMkLst>
            <pc:docMk/>
            <pc:sldMk cId="3478226230" sldId="299"/>
            <ac:spMk id="2" creationId="{6A0C206A-FFE2-F7AF-C390-76F72693C213}"/>
          </ac:spMkLst>
        </pc:spChg>
        <pc:spChg chg="add mod">
          <ac:chgData name="Ikram Morso" userId="S::ikram.morso@ama-inc.com::8bb9914c-a490-4c10-86d6-3bc33216fdd6" providerId="AD" clId="Web-{27187204-7076-CC01-23AE-99467E125B1C}" dt="2024-07-23T05:45:43.489" v="89" actId="1076"/>
          <ac:spMkLst>
            <pc:docMk/>
            <pc:sldMk cId="3478226230" sldId="299"/>
            <ac:spMk id="3" creationId="{6CECFBB6-F684-DA4E-212E-0B18A9B6DE03}"/>
          </ac:spMkLst>
        </pc:spChg>
        <pc:spChg chg="mod">
          <ac:chgData name="Ikram Morso" userId="S::ikram.morso@ama-inc.com::8bb9914c-a490-4c10-86d6-3bc33216fdd6" providerId="AD" clId="Web-{27187204-7076-CC01-23AE-99467E125B1C}" dt="2024-07-23T05:45:32.396" v="81" actId="1076"/>
          <ac:spMkLst>
            <pc:docMk/>
            <pc:sldMk cId="3478226230" sldId="299"/>
            <ac:spMk id="4" creationId="{6B9DE213-7F54-B676-85DD-6ED1229FF266}"/>
          </ac:spMkLst>
        </pc:spChg>
        <pc:spChg chg="mod">
          <ac:chgData name="Ikram Morso" userId="S::ikram.morso@ama-inc.com::8bb9914c-a490-4c10-86d6-3bc33216fdd6" providerId="AD" clId="Web-{27187204-7076-CC01-23AE-99467E125B1C}" dt="2024-07-23T05:45:32.396" v="82" actId="1076"/>
          <ac:spMkLst>
            <pc:docMk/>
            <pc:sldMk cId="3478226230" sldId="299"/>
            <ac:spMk id="5" creationId="{9CBD53E0-B2A8-E826-A440-1DDDE6F62712}"/>
          </ac:spMkLst>
        </pc:spChg>
        <pc:spChg chg="mod">
          <ac:chgData name="Ikram Morso" userId="S::ikram.morso@ama-inc.com::8bb9914c-a490-4c10-86d6-3bc33216fdd6" providerId="AD" clId="Web-{27187204-7076-CC01-23AE-99467E125B1C}" dt="2024-07-23T05:45:32.411" v="84" actId="1076"/>
          <ac:spMkLst>
            <pc:docMk/>
            <pc:sldMk cId="3478226230" sldId="299"/>
            <ac:spMk id="7" creationId="{CD1145AE-87F2-AD92-42B2-DD64E6424FFE}"/>
          </ac:spMkLst>
        </pc:spChg>
        <pc:spChg chg="mod">
          <ac:chgData name="Ikram Morso" userId="S::ikram.morso@ama-inc.com::8bb9914c-a490-4c10-86d6-3bc33216fdd6" providerId="AD" clId="Web-{27187204-7076-CC01-23AE-99467E125B1C}" dt="2024-07-23T05:45:32.411" v="85" actId="1076"/>
          <ac:spMkLst>
            <pc:docMk/>
            <pc:sldMk cId="3478226230" sldId="299"/>
            <ac:spMk id="9" creationId="{961AC5AB-5E0A-6289-1F4C-E55F17CAF686}"/>
          </ac:spMkLst>
        </pc:spChg>
        <pc:picChg chg="mod">
          <ac:chgData name="Ikram Morso" userId="S::ikram.morso@ama-inc.com::8bb9914c-a490-4c10-86d6-3bc33216fdd6" providerId="AD" clId="Web-{27187204-7076-CC01-23AE-99467E125B1C}" dt="2024-07-23T06:37:16.264" v="1666"/>
          <ac:picMkLst>
            <pc:docMk/>
            <pc:sldMk cId="3478226230" sldId="299"/>
            <ac:picMk id="10" creationId="{939AB00C-8554-4773-DE02-399F233C4F5B}"/>
          </ac:picMkLst>
        </pc:picChg>
        <pc:picChg chg="mod">
          <ac:chgData name="Ikram Morso" userId="S::ikram.morso@ama-inc.com::8bb9914c-a490-4c10-86d6-3bc33216fdd6" providerId="AD" clId="Web-{27187204-7076-CC01-23AE-99467E125B1C}" dt="2024-07-23T06:37:12.264" v="1665"/>
          <ac:picMkLst>
            <pc:docMk/>
            <pc:sldMk cId="3478226230" sldId="299"/>
            <ac:picMk id="12" creationId="{BC95C919-4F83-F723-E980-78CA0BC4D019}"/>
          </ac:picMkLst>
        </pc:picChg>
        <pc:picChg chg="mod">
          <ac:chgData name="Ikram Morso" userId="S::ikram.morso@ama-inc.com::8bb9914c-a490-4c10-86d6-3bc33216fdd6" providerId="AD" clId="Web-{27187204-7076-CC01-23AE-99467E125B1C}" dt="2024-07-23T06:37:06.405" v="1664"/>
          <ac:picMkLst>
            <pc:docMk/>
            <pc:sldMk cId="3478226230" sldId="299"/>
            <ac:picMk id="13" creationId="{EF79FC57-1C2A-7BAF-86B7-C98F4C6C7C6C}"/>
          </ac:picMkLst>
        </pc:picChg>
        <pc:cxnChg chg="mod">
          <ac:chgData name="Ikram Morso" userId="S::ikram.morso@ama-inc.com::8bb9914c-a490-4c10-86d6-3bc33216fdd6" providerId="AD" clId="Web-{27187204-7076-CC01-23AE-99467E125B1C}" dt="2024-07-23T05:45:32.411" v="83" actId="1076"/>
          <ac:cxnSpMkLst>
            <pc:docMk/>
            <pc:sldMk cId="3478226230" sldId="299"/>
            <ac:cxnSpMk id="6" creationId="{7D021551-5C31-4E83-F0A6-BCA26A79B821}"/>
          </ac:cxnSpMkLst>
        </pc:cxnChg>
      </pc:sldChg>
      <pc:sldChg chg="modSp">
        <pc:chgData name="Ikram Morso" userId="S::ikram.morso@ama-inc.com::8bb9914c-a490-4c10-86d6-3bc33216fdd6" providerId="AD" clId="Web-{27187204-7076-CC01-23AE-99467E125B1C}" dt="2024-07-23T06:37:48.577" v="1693" actId="1076"/>
        <pc:sldMkLst>
          <pc:docMk/>
          <pc:sldMk cId="1642679567" sldId="304"/>
        </pc:sldMkLst>
        <pc:spChg chg="mod">
          <ac:chgData name="Ikram Morso" userId="S::ikram.morso@ama-inc.com::8bb9914c-a490-4c10-86d6-3bc33216fdd6" providerId="AD" clId="Web-{27187204-7076-CC01-23AE-99467E125B1C}" dt="2024-07-23T06:37:48.264" v="1668" actId="1076"/>
          <ac:spMkLst>
            <pc:docMk/>
            <pc:sldMk cId="1642679567" sldId="304"/>
            <ac:spMk id="5" creationId="{44CAD6F8-3670-C75E-24FC-579974BF1FA5}"/>
          </ac:spMkLst>
        </pc:spChg>
        <pc:spChg chg="mod">
          <ac:chgData name="Ikram Morso" userId="S::ikram.morso@ama-inc.com::8bb9914c-a490-4c10-86d6-3bc33216fdd6" providerId="AD" clId="Web-{27187204-7076-CC01-23AE-99467E125B1C}" dt="2024-07-23T06:37:48.280" v="1669" actId="1076"/>
          <ac:spMkLst>
            <pc:docMk/>
            <pc:sldMk cId="1642679567" sldId="304"/>
            <ac:spMk id="7" creationId="{4D060DBC-E4E2-4FB8-0212-A1E6B618A1DF}"/>
          </ac:spMkLst>
        </pc:spChg>
        <pc:spChg chg="mod">
          <ac:chgData name="Ikram Morso" userId="S::ikram.morso@ama-inc.com::8bb9914c-a490-4c10-86d6-3bc33216fdd6" providerId="AD" clId="Web-{27187204-7076-CC01-23AE-99467E125B1C}" dt="2024-07-23T06:37:48.295" v="1670" actId="1076"/>
          <ac:spMkLst>
            <pc:docMk/>
            <pc:sldMk cId="1642679567" sldId="304"/>
            <ac:spMk id="8" creationId="{770BB42A-B0E3-13B5-E2D6-DB212DC42473}"/>
          </ac:spMkLst>
        </pc:spChg>
        <pc:spChg chg="mod">
          <ac:chgData name="Ikram Morso" userId="S::ikram.morso@ama-inc.com::8bb9914c-a490-4c10-86d6-3bc33216fdd6" providerId="AD" clId="Web-{27187204-7076-CC01-23AE-99467E125B1C}" dt="2024-07-23T06:37:48.311" v="1671" actId="1076"/>
          <ac:spMkLst>
            <pc:docMk/>
            <pc:sldMk cId="1642679567" sldId="304"/>
            <ac:spMk id="9" creationId="{B200DE3A-D87D-2527-C14C-209F7C8AE216}"/>
          </ac:spMkLst>
        </pc:spChg>
        <pc:spChg chg="mod">
          <ac:chgData name="Ikram Morso" userId="S::ikram.morso@ama-inc.com::8bb9914c-a490-4c10-86d6-3bc33216fdd6" providerId="AD" clId="Web-{27187204-7076-CC01-23AE-99467E125B1C}" dt="2024-07-23T06:37:48.311" v="1672" actId="1076"/>
          <ac:spMkLst>
            <pc:docMk/>
            <pc:sldMk cId="1642679567" sldId="304"/>
            <ac:spMk id="10" creationId="{09E8329C-413E-AA11-F5E6-B62137E7CA50}"/>
          </ac:spMkLst>
        </pc:spChg>
        <pc:spChg chg="mod">
          <ac:chgData name="Ikram Morso" userId="S::ikram.morso@ama-inc.com::8bb9914c-a490-4c10-86d6-3bc33216fdd6" providerId="AD" clId="Web-{27187204-7076-CC01-23AE-99467E125B1C}" dt="2024-07-23T06:37:48.327" v="1673" actId="1076"/>
          <ac:spMkLst>
            <pc:docMk/>
            <pc:sldMk cId="1642679567" sldId="304"/>
            <ac:spMk id="11" creationId="{4BD5F0A5-52D7-A47B-26EF-76D883D499E7}"/>
          </ac:spMkLst>
        </pc:spChg>
        <pc:spChg chg="mod">
          <ac:chgData name="Ikram Morso" userId="S::ikram.morso@ama-inc.com::8bb9914c-a490-4c10-86d6-3bc33216fdd6" providerId="AD" clId="Web-{27187204-7076-CC01-23AE-99467E125B1C}" dt="2024-07-23T06:37:48.342" v="1674" actId="1076"/>
          <ac:spMkLst>
            <pc:docMk/>
            <pc:sldMk cId="1642679567" sldId="304"/>
            <ac:spMk id="12" creationId="{E49B8A9B-FF12-8652-1D84-0276D2C0FA41}"/>
          </ac:spMkLst>
        </pc:spChg>
        <pc:spChg chg="mod">
          <ac:chgData name="Ikram Morso" userId="S::ikram.morso@ama-inc.com::8bb9914c-a490-4c10-86d6-3bc33216fdd6" providerId="AD" clId="Web-{27187204-7076-CC01-23AE-99467E125B1C}" dt="2024-07-23T06:37:48.358" v="1675" actId="1076"/>
          <ac:spMkLst>
            <pc:docMk/>
            <pc:sldMk cId="1642679567" sldId="304"/>
            <ac:spMk id="13" creationId="{0BF184D5-0213-505B-C898-65E2CBC56998}"/>
          </ac:spMkLst>
        </pc:spChg>
        <pc:spChg chg="mod">
          <ac:chgData name="Ikram Morso" userId="S::ikram.morso@ama-inc.com::8bb9914c-a490-4c10-86d6-3bc33216fdd6" providerId="AD" clId="Web-{27187204-7076-CC01-23AE-99467E125B1C}" dt="2024-07-23T06:37:48.373" v="1676" actId="1076"/>
          <ac:spMkLst>
            <pc:docMk/>
            <pc:sldMk cId="1642679567" sldId="304"/>
            <ac:spMk id="14" creationId="{96E048BE-3A89-EBC4-C658-F7FB3962220A}"/>
          </ac:spMkLst>
        </pc:spChg>
        <pc:spChg chg="mod">
          <ac:chgData name="Ikram Morso" userId="S::ikram.morso@ama-inc.com::8bb9914c-a490-4c10-86d6-3bc33216fdd6" providerId="AD" clId="Web-{27187204-7076-CC01-23AE-99467E125B1C}" dt="2024-07-23T06:37:48.373" v="1677" actId="1076"/>
          <ac:spMkLst>
            <pc:docMk/>
            <pc:sldMk cId="1642679567" sldId="304"/>
            <ac:spMk id="15" creationId="{DE2CD82C-F09F-8490-9608-9F1A570605DB}"/>
          </ac:spMkLst>
        </pc:spChg>
        <pc:spChg chg="mod">
          <ac:chgData name="Ikram Morso" userId="S::ikram.morso@ama-inc.com::8bb9914c-a490-4c10-86d6-3bc33216fdd6" providerId="AD" clId="Web-{27187204-7076-CC01-23AE-99467E125B1C}" dt="2024-07-23T06:37:48.389" v="1678" actId="1076"/>
          <ac:spMkLst>
            <pc:docMk/>
            <pc:sldMk cId="1642679567" sldId="304"/>
            <ac:spMk id="16" creationId="{06A0F8EF-377A-050F-053A-0467A1A3AE16}"/>
          </ac:spMkLst>
        </pc:spChg>
        <pc:spChg chg="mod">
          <ac:chgData name="Ikram Morso" userId="S::ikram.morso@ama-inc.com::8bb9914c-a490-4c10-86d6-3bc33216fdd6" providerId="AD" clId="Web-{27187204-7076-CC01-23AE-99467E125B1C}" dt="2024-07-23T06:37:48.405" v="1679" actId="1076"/>
          <ac:spMkLst>
            <pc:docMk/>
            <pc:sldMk cId="1642679567" sldId="304"/>
            <ac:spMk id="17" creationId="{A27774CB-F59F-E391-C319-2F9029D5E258}"/>
          </ac:spMkLst>
        </pc:spChg>
        <pc:spChg chg="mod">
          <ac:chgData name="Ikram Morso" userId="S::ikram.morso@ama-inc.com::8bb9914c-a490-4c10-86d6-3bc33216fdd6" providerId="AD" clId="Web-{27187204-7076-CC01-23AE-99467E125B1C}" dt="2024-07-23T06:37:48.420" v="1680" actId="1076"/>
          <ac:spMkLst>
            <pc:docMk/>
            <pc:sldMk cId="1642679567" sldId="304"/>
            <ac:spMk id="18" creationId="{59B75AA6-CC09-BE3F-9376-1E49CD598739}"/>
          </ac:spMkLst>
        </pc:spChg>
        <pc:spChg chg="mod">
          <ac:chgData name="Ikram Morso" userId="S::ikram.morso@ama-inc.com::8bb9914c-a490-4c10-86d6-3bc33216fdd6" providerId="AD" clId="Web-{27187204-7076-CC01-23AE-99467E125B1C}" dt="2024-07-23T06:37:48.420" v="1681" actId="1076"/>
          <ac:spMkLst>
            <pc:docMk/>
            <pc:sldMk cId="1642679567" sldId="304"/>
            <ac:spMk id="19" creationId="{CE7FD51C-374F-185D-441A-DAE634D2A7A5}"/>
          </ac:spMkLst>
        </pc:spChg>
        <pc:spChg chg="mod">
          <ac:chgData name="Ikram Morso" userId="S::ikram.morso@ama-inc.com::8bb9914c-a490-4c10-86d6-3bc33216fdd6" providerId="AD" clId="Web-{27187204-7076-CC01-23AE-99467E125B1C}" dt="2024-07-23T06:37:48.436" v="1682" actId="1076"/>
          <ac:spMkLst>
            <pc:docMk/>
            <pc:sldMk cId="1642679567" sldId="304"/>
            <ac:spMk id="20" creationId="{A88B98B0-DE4C-D6F4-8B27-38ABFC341AC8}"/>
          </ac:spMkLst>
        </pc:spChg>
        <pc:spChg chg="mod">
          <ac:chgData name="Ikram Morso" userId="S::ikram.morso@ama-inc.com::8bb9914c-a490-4c10-86d6-3bc33216fdd6" providerId="AD" clId="Web-{27187204-7076-CC01-23AE-99467E125B1C}" dt="2024-07-23T06:37:48.452" v="1683" actId="1076"/>
          <ac:spMkLst>
            <pc:docMk/>
            <pc:sldMk cId="1642679567" sldId="304"/>
            <ac:spMk id="21" creationId="{D4A1CD10-F67D-5849-632C-B400DB203938}"/>
          </ac:spMkLst>
        </pc:spChg>
        <pc:spChg chg="mod">
          <ac:chgData name="Ikram Morso" userId="S::ikram.morso@ama-inc.com::8bb9914c-a490-4c10-86d6-3bc33216fdd6" providerId="AD" clId="Web-{27187204-7076-CC01-23AE-99467E125B1C}" dt="2024-07-23T06:37:48.467" v="1684" actId="1076"/>
          <ac:spMkLst>
            <pc:docMk/>
            <pc:sldMk cId="1642679567" sldId="304"/>
            <ac:spMk id="22" creationId="{96CC0A12-7CC7-6B8A-796D-AD999EA11377}"/>
          </ac:spMkLst>
        </pc:spChg>
        <pc:spChg chg="mod">
          <ac:chgData name="Ikram Morso" userId="S::ikram.morso@ama-inc.com::8bb9914c-a490-4c10-86d6-3bc33216fdd6" providerId="AD" clId="Web-{27187204-7076-CC01-23AE-99467E125B1C}" dt="2024-07-23T06:37:48.483" v="1685" actId="1076"/>
          <ac:spMkLst>
            <pc:docMk/>
            <pc:sldMk cId="1642679567" sldId="304"/>
            <ac:spMk id="23" creationId="{7BBA37D6-730F-FB45-196B-DC6339C40543}"/>
          </ac:spMkLst>
        </pc:spChg>
        <pc:spChg chg="mod">
          <ac:chgData name="Ikram Morso" userId="S::ikram.morso@ama-inc.com::8bb9914c-a490-4c10-86d6-3bc33216fdd6" providerId="AD" clId="Web-{27187204-7076-CC01-23AE-99467E125B1C}" dt="2024-07-23T06:37:48.483" v="1686" actId="1076"/>
          <ac:spMkLst>
            <pc:docMk/>
            <pc:sldMk cId="1642679567" sldId="304"/>
            <ac:spMk id="24" creationId="{3CE6759E-F2C0-6C77-2DDC-6C09293750CA}"/>
          </ac:spMkLst>
        </pc:spChg>
        <pc:spChg chg="mod">
          <ac:chgData name="Ikram Morso" userId="S::ikram.morso@ama-inc.com::8bb9914c-a490-4c10-86d6-3bc33216fdd6" providerId="AD" clId="Web-{27187204-7076-CC01-23AE-99467E125B1C}" dt="2024-07-23T06:37:48.498" v="1687" actId="1076"/>
          <ac:spMkLst>
            <pc:docMk/>
            <pc:sldMk cId="1642679567" sldId="304"/>
            <ac:spMk id="25" creationId="{95FA4CD2-C9F4-4CDA-83E0-A877E2002DCF}"/>
          </ac:spMkLst>
        </pc:spChg>
        <pc:spChg chg="mod">
          <ac:chgData name="Ikram Morso" userId="S::ikram.morso@ama-inc.com::8bb9914c-a490-4c10-86d6-3bc33216fdd6" providerId="AD" clId="Web-{27187204-7076-CC01-23AE-99467E125B1C}" dt="2024-07-23T06:37:48.514" v="1688" actId="1076"/>
          <ac:spMkLst>
            <pc:docMk/>
            <pc:sldMk cId="1642679567" sldId="304"/>
            <ac:spMk id="26" creationId="{FF3E1C02-2A16-AEFE-1367-929C542DC031}"/>
          </ac:spMkLst>
        </pc:spChg>
        <pc:spChg chg="mod">
          <ac:chgData name="Ikram Morso" userId="S::ikram.morso@ama-inc.com::8bb9914c-a490-4c10-86d6-3bc33216fdd6" providerId="AD" clId="Web-{27187204-7076-CC01-23AE-99467E125B1C}" dt="2024-07-23T06:37:48.530" v="1689" actId="1076"/>
          <ac:spMkLst>
            <pc:docMk/>
            <pc:sldMk cId="1642679567" sldId="304"/>
            <ac:spMk id="27" creationId="{5BDA5BA8-E144-89DC-24D4-B3F26A894E79}"/>
          </ac:spMkLst>
        </pc:spChg>
        <pc:spChg chg="mod">
          <ac:chgData name="Ikram Morso" userId="S::ikram.morso@ama-inc.com::8bb9914c-a490-4c10-86d6-3bc33216fdd6" providerId="AD" clId="Web-{27187204-7076-CC01-23AE-99467E125B1C}" dt="2024-07-23T06:37:48.530" v="1690" actId="1076"/>
          <ac:spMkLst>
            <pc:docMk/>
            <pc:sldMk cId="1642679567" sldId="304"/>
            <ac:spMk id="28" creationId="{C6C18C89-0F52-C7E8-1D98-92C43DD8318E}"/>
          </ac:spMkLst>
        </pc:spChg>
        <pc:spChg chg="mod">
          <ac:chgData name="Ikram Morso" userId="S::ikram.morso@ama-inc.com::8bb9914c-a490-4c10-86d6-3bc33216fdd6" providerId="AD" clId="Web-{27187204-7076-CC01-23AE-99467E125B1C}" dt="2024-07-23T06:37:48.545" v="1691" actId="1076"/>
          <ac:spMkLst>
            <pc:docMk/>
            <pc:sldMk cId="1642679567" sldId="304"/>
            <ac:spMk id="29" creationId="{F58DB974-3E5D-B1C3-01D2-79A3415CFD81}"/>
          </ac:spMkLst>
        </pc:spChg>
        <pc:spChg chg="mod">
          <ac:chgData name="Ikram Morso" userId="S::ikram.morso@ama-inc.com::8bb9914c-a490-4c10-86d6-3bc33216fdd6" providerId="AD" clId="Web-{27187204-7076-CC01-23AE-99467E125B1C}" dt="2024-07-23T06:37:48.561" v="1692" actId="1076"/>
          <ac:spMkLst>
            <pc:docMk/>
            <pc:sldMk cId="1642679567" sldId="304"/>
            <ac:spMk id="48" creationId="{201E819E-3EDC-4E6E-E71F-4939E5B95446}"/>
          </ac:spMkLst>
        </pc:spChg>
        <pc:spChg chg="mod">
          <ac:chgData name="Ikram Morso" userId="S::ikram.morso@ama-inc.com::8bb9914c-a490-4c10-86d6-3bc33216fdd6" providerId="AD" clId="Web-{27187204-7076-CC01-23AE-99467E125B1C}" dt="2024-07-23T06:37:48.577" v="1693" actId="1076"/>
          <ac:spMkLst>
            <pc:docMk/>
            <pc:sldMk cId="1642679567" sldId="304"/>
            <ac:spMk id="52" creationId="{0E51FF2A-3D2D-D9C5-FB6D-630E9C809F6B}"/>
          </ac:spMkLst>
        </pc:spChg>
        <pc:picChg chg="mod">
          <ac:chgData name="Ikram Morso" userId="S::ikram.morso@ama-inc.com::8bb9914c-a490-4c10-86d6-3bc33216fdd6" providerId="AD" clId="Web-{27187204-7076-CC01-23AE-99467E125B1C}" dt="2024-07-23T06:37:48.248" v="1667" actId="1076"/>
          <ac:picMkLst>
            <pc:docMk/>
            <pc:sldMk cId="1642679567" sldId="304"/>
            <ac:picMk id="2" creationId="{3AC9E9ED-797B-782E-9B70-D1EFC9A26526}"/>
          </ac:picMkLst>
        </pc:picChg>
      </pc:sldChg>
      <pc:sldChg chg="del">
        <pc:chgData name="Ikram Morso" userId="S::ikram.morso@ama-inc.com::8bb9914c-a490-4c10-86d6-3bc33216fdd6" providerId="AD" clId="Web-{27187204-7076-CC01-23AE-99467E125B1C}" dt="2024-07-23T05:36:45.863" v="13"/>
        <pc:sldMkLst>
          <pc:docMk/>
          <pc:sldMk cId="1621697058" sldId="306"/>
        </pc:sldMkLst>
      </pc:sldChg>
      <pc:sldChg chg="modSp">
        <pc:chgData name="Ikram Morso" userId="S::ikram.morso@ama-inc.com::8bb9914c-a490-4c10-86d6-3bc33216fdd6" providerId="AD" clId="Web-{27187204-7076-CC01-23AE-99467E125B1C}" dt="2024-07-23T05:37:31.800" v="20" actId="20577"/>
        <pc:sldMkLst>
          <pc:docMk/>
          <pc:sldMk cId="3133092113" sldId="310"/>
        </pc:sldMkLst>
        <pc:spChg chg="mod">
          <ac:chgData name="Ikram Morso" userId="S::ikram.morso@ama-inc.com::8bb9914c-a490-4c10-86d6-3bc33216fdd6" providerId="AD" clId="Web-{27187204-7076-CC01-23AE-99467E125B1C}" dt="2024-07-23T05:37:27.707" v="18" actId="20577"/>
          <ac:spMkLst>
            <pc:docMk/>
            <pc:sldMk cId="3133092113" sldId="310"/>
            <ac:spMk id="3" creationId="{52FA9A9A-F6CD-8DA6-70F3-0ED8A45EC55C}"/>
          </ac:spMkLst>
        </pc:spChg>
        <pc:spChg chg="mod">
          <ac:chgData name="Ikram Morso" userId="S::ikram.morso@ama-inc.com::8bb9914c-a490-4c10-86d6-3bc33216fdd6" providerId="AD" clId="Web-{27187204-7076-CC01-23AE-99467E125B1C}" dt="2024-07-23T05:37:28.285" v="19" actId="20577"/>
          <ac:spMkLst>
            <pc:docMk/>
            <pc:sldMk cId="3133092113" sldId="310"/>
            <ac:spMk id="4" creationId="{D4CA41C4-2E16-42CF-8D62-56721EBFDCC7}"/>
          </ac:spMkLst>
        </pc:spChg>
        <pc:spChg chg="mod">
          <ac:chgData name="Ikram Morso" userId="S::ikram.morso@ama-inc.com::8bb9914c-a490-4c10-86d6-3bc33216fdd6" providerId="AD" clId="Web-{27187204-7076-CC01-23AE-99467E125B1C}" dt="2024-07-23T05:37:31.800" v="20" actId="20577"/>
          <ac:spMkLst>
            <pc:docMk/>
            <pc:sldMk cId="3133092113" sldId="310"/>
            <ac:spMk id="5" creationId="{34CDE74D-85B3-E3AE-1899-4182FB4E4723}"/>
          </ac:spMkLst>
        </pc:spChg>
        <pc:picChg chg="mod">
          <ac:chgData name="Ikram Morso" userId="S::ikram.morso@ama-inc.com::8bb9914c-a490-4c10-86d6-3bc33216fdd6" providerId="AD" clId="Web-{27187204-7076-CC01-23AE-99467E125B1C}" dt="2024-07-23T05:37:07.863" v="15" actId="1076"/>
          <ac:picMkLst>
            <pc:docMk/>
            <pc:sldMk cId="3133092113" sldId="310"/>
            <ac:picMk id="11" creationId="{DBC78B0E-563A-0F94-F09D-D1D88FEC9133}"/>
          </ac:picMkLst>
        </pc:picChg>
      </pc:sldChg>
      <pc:sldChg chg="modSp">
        <pc:chgData name="Ikram Morso" userId="S::ikram.morso@ama-inc.com::8bb9914c-a490-4c10-86d6-3bc33216fdd6" providerId="AD" clId="Web-{27187204-7076-CC01-23AE-99467E125B1C}" dt="2024-07-23T06:34:06.938" v="1643" actId="14100"/>
        <pc:sldMkLst>
          <pc:docMk/>
          <pc:sldMk cId="2613166702" sldId="313"/>
        </pc:sldMkLst>
        <pc:spChg chg="mod">
          <ac:chgData name="Ikram Morso" userId="S::ikram.morso@ama-inc.com::8bb9914c-a490-4c10-86d6-3bc33216fdd6" providerId="AD" clId="Web-{27187204-7076-CC01-23AE-99467E125B1C}" dt="2024-07-23T06:33:24.079" v="1635" actId="1076"/>
          <ac:spMkLst>
            <pc:docMk/>
            <pc:sldMk cId="2613166702" sldId="313"/>
            <ac:spMk id="50" creationId="{7E7627D8-B076-EE0E-C965-1053C8A46272}"/>
          </ac:spMkLst>
        </pc:spChg>
        <pc:spChg chg="mod">
          <ac:chgData name="Ikram Morso" userId="S::ikram.morso@ama-inc.com::8bb9914c-a490-4c10-86d6-3bc33216fdd6" providerId="AD" clId="Web-{27187204-7076-CC01-23AE-99467E125B1C}" dt="2024-07-23T06:33:20.407" v="1634" actId="1076"/>
          <ac:spMkLst>
            <pc:docMk/>
            <pc:sldMk cId="2613166702" sldId="313"/>
            <ac:spMk id="53" creationId="{33557720-502E-0684-CDA8-DF2CA3B2F846}"/>
          </ac:spMkLst>
        </pc:spChg>
        <pc:spChg chg="mod">
          <ac:chgData name="Ikram Morso" userId="S::ikram.morso@ama-inc.com::8bb9914c-a490-4c10-86d6-3bc33216fdd6" providerId="AD" clId="Web-{27187204-7076-CC01-23AE-99467E125B1C}" dt="2024-07-23T06:33:52.063" v="1640" actId="14100"/>
          <ac:spMkLst>
            <pc:docMk/>
            <pc:sldMk cId="2613166702" sldId="313"/>
            <ac:spMk id="57" creationId="{8BDAEEA2-90D1-73B8-ECF6-5C4EBAB45EBF}"/>
          </ac:spMkLst>
        </pc:spChg>
        <pc:spChg chg="mod">
          <ac:chgData name="Ikram Morso" userId="S::ikram.morso@ama-inc.com::8bb9914c-a490-4c10-86d6-3bc33216fdd6" providerId="AD" clId="Web-{27187204-7076-CC01-23AE-99467E125B1C}" dt="2024-07-23T06:33:31.923" v="1637" actId="14100"/>
          <ac:spMkLst>
            <pc:docMk/>
            <pc:sldMk cId="2613166702" sldId="313"/>
            <ac:spMk id="84" creationId="{A94D6AE9-1603-2585-54B5-9A3E3B89CDB2}"/>
          </ac:spMkLst>
        </pc:spChg>
        <pc:cxnChg chg="mod">
          <ac:chgData name="Ikram Morso" userId="S::ikram.morso@ama-inc.com::8bb9914c-a490-4c10-86d6-3bc33216fdd6" providerId="AD" clId="Web-{27187204-7076-CC01-23AE-99467E125B1C}" dt="2024-07-23T06:33:31.923" v="1637" actId="14100"/>
          <ac:cxnSpMkLst>
            <pc:docMk/>
            <pc:sldMk cId="2613166702" sldId="313"/>
            <ac:cxnSpMk id="74" creationId="{1183080C-8EC5-CEAA-62BF-ED84FC7E42B6}"/>
          </ac:cxnSpMkLst>
        </pc:cxnChg>
        <pc:cxnChg chg="mod">
          <ac:chgData name="Ikram Morso" userId="S::ikram.morso@ama-inc.com::8bb9914c-a490-4c10-86d6-3bc33216fdd6" providerId="AD" clId="Web-{27187204-7076-CC01-23AE-99467E125B1C}" dt="2024-07-23T06:33:31.923" v="1637" actId="14100"/>
          <ac:cxnSpMkLst>
            <pc:docMk/>
            <pc:sldMk cId="2613166702" sldId="313"/>
            <ac:cxnSpMk id="87" creationId="{6C5F1572-B6B3-8DEE-468A-63963CB0AF40}"/>
          </ac:cxnSpMkLst>
        </pc:cxnChg>
        <pc:cxnChg chg="mod">
          <ac:chgData name="Ikram Morso" userId="S::ikram.morso@ama-inc.com::8bb9914c-a490-4c10-86d6-3bc33216fdd6" providerId="AD" clId="Web-{27187204-7076-CC01-23AE-99467E125B1C}" dt="2024-07-23T06:34:06.938" v="1643" actId="14100"/>
          <ac:cxnSpMkLst>
            <pc:docMk/>
            <pc:sldMk cId="2613166702" sldId="313"/>
            <ac:cxnSpMk id="89" creationId="{44DD307D-82E9-F5D8-652C-65E0372C131A}"/>
          </ac:cxnSpMkLst>
        </pc:cxnChg>
        <pc:cxnChg chg="mod">
          <ac:chgData name="Ikram Morso" userId="S::ikram.morso@ama-inc.com::8bb9914c-a490-4c10-86d6-3bc33216fdd6" providerId="AD" clId="Web-{27187204-7076-CC01-23AE-99467E125B1C}" dt="2024-07-23T06:33:58.720" v="1641" actId="14100"/>
          <ac:cxnSpMkLst>
            <pc:docMk/>
            <pc:sldMk cId="2613166702" sldId="313"/>
            <ac:cxnSpMk id="95" creationId="{12779E0E-C009-0571-DECE-C707DFF1728D}"/>
          </ac:cxnSpMkLst>
        </pc:cxnChg>
      </pc:sldChg>
      <pc:sldChg chg="addAnim delAnim modNotes">
        <pc:chgData name="Ikram Morso" userId="S::ikram.morso@ama-inc.com::8bb9914c-a490-4c10-86d6-3bc33216fdd6" providerId="AD" clId="Web-{27187204-7076-CC01-23AE-99467E125B1C}" dt="2024-07-23T06:39:29.747" v="1698"/>
        <pc:sldMkLst>
          <pc:docMk/>
          <pc:sldMk cId="1678298001" sldId="318"/>
        </pc:sldMkLst>
      </pc:sldChg>
      <pc:sldChg chg="modSp">
        <pc:chgData name="Ikram Morso" userId="S::ikram.morso@ama-inc.com::8bb9914c-a490-4c10-86d6-3bc33216fdd6" providerId="AD" clId="Web-{27187204-7076-CC01-23AE-99467E125B1C}" dt="2024-07-23T05:37:53.506" v="21" actId="1076"/>
        <pc:sldMkLst>
          <pc:docMk/>
          <pc:sldMk cId="1817721898" sldId="319"/>
        </pc:sldMkLst>
        <pc:spChg chg="mod">
          <ac:chgData name="Ikram Morso" userId="S::ikram.morso@ama-inc.com::8bb9914c-a490-4c10-86d6-3bc33216fdd6" providerId="AD" clId="Web-{27187204-7076-CC01-23AE-99467E125B1C}" dt="2024-07-23T05:37:53.506" v="21" actId="1076"/>
          <ac:spMkLst>
            <pc:docMk/>
            <pc:sldMk cId="1817721898" sldId="319"/>
            <ac:spMk id="3" creationId="{58736F19-D40E-F220-3278-570CE3AAE861}"/>
          </ac:spMkLst>
        </pc:spChg>
      </pc:sldChg>
      <pc:sldChg chg="modSp">
        <pc:chgData name="Ikram Morso" userId="S::ikram.morso@ama-inc.com::8bb9914c-a490-4c10-86d6-3bc33216fdd6" providerId="AD" clId="Web-{27187204-7076-CC01-23AE-99467E125B1C}" dt="2024-07-23T05:47:16.426" v="113" actId="14100"/>
        <pc:sldMkLst>
          <pc:docMk/>
          <pc:sldMk cId="3164407286" sldId="325"/>
        </pc:sldMkLst>
        <pc:spChg chg="mod">
          <ac:chgData name="Ikram Morso" userId="S::ikram.morso@ama-inc.com::8bb9914c-a490-4c10-86d6-3bc33216fdd6" providerId="AD" clId="Web-{27187204-7076-CC01-23AE-99467E125B1C}" dt="2024-07-23T05:45:59.036" v="91" actId="20577"/>
          <ac:spMkLst>
            <pc:docMk/>
            <pc:sldMk cId="3164407286" sldId="325"/>
            <ac:spMk id="2" creationId="{60E773C5-0B97-AEF2-B61D-6B7BC8090E68}"/>
          </ac:spMkLst>
        </pc:spChg>
        <pc:spChg chg="mod">
          <ac:chgData name="Ikram Morso" userId="S::ikram.morso@ama-inc.com::8bb9914c-a490-4c10-86d6-3bc33216fdd6" providerId="AD" clId="Web-{27187204-7076-CC01-23AE-99467E125B1C}" dt="2024-07-23T05:47:12.317" v="112" actId="14100"/>
          <ac:spMkLst>
            <pc:docMk/>
            <pc:sldMk cId="3164407286" sldId="325"/>
            <ac:spMk id="6" creationId="{0CF90FD2-3F6A-AE85-0AEE-660A5C515C2B}"/>
          </ac:spMkLst>
        </pc:spChg>
        <pc:spChg chg="mod">
          <ac:chgData name="Ikram Morso" userId="S::ikram.morso@ama-inc.com::8bb9914c-a490-4c10-86d6-3bc33216fdd6" providerId="AD" clId="Web-{27187204-7076-CC01-23AE-99467E125B1C}" dt="2024-07-23T05:47:16.426" v="113" actId="14100"/>
          <ac:spMkLst>
            <pc:docMk/>
            <pc:sldMk cId="3164407286" sldId="325"/>
            <ac:spMk id="7" creationId="{5993D83E-FA72-87CB-ADE0-6C7BB41BB6E9}"/>
          </ac:spMkLst>
        </pc:spChg>
        <pc:spChg chg="mod">
          <ac:chgData name="Ikram Morso" userId="S::ikram.morso@ama-inc.com::8bb9914c-a490-4c10-86d6-3bc33216fdd6" providerId="AD" clId="Web-{27187204-7076-CC01-23AE-99467E125B1C}" dt="2024-07-23T05:46:31.536" v="99" actId="1076"/>
          <ac:spMkLst>
            <pc:docMk/>
            <pc:sldMk cId="3164407286" sldId="325"/>
            <ac:spMk id="8" creationId="{0DD71A08-81A8-569D-FB8B-16B6220FCB5E}"/>
          </ac:spMkLst>
        </pc:spChg>
        <pc:spChg chg="mod">
          <ac:chgData name="Ikram Morso" userId="S::ikram.morso@ama-inc.com::8bb9914c-a490-4c10-86d6-3bc33216fdd6" providerId="AD" clId="Web-{27187204-7076-CC01-23AE-99467E125B1C}" dt="2024-07-23T05:46:44.333" v="103" actId="1076"/>
          <ac:spMkLst>
            <pc:docMk/>
            <pc:sldMk cId="3164407286" sldId="325"/>
            <ac:spMk id="10" creationId="{0923E0B1-6DAC-F195-F4C3-70C686E6F0AA}"/>
          </ac:spMkLst>
        </pc:spChg>
        <pc:spChg chg="mod">
          <ac:chgData name="Ikram Morso" userId="S::ikram.morso@ama-inc.com::8bb9914c-a490-4c10-86d6-3bc33216fdd6" providerId="AD" clId="Web-{27187204-7076-CC01-23AE-99467E125B1C}" dt="2024-07-23T05:46:08.817" v="92" actId="1076"/>
          <ac:spMkLst>
            <pc:docMk/>
            <pc:sldMk cId="3164407286" sldId="325"/>
            <ac:spMk id="29" creationId="{54674796-EB6B-FFDE-7562-BE87E19AAC5D}"/>
          </ac:spMkLst>
        </pc:spChg>
      </pc:sldChg>
      <pc:sldChg chg="modNotes">
        <pc:chgData name="Ikram Morso" userId="S::ikram.morso@ama-inc.com::8bb9914c-a490-4c10-86d6-3bc33216fdd6" providerId="AD" clId="Web-{27187204-7076-CC01-23AE-99467E125B1C}" dt="2024-07-23T06:30:17.581" v="1607"/>
        <pc:sldMkLst>
          <pc:docMk/>
          <pc:sldMk cId="731665115" sldId="327"/>
        </pc:sldMkLst>
      </pc:sldChg>
      <pc:sldChg chg="modSp">
        <pc:chgData name="Ikram Morso" userId="S::ikram.morso@ama-inc.com::8bb9914c-a490-4c10-86d6-3bc33216fdd6" providerId="AD" clId="Web-{27187204-7076-CC01-23AE-99467E125B1C}" dt="2024-07-23T05:38:14.459" v="32" actId="20577"/>
        <pc:sldMkLst>
          <pc:docMk/>
          <pc:sldMk cId="895519832" sldId="328"/>
        </pc:sldMkLst>
        <pc:spChg chg="mod">
          <ac:chgData name="Ikram Morso" userId="S::ikram.morso@ama-inc.com::8bb9914c-a490-4c10-86d6-3bc33216fdd6" providerId="AD" clId="Web-{27187204-7076-CC01-23AE-99467E125B1C}" dt="2024-07-23T05:38:14.459" v="32" actId="20577"/>
          <ac:spMkLst>
            <pc:docMk/>
            <pc:sldMk cId="895519832" sldId="328"/>
            <ac:spMk id="3" creationId="{13FE49DD-9DAB-9D29-C536-6475AD5E6CAE}"/>
          </ac:spMkLst>
        </pc:spChg>
      </pc:sldChg>
      <pc:sldChg chg="modSp">
        <pc:chgData name="Ikram Morso" userId="S::ikram.morso@ama-inc.com::8bb9914c-a490-4c10-86d6-3bc33216fdd6" providerId="AD" clId="Web-{27187204-7076-CC01-23AE-99467E125B1C}" dt="2024-07-23T05:47:46.113" v="115" actId="20577"/>
        <pc:sldMkLst>
          <pc:docMk/>
          <pc:sldMk cId="172137814" sldId="329"/>
        </pc:sldMkLst>
        <pc:spChg chg="mod">
          <ac:chgData name="Ikram Morso" userId="S::ikram.morso@ama-inc.com::8bb9914c-a490-4c10-86d6-3bc33216fdd6" providerId="AD" clId="Web-{27187204-7076-CC01-23AE-99467E125B1C}" dt="2024-07-23T05:47:39.348" v="114" actId="20577"/>
          <ac:spMkLst>
            <pc:docMk/>
            <pc:sldMk cId="172137814" sldId="329"/>
            <ac:spMk id="12" creationId="{EF1F7390-FB9D-5CBE-2F5D-617A6CC4CD7D}"/>
          </ac:spMkLst>
        </pc:spChg>
        <pc:spChg chg="mod">
          <ac:chgData name="Ikram Morso" userId="S::ikram.morso@ama-inc.com::8bb9914c-a490-4c10-86d6-3bc33216fdd6" providerId="AD" clId="Web-{27187204-7076-CC01-23AE-99467E125B1C}" dt="2024-07-23T05:47:46.113" v="115" actId="20577"/>
          <ac:spMkLst>
            <pc:docMk/>
            <pc:sldMk cId="172137814" sldId="329"/>
            <ac:spMk id="13" creationId="{918B703C-7678-E180-61B4-C42D743BEE51}"/>
          </ac:spMkLst>
        </pc:spChg>
      </pc:sldChg>
      <pc:sldChg chg="delSp del">
        <pc:chgData name="Ikram Morso" userId="S::ikram.morso@ama-inc.com::8bb9914c-a490-4c10-86d6-3bc33216fdd6" providerId="AD" clId="Web-{27187204-7076-CC01-23AE-99467E125B1C}" dt="2024-07-23T05:36:31.301" v="12"/>
        <pc:sldMkLst>
          <pc:docMk/>
          <pc:sldMk cId="4249378217" sldId="330"/>
        </pc:sldMkLst>
        <pc:picChg chg="del">
          <ac:chgData name="Ikram Morso" userId="S::ikram.morso@ama-inc.com::8bb9914c-a490-4c10-86d6-3bc33216fdd6" providerId="AD" clId="Web-{27187204-7076-CC01-23AE-99467E125B1C}" dt="2024-07-23T05:35:25.661" v="0"/>
          <ac:picMkLst>
            <pc:docMk/>
            <pc:sldMk cId="4249378217" sldId="330"/>
            <ac:picMk id="16" creationId="{6F73A706-B1D7-7379-BE8C-EC00785B8793}"/>
          </ac:picMkLst>
        </pc:picChg>
      </pc:sldChg>
      <pc:sldChg chg="addSp delSp modSp new del modNotes">
        <pc:chgData name="Ikram Morso" userId="S::ikram.morso@ama-inc.com::8bb9914c-a490-4c10-86d6-3bc33216fdd6" providerId="AD" clId="Web-{27187204-7076-CC01-23AE-99467E125B1C}" dt="2024-07-23T06:18:33.448" v="1092"/>
        <pc:sldMkLst>
          <pc:docMk/>
          <pc:sldMk cId="3069349572" sldId="331"/>
        </pc:sldMkLst>
        <pc:spChg chg="mod">
          <ac:chgData name="Ikram Morso" userId="S::ikram.morso@ama-inc.com::8bb9914c-a490-4c10-86d6-3bc33216fdd6" providerId="AD" clId="Web-{27187204-7076-CC01-23AE-99467E125B1C}" dt="2024-07-23T06:17:08.543" v="1073" actId="20577"/>
          <ac:spMkLst>
            <pc:docMk/>
            <pc:sldMk cId="3069349572" sldId="331"/>
            <ac:spMk id="2" creationId="{B64720FC-45D0-D026-E7DD-DF4A60E94C9C}"/>
          </ac:spMkLst>
        </pc:spChg>
        <pc:spChg chg="del">
          <ac:chgData name="Ikram Morso" userId="S::ikram.morso@ama-inc.com::8bb9914c-a490-4c10-86d6-3bc33216fdd6" providerId="AD" clId="Web-{27187204-7076-CC01-23AE-99467E125B1C}" dt="2024-07-23T05:35:46.957" v="2"/>
          <ac:spMkLst>
            <pc:docMk/>
            <pc:sldMk cId="3069349572" sldId="331"/>
            <ac:spMk id="3" creationId="{7A9F1B03-8C41-2957-6233-1DFC34ED55BD}"/>
          </ac:spMkLst>
        </pc:spChg>
        <pc:picChg chg="add mod">
          <ac:chgData name="Ikram Morso" userId="S::ikram.morso@ama-inc.com::8bb9914c-a490-4c10-86d6-3bc33216fdd6" providerId="AD" clId="Web-{27187204-7076-CC01-23AE-99467E125B1C}" dt="2024-07-23T06:14:39.826" v="1049" actId="1076"/>
          <ac:picMkLst>
            <pc:docMk/>
            <pc:sldMk cId="3069349572" sldId="331"/>
            <ac:picMk id="4" creationId="{98E6B123-572E-C468-539C-697495506D1A}"/>
          </ac:picMkLst>
        </pc:picChg>
        <pc:picChg chg="add del mod">
          <ac:chgData name="Ikram Morso" userId="S::ikram.morso@ama-inc.com::8bb9914c-a490-4c10-86d6-3bc33216fdd6" providerId="AD" clId="Web-{27187204-7076-CC01-23AE-99467E125B1C}" dt="2024-07-23T06:15:00.810" v="1051"/>
          <ac:picMkLst>
            <pc:docMk/>
            <pc:sldMk cId="3069349572" sldId="331"/>
            <ac:picMk id="5" creationId="{94468701-45CD-77F1-A6AA-6508003279C9}"/>
          </ac:picMkLst>
        </pc:picChg>
      </pc:sldChg>
      <pc:sldChg chg="addSp delSp modSp add modNotes">
        <pc:chgData name="Ikram Morso" userId="S::ikram.morso@ama-inc.com::8bb9914c-a490-4c10-86d6-3bc33216fdd6" providerId="AD" clId="Web-{27187204-7076-CC01-23AE-99467E125B1C}" dt="2024-07-23T06:19:47.057" v="1093" actId="14100"/>
        <pc:sldMkLst>
          <pc:docMk/>
          <pc:sldMk cId="2449365240" sldId="332"/>
        </pc:sldMkLst>
        <pc:spChg chg="add del mod">
          <ac:chgData name="Ikram Morso" userId="S::ikram.morso@ama-inc.com::8bb9914c-a490-4c10-86d6-3bc33216fdd6" providerId="AD" clId="Web-{27187204-7076-CC01-23AE-99467E125B1C}" dt="2024-07-23T06:16:52.996" v="1068"/>
          <ac:spMkLst>
            <pc:docMk/>
            <pc:sldMk cId="2449365240" sldId="332"/>
            <ac:spMk id="3" creationId="{C44E5B21-9C1C-2618-FFFF-BD25F1C1374B}"/>
          </ac:spMkLst>
        </pc:spChg>
        <pc:spChg chg="mod">
          <ac:chgData name="Ikram Morso" userId="S::ikram.morso@ama-inc.com::8bb9914c-a490-4c10-86d6-3bc33216fdd6" providerId="AD" clId="Web-{27187204-7076-CC01-23AE-99467E125B1C}" dt="2024-07-23T06:19:47.057" v="1093" actId="14100"/>
          <ac:spMkLst>
            <pc:docMk/>
            <pc:sldMk cId="2449365240" sldId="332"/>
            <ac:spMk id="4" creationId="{39023777-C33D-5202-5A9F-8D3180D771AE}"/>
          </ac:spMkLst>
        </pc:spChg>
        <pc:spChg chg="mod">
          <ac:chgData name="Ikram Morso" userId="S::ikram.morso@ama-inc.com::8bb9914c-a490-4c10-86d6-3bc33216fdd6" providerId="AD" clId="Web-{27187204-7076-CC01-23AE-99467E125B1C}" dt="2024-07-23T06:17:56.011" v="1079" actId="14100"/>
          <ac:spMkLst>
            <pc:docMk/>
            <pc:sldMk cId="2449365240" sldId="332"/>
            <ac:spMk id="5" creationId="{2B6F8CBB-1329-D425-F5DD-08C155FB14D8}"/>
          </ac:spMkLst>
        </pc:spChg>
        <pc:spChg chg="mod">
          <ac:chgData name="Ikram Morso" userId="S::ikram.morso@ama-inc.com::8bb9914c-a490-4c10-86d6-3bc33216fdd6" providerId="AD" clId="Web-{27187204-7076-CC01-23AE-99467E125B1C}" dt="2024-07-23T06:18:13.105" v="1089" actId="14100"/>
          <ac:spMkLst>
            <pc:docMk/>
            <pc:sldMk cId="2449365240" sldId="332"/>
            <ac:spMk id="6" creationId="{56AC8342-9DB3-45C1-CEB7-C51BE483A7E3}"/>
          </ac:spMkLst>
        </pc:spChg>
        <pc:spChg chg="mod">
          <ac:chgData name="Ikram Morso" userId="S::ikram.morso@ama-inc.com::8bb9914c-a490-4c10-86d6-3bc33216fdd6" providerId="AD" clId="Web-{27187204-7076-CC01-23AE-99467E125B1C}" dt="2024-07-23T06:18:24.542" v="1091" actId="14100"/>
          <ac:spMkLst>
            <pc:docMk/>
            <pc:sldMk cId="2449365240" sldId="332"/>
            <ac:spMk id="7" creationId="{9FD2BB45-8A5E-482B-32FB-0ED1F0647516}"/>
          </ac:spMkLst>
        </pc:spChg>
        <pc:spChg chg="mod">
          <ac:chgData name="Ikram Morso" userId="S::ikram.morso@ama-inc.com::8bb9914c-a490-4c10-86d6-3bc33216fdd6" providerId="AD" clId="Web-{27187204-7076-CC01-23AE-99467E125B1C}" dt="2024-07-23T06:17:56.089" v="1082" actId="14100"/>
          <ac:spMkLst>
            <pc:docMk/>
            <pc:sldMk cId="2449365240" sldId="332"/>
            <ac:spMk id="8" creationId="{A589BD6A-38A8-DBEC-46F3-D64916C33E40}"/>
          </ac:spMkLst>
        </pc:spChg>
        <pc:spChg chg="mod">
          <ac:chgData name="Ikram Morso" userId="S::ikram.morso@ama-inc.com::8bb9914c-a490-4c10-86d6-3bc33216fdd6" providerId="AD" clId="Web-{27187204-7076-CC01-23AE-99467E125B1C}" dt="2024-07-23T06:17:56.105" v="1083" actId="14100"/>
          <ac:spMkLst>
            <pc:docMk/>
            <pc:sldMk cId="2449365240" sldId="332"/>
            <ac:spMk id="9" creationId="{66EFE953-0F84-C4D1-C197-9D2F5E8076A3}"/>
          </ac:spMkLst>
        </pc:spChg>
        <pc:spChg chg="mod">
          <ac:chgData name="Ikram Morso" userId="S::ikram.morso@ama-inc.com::8bb9914c-a490-4c10-86d6-3bc33216fdd6" providerId="AD" clId="Web-{27187204-7076-CC01-23AE-99467E125B1C}" dt="2024-07-23T06:18:02.574" v="1087" actId="14100"/>
          <ac:spMkLst>
            <pc:docMk/>
            <pc:sldMk cId="2449365240" sldId="332"/>
            <ac:spMk id="10" creationId="{7A80FE3E-844D-0F6D-197C-2E2C954A4331}"/>
          </ac:spMkLst>
        </pc:spChg>
        <pc:spChg chg="mod">
          <ac:chgData name="Ikram Morso" userId="S::ikram.morso@ama-inc.com::8bb9914c-a490-4c10-86d6-3bc33216fdd6" providerId="AD" clId="Web-{27187204-7076-CC01-23AE-99467E125B1C}" dt="2024-07-23T06:17:56.152" v="1085" actId="14100"/>
          <ac:spMkLst>
            <pc:docMk/>
            <pc:sldMk cId="2449365240" sldId="332"/>
            <ac:spMk id="11" creationId="{24BE5FF0-5BD8-6B2F-D0DA-7D4C1F52886A}"/>
          </ac:spMkLst>
        </pc:spChg>
        <pc:spChg chg="mod">
          <ac:chgData name="Ikram Morso" userId="S::ikram.morso@ama-inc.com::8bb9914c-a490-4c10-86d6-3bc33216fdd6" providerId="AD" clId="Web-{27187204-7076-CC01-23AE-99467E125B1C}" dt="2024-07-23T06:17:56.183" v="1086" actId="14100"/>
          <ac:spMkLst>
            <pc:docMk/>
            <pc:sldMk cId="2449365240" sldId="332"/>
            <ac:spMk id="12" creationId="{2DD3B923-ECF4-26D2-440B-117DBDF47C8B}"/>
          </ac:spMkLst>
        </pc:spChg>
        <pc:spChg chg="add del mod">
          <ac:chgData name="Ikram Morso" userId="S::ikram.morso@ama-inc.com::8bb9914c-a490-4c10-86d6-3bc33216fdd6" providerId="AD" clId="Web-{27187204-7076-CC01-23AE-99467E125B1C}" dt="2024-07-23T06:16:16.497" v="1063"/>
          <ac:spMkLst>
            <pc:docMk/>
            <pc:sldMk cId="2449365240" sldId="332"/>
            <ac:spMk id="14" creationId="{D834B1E5-9F07-6473-59DF-49A148BA43CB}"/>
          </ac:spMkLst>
        </pc:spChg>
        <pc:spChg chg="add mod">
          <ac:chgData name="Ikram Morso" userId="S::ikram.morso@ama-inc.com::8bb9914c-a490-4c10-86d6-3bc33216fdd6" providerId="AD" clId="Web-{27187204-7076-CC01-23AE-99467E125B1C}" dt="2024-07-23T06:17:38.949" v="1077" actId="20577"/>
          <ac:spMkLst>
            <pc:docMk/>
            <pc:sldMk cId="2449365240" sldId="332"/>
            <ac:spMk id="16" creationId="{134E1A6D-1A4E-EE70-1769-18242EE9F289}"/>
          </ac:spMkLst>
        </pc:spChg>
      </pc:sldChg>
    </pc:docChg>
  </pc:docChgLst>
  <pc:docChgLst>
    <pc:chgData name="Mccartney, Sean (GSFC-610.0)[SCIENCE SYSTEMS AND APPLICATIONS INC]" userId="S::smccart4@ndc.nasa.gov::e88bd411-76b0-4812-8fd7-62f268a53505" providerId="AD" clId="Web-{88C97C94-EAA8-A2C3-9B26-6846FD46AD34}"/>
    <pc:docChg chg="modSld">
      <pc:chgData name="Mccartney, Sean (GSFC-610.0)[SCIENCE SYSTEMS AND APPLICATIONS INC]" userId="S::smccart4@ndc.nasa.gov::e88bd411-76b0-4812-8fd7-62f268a53505" providerId="AD" clId="Web-{88C97C94-EAA8-A2C3-9B26-6846FD46AD34}" dt="2024-07-24T17:47:52.427" v="41"/>
      <pc:docMkLst>
        <pc:docMk/>
      </pc:docMkLst>
      <pc:sldChg chg="modSp addCm modCm">
        <pc:chgData name="Mccartney, Sean (GSFC-610.0)[SCIENCE SYSTEMS AND APPLICATIONS INC]" userId="S::smccart4@ndc.nasa.gov::e88bd411-76b0-4812-8fd7-62f268a53505" providerId="AD" clId="Web-{88C97C94-EAA8-A2C3-9B26-6846FD46AD34}" dt="2024-07-24T17:47:52.427" v="41"/>
        <pc:sldMkLst>
          <pc:docMk/>
          <pc:sldMk cId="1937892660" sldId="276"/>
        </pc:sldMkLst>
        <pc:spChg chg="mod">
          <ac:chgData name="Mccartney, Sean (GSFC-610.0)[SCIENCE SYSTEMS AND APPLICATIONS INC]" userId="S::smccart4@ndc.nasa.gov::e88bd411-76b0-4812-8fd7-62f268a53505" providerId="AD" clId="Web-{88C97C94-EAA8-A2C3-9B26-6846FD46AD34}" dt="2024-07-24T17:24:14.727" v="12" actId="14100"/>
          <ac:spMkLst>
            <pc:docMk/>
            <pc:sldMk cId="1937892660" sldId="276"/>
            <ac:spMk id="25" creationId="{4BD87677-A87A-2C37-23A8-B831A3BCC35B}"/>
          </ac:spMkLst>
        </pc:spChg>
        <pc:spChg chg="mod">
          <ac:chgData name="Mccartney, Sean (GSFC-610.0)[SCIENCE SYSTEMS AND APPLICATIONS INC]" userId="S::smccart4@ndc.nasa.gov::e88bd411-76b0-4812-8fd7-62f268a53505" providerId="AD" clId="Web-{88C97C94-EAA8-A2C3-9B26-6846FD46AD34}" dt="2024-07-24T17:24:06.695" v="11" actId="14100"/>
          <ac:spMkLst>
            <pc:docMk/>
            <pc:sldMk cId="1937892660" sldId="276"/>
            <ac:spMk id="30" creationId="{C7AC4D2F-EC29-259B-E696-498F0470CA21}"/>
          </ac:spMkLst>
        </pc:spChg>
        <pc:extLst>
          <p:ext xmlns:p="http://schemas.openxmlformats.org/presentationml/2006/main" uri="{D6D511B9-2390-475A-947B-AFAB55BFBCF1}">
            <pc226:cmChg xmlns:pc226="http://schemas.microsoft.com/office/powerpoint/2022/06/main/command" chg="add mod">
              <pc226:chgData name="Mccartney, Sean (GSFC-610.0)[SCIENCE SYSTEMS AND APPLICATIONS INC]" userId="S::smccart4@ndc.nasa.gov::e88bd411-76b0-4812-8fd7-62f268a53505" providerId="AD" clId="Web-{88C97C94-EAA8-A2C3-9B26-6846FD46AD34}" dt="2024-07-24T17:36:52.765" v="19"/>
              <pc2:cmMkLst xmlns:pc2="http://schemas.microsoft.com/office/powerpoint/2019/9/main/command">
                <pc:docMk/>
                <pc:sldMk cId="1937892660" sldId="276"/>
                <pc2:cmMk id="{F332D14E-9990-47F3-BDD8-362984F2AC94}"/>
              </pc2:cmMkLst>
            </pc226:cmChg>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47:52.427" v="41"/>
              <pc2:cmMkLst xmlns:pc2="http://schemas.microsoft.com/office/powerpoint/2019/9/main/command">
                <pc:docMk/>
                <pc:sldMk cId="1937892660" sldId="276"/>
                <pc2:cmMk id="{ECA73869-2BD0-4116-9294-360D5AC4945D}"/>
              </pc2:cmMkLst>
            </pc226:cmChg>
          </p:ext>
        </pc:extLst>
      </pc:sldChg>
      <pc:sldChg chg="addCm">
        <pc:chgData name="Mccartney, Sean (GSFC-610.0)[SCIENCE SYSTEMS AND APPLICATIONS INC]" userId="S::smccart4@ndc.nasa.gov::e88bd411-76b0-4812-8fd7-62f268a53505" providerId="AD" clId="Web-{88C97C94-EAA8-A2C3-9B26-6846FD46AD34}" dt="2024-07-24T17:18:19.677" v="5"/>
        <pc:sldMkLst>
          <pc:docMk/>
          <pc:sldMk cId="4126768105" sldId="291"/>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18:19.677" v="5"/>
              <pc2:cmMkLst xmlns:pc2="http://schemas.microsoft.com/office/powerpoint/2019/9/main/command">
                <pc:docMk/>
                <pc:sldMk cId="4126768105" sldId="291"/>
                <pc2:cmMk id="{7D16EA5A-29E3-4CBF-88AF-7698570EE9E2}"/>
              </pc2:cmMkLst>
            </pc226:cmChg>
          </p:ext>
        </pc:extLst>
      </pc:sldChg>
      <pc:sldChg chg="modNotes">
        <pc:chgData name="Mccartney, Sean (GSFC-610.0)[SCIENCE SYSTEMS AND APPLICATIONS INC]" userId="S::smccart4@ndc.nasa.gov::e88bd411-76b0-4812-8fd7-62f268a53505" providerId="AD" clId="Web-{88C97C94-EAA8-A2C3-9B26-6846FD46AD34}" dt="2024-07-24T17:11:58.579" v="4"/>
        <pc:sldMkLst>
          <pc:docMk/>
          <pc:sldMk cId="2613166702" sldId="313"/>
        </pc:sldMkLst>
      </pc:sldChg>
      <pc:sldChg chg="addCm modNotes">
        <pc:chgData name="Mccartney, Sean (GSFC-610.0)[SCIENCE SYSTEMS AND APPLICATIONS INC]" userId="S::smccart4@ndc.nasa.gov::e88bd411-76b0-4812-8fd7-62f268a53505" providerId="AD" clId="Web-{88C97C94-EAA8-A2C3-9B26-6846FD46AD34}" dt="2024-07-24T17:41:19.533" v="38"/>
        <pc:sldMkLst>
          <pc:docMk/>
          <pc:sldMk cId="2343405397" sldId="315"/>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41:19.533" v="38"/>
              <pc2:cmMkLst xmlns:pc2="http://schemas.microsoft.com/office/powerpoint/2019/9/main/command">
                <pc:docMk/>
                <pc:sldMk cId="2343405397" sldId="315"/>
                <pc2:cmMk id="{C6292D35-59C2-4819-BF4D-0F0311B590DE}"/>
              </pc2:cmMkLst>
            </pc226:cmChg>
          </p:ext>
        </pc:extLst>
      </pc:sldChg>
      <pc:sldChg chg="modNotes">
        <pc:chgData name="Mccartney, Sean (GSFC-610.0)[SCIENCE SYSTEMS AND APPLICATIONS INC]" userId="S::smccart4@ndc.nasa.gov::e88bd411-76b0-4812-8fd7-62f268a53505" providerId="AD" clId="Web-{88C97C94-EAA8-A2C3-9B26-6846FD46AD34}" dt="2024-07-24T17:23:46.851" v="10"/>
        <pc:sldMkLst>
          <pc:docMk/>
          <pc:sldMk cId="684113639" sldId="316"/>
        </pc:sldMkLst>
      </pc:sldChg>
      <pc:sldChg chg="addCm">
        <pc:chgData name="Mccartney, Sean (GSFC-610.0)[SCIENCE SYSTEMS AND APPLICATIONS INC]" userId="S::smccart4@ndc.nasa.gov::e88bd411-76b0-4812-8fd7-62f268a53505" providerId="AD" clId="Web-{88C97C94-EAA8-A2C3-9B26-6846FD46AD34}" dt="2024-07-24T17:36:26.327" v="18"/>
        <pc:sldMkLst>
          <pc:docMk/>
          <pc:sldMk cId="1678298001" sldId="318"/>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36:26.327" v="18"/>
              <pc2:cmMkLst xmlns:pc2="http://schemas.microsoft.com/office/powerpoint/2019/9/main/command">
                <pc:docMk/>
                <pc:sldMk cId="1678298001" sldId="318"/>
                <pc2:cmMk id="{85E7675D-1A64-4B72-B8C4-30110CB9BD36}"/>
              </pc2:cmMkLst>
            </pc226:cmChg>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35:31.858" v="17"/>
              <pc2:cmMkLst xmlns:pc2="http://schemas.microsoft.com/office/powerpoint/2019/9/main/command">
                <pc:docMk/>
                <pc:sldMk cId="1678298001" sldId="318"/>
                <pc2:cmMk id="{7CB4C48F-7883-441A-879E-F58A1AD4C163}"/>
              </pc2:cmMkLst>
            </pc226:cmChg>
          </p:ext>
        </pc:extLst>
      </pc:sldChg>
      <pc:sldChg chg="modNotes">
        <pc:chgData name="Mccartney, Sean (GSFC-610.0)[SCIENCE SYSTEMS AND APPLICATIONS INC]" userId="S::smccart4@ndc.nasa.gov::e88bd411-76b0-4812-8fd7-62f268a53505" providerId="AD" clId="Web-{88C97C94-EAA8-A2C3-9B26-6846FD46AD34}" dt="2024-07-24T17:38:10.063" v="26"/>
        <pc:sldMkLst>
          <pc:docMk/>
          <pc:sldMk cId="299766956" sldId="323"/>
        </pc:sldMkLst>
      </pc:sldChg>
      <pc:sldChg chg="modNotes">
        <pc:chgData name="Mccartney, Sean (GSFC-610.0)[SCIENCE SYSTEMS AND APPLICATIONS INC]" userId="S::smccart4@ndc.nasa.gov::e88bd411-76b0-4812-8fd7-62f268a53505" providerId="AD" clId="Web-{88C97C94-EAA8-A2C3-9B26-6846FD46AD34}" dt="2024-07-24T17:31:23.668" v="16"/>
        <pc:sldMkLst>
          <pc:docMk/>
          <pc:sldMk cId="3164407286" sldId="325"/>
        </pc:sldMkLst>
      </pc:sldChg>
      <pc:sldChg chg="addCm">
        <pc:chgData name="Mccartney, Sean (GSFC-610.0)[SCIENCE SYSTEMS AND APPLICATIONS INC]" userId="S::smccart4@ndc.nasa.gov::e88bd411-76b0-4812-8fd7-62f268a53505" providerId="AD" clId="Web-{88C97C94-EAA8-A2C3-9B26-6846FD46AD34}" dt="2024-07-24T17:45:29.395" v="40"/>
        <pc:sldMkLst>
          <pc:docMk/>
          <pc:sldMk cId="2449365240" sldId="332"/>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45:29.395" v="40"/>
              <pc2:cmMkLst xmlns:pc2="http://schemas.microsoft.com/office/powerpoint/2019/9/main/command">
                <pc:docMk/>
                <pc:sldMk cId="2449365240" sldId="332"/>
                <pc2:cmMk id="{14826D87-974E-48A4-AB2D-67E40CC9E970}"/>
              </pc2:cmMkLst>
            </pc226:cmChg>
            <pc226:cmChg xmlns:pc226="http://schemas.microsoft.com/office/powerpoint/2022/06/main/command" chg="add">
              <pc226:chgData name="Mccartney, Sean (GSFC-610.0)[SCIENCE SYSTEMS AND APPLICATIONS INC]" userId="S::smccart4@ndc.nasa.gov::e88bd411-76b0-4812-8fd7-62f268a53505" providerId="AD" clId="Web-{88C97C94-EAA8-A2C3-9B26-6846FD46AD34}" dt="2024-07-24T17:42:44.362" v="39"/>
              <pc2:cmMkLst xmlns:pc2="http://schemas.microsoft.com/office/powerpoint/2019/9/main/command">
                <pc:docMk/>
                <pc:sldMk cId="2449365240" sldId="332"/>
                <pc2:cmMk id="{6352A0B8-6753-40FE-A3AA-39AB9C704E53}"/>
              </pc2:cmMkLst>
            </pc226:cmChg>
          </p:ext>
        </pc:extLst>
      </pc:sldChg>
    </pc:docChg>
  </pc:docChgLst>
  <pc:docChgLst>
    <pc:chgData name="John D. Hocknell" userId="S::john.d.hocknell@ama-inc.com::d63b9ad5-f78f-4c1d-baa4-d38296bc0094" providerId="AD" clId="Web-{27E73B29-84E5-21CF-8AAA-8943A594F85F}"/>
    <pc:docChg chg="modSld">
      <pc:chgData name="John D. Hocknell" userId="S::john.d.hocknell@ama-inc.com::d63b9ad5-f78f-4c1d-baa4-d38296bc0094" providerId="AD" clId="Web-{27E73B29-84E5-21CF-8AAA-8943A594F85F}" dt="2024-07-19T20:58:05.749" v="8"/>
      <pc:docMkLst>
        <pc:docMk/>
      </pc:docMkLst>
      <pc:sldChg chg="addSp delSp modSp">
        <pc:chgData name="John D. Hocknell" userId="S::john.d.hocknell@ama-inc.com::d63b9ad5-f78f-4c1d-baa4-d38296bc0094" providerId="AD" clId="Web-{27E73B29-84E5-21CF-8AAA-8943A594F85F}" dt="2024-07-19T20:58:05.749" v="8"/>
        <pc:sldMkLst>
          <pc:docMk/>
          <pc:sldMk cId="1937892660" sldId="276"/>
        </pc:sldMkLst>
        <pc:grpChg chg="add del">
          <ac:chgData name="John D. Hocknell" userId="S::john.d.hocknell@ama-inc.com::d63b9ad5-f78f-4c1d-baa4-d38296bc0094" providerId="AD" clId="Web-{27E73B29-84E5-21CF-8AAA-8943A594F85F}" dt="2024-07-19T20:38:52.117" v="5"/>
          <ac:grpSpMkLst>
            <pc:docMk/>
            <pc:sldMk cId="1937892660" sldId="276"/>
            <ac:grpSpMk id="10" creationId="{F21E62A2-8D8A-6601-D38A-39BCA51B84A0}"/>
          </ac:grpSpMkLst>
        </pc:grpChg>
        <pc:picChg chg="add del mod">
          <ac:chgData name="John D. Hocknell" userId="S::john.d.hocknell@ama-inc.com::d63b9ad5-f78f-4c1d-baa4-d38296bc0094" providerId="AD" clId="Web-{27E73B29-84E5-21CF-8AAA-8943A594F85F}" dt="2024-07-19T20:33:00.496" v="1"/>
          <ac:picMkLst>
            <pc:docMk/>
            <pc:sldMk cId="1937892660" sldId="276"/>
            <ac:picMk id="6" creationId="{FCDA659B-59B6-ACBB-9F78-39AE9B0A6949}"/>
          </ac:picMkLst>
        </pc:picChg>
        <pc:picChg chg="mod">
          <ac:chgData name="John D. Hocknell" userId="S::john.d.hocknell@ama-inc.com::d63b9ad5-f78f-4c1d-baa4-d38296bc0094" providerId="AD" clId="Web-{27E73B29-84E5-21CF-8AAA-8943A594F85F}" dt="2024-07-19T20:58:05.749" v="8"/>
          <ac:picMkLst>
            <pc:docMk/>
            <pc:sldMk cId="1937892660" sldId="276"/>
            <ac:picMk id="9" creationId="{253BEF9B-23CF-1E94-6D98-E9C2E741D2FA}"/>
          </ac:picMkLst>
        </pc:picChg>
      </pc:sldChg>
    </pc:docChg>
  </pc:docChgLst>
  <pc:docChgLst>
    <pc:chgData name="Kayla N. Paramore" userId="S::kayla.n.paramore@ama-inc.com::1d9d2168-13ca-4f3a-963a-aa42850440f8" providerId="AD" clId="Web-{28CDD015-6580-7BC5-5669-1DB55E306701}"/>
    <pc:docChg chg="addSld delSld modSld">
      <pc:chgData name="Kayla N. Paramore" userId="S::kayla.n.paramore@ama-inc.com::1d9d2168-13ca-4f3a-963a-aa42850440f8" providerId="AD" clId="Web-{28CDD015-6580-7BC5-5669-1DB55E306701}" dt="2024-07-21T19:07:08.797" v="23" actId="20577"/>
      <pc:docMkLst>
        <pc:docMk/>
      </pc:docMkLst>
      <pc:sldChg chg="add del replId">
        <pc:chgData name="Kayla N. Paramore" userId="S::kayla.n.paramore@ama-inc.com::1d9d2168-13ca-4f3a-963a-aa42850440f8" providerId="AD" clId="Web-{28CDD015-6580-7BC5-5669-1DB55E306701}" dt="2024-07-21T18:52:45.737" v="1"/>
        <pc:sldMkLst>
          <pc:docMk/>
          <pc:sldMk cId="1653187691" sldId="299"/>
        </pc:sldMkLst>
      </pc:sldChg>
      <pc:sldChg chg="addSp delSp modSp new">
        <pc:chgData name="Kayla N. Paramore" userId="S::kayla.n.paramore@ama-inc.com::1d9d2168-13ca-4f3a-963a-aa42850440f8" providerId="AD" clId="Web-{28CDD015-6580-7BC5-5669-1DB55E306701}" dt="2024-07-21T19:07:08.797" v="23" actId="20577"/>
        <pc:sldMkLst>
          <pc:docMk/>
          <pc:sldMk cId="2610596012" sldId="299"/>
        </pc:sldMkLst>
        <pc:spChg chg="mod">
          <ac:chgData name="Kayla N. Paramore" userId="S::kayla.n.paramore@ama-inc.com::1d9d2168-13ca-4f3a-963a-aa42850440f8" providerId="AD" clId="Web-{28CDD015-6580-7BC5-5669-1DB55E306701}" dt="2024-07-21T18:53:00.768" v="6" actId="20577"/>
          <ac:spMkLst>
            <pc:docMk/>
            <pc:sldMk cId="2610596012" sldId="299"/>
            <ac:spMk id="2" creationId="{D704EA56-066E-75C2-3004-250582AC24B8}"/>
          </ac:spMkLst>
        </pc:spChg>
        <pc:spChg chg="del">
          <ac:chgData name="Kayla N. Paramore" userId="S::kayla.n.paramore@ama-inc.com::1d9d2168-13ca-4f3a-963a-aa42850440f8" providerId="AD" clId="Web-{28CDD015-6580-7BC5-5669-1DB55E306701}" dt="2024-07-21T18:53:04.722" v="7"/>
          <ac:spMkLst>
            <pc:docMk/>
            <pc:sldMk cId="2610596012" sldId="299"/>
            <ac:spMk id="3" creationId="{D0924EEC-677A-775F-CAFA-3D7C1C00420E}"/>
          </ac:spMkLst>
        </pc:spChg>
        <pc:spChg chg="add del mod">
          <ac:chgData name="Kayla N. Paramore" userId="S::kayla.n.paramore@ama-inc.com::1d9d2168-13ca-4f3a-963a-aa42850440f8" providerId="AD" clId="Web-{28CDD015-6580-7BC5-5669-1DB55E306701}" dt="2024-07-21T18:53:27.910" v="15"/>
          <ac:spMkLst>
            <pc:docMk/>
            <pc:sldMk cId="2610596012" sldId="299"/>
            <ac:spMk id="4" creationId="{47989091-E40B-7554-2C38-B9324366322C}"/>
          </ac:spMkLst>
        </pc:spChg>
        <pc:spChg chg="add del mod">
          <ac:chgData name="Kayla N. Paramore" userId="S::kayla.n.paramore@ama-inc.com::1d9d2168-13ca-4f3a-963a-aa42850440f8" providerId="AD" clId="Web-{28CDD015-6580-7BC5-5669-1DB55E306701}" dt="2024-07-21T18:53:43.629" v="18"/>
          <ac:spMkLst>
            <pc:docMk/>
            <pc:sldMk cId="2610596012" sldId="299"/>
            <ac:spMk id="5" creationId="{F967CFFE-A59D-D2FD-772D-F417C67CE7D9}"/>
          </ac:spMkLst>
        </pc:spChg>
        <pc:spChg chg="add del mod">
          <ac:chgData name="Kayla N. Paramore" userId="S::kayla.n.paramore@ama-inc.com::1d9d2168-13ca-4f3a-963a-aa42850440f8" providerId="AD" clId="Web-{28CDD015-6580-7BC5-5669-1DB55E306701}" dt="2024-07-21T19:00:31.643" v="21"/>
          <ac:spMkLst>
            <pc:docMk/>
            <pc:sldMk cId="2610596012" sldId="299"/>
            <ac:spMk id="6" creationId="{27B468C3-02E0-3F25-5C6A-BBE5607D4825}"/>
          </ac:spMkLst>
        </pc:spChg>
        <pc:spChg chg="add">
          <ac:chgData name="Kayla N. Paramore" userId="S::kayla.n.paramore@ama-inc.com::1d9d2168-13ca-4f3a-963a-aa42850440f8" providerId="AD" clId="Web-{28CDD015-6580-7BC5-5669-1DB55E306701}" dt="2024-07-21T19:06:52.609" v="22"/>
          <ac:spMkLst>
            <pc:docMk/>
            <pc:sldMk cId="2610596012" sldId="299"/>
            <ac:spMk id="16" creationId="{19482ADD-3C08-BD99-18AE-14B0D16DB82F}"/>
          </ac:spMkLst>
        </pc:spChg>
        <pc:spChg chg="add">
          <ac:chgData name="Kayla N. Paramore" userId="S::kayla.n.paramore@ama-inc.com::1d9d2168-13ca-4f3a-963a-aa42850440f8" providerId="AD" clId="Web-{28CDD015-6580-7BC5-5669-1DB55E306701}" dt="2024-07-21T19:06:52.609" v="22"/>
          <ac:spMkLst>
            <pc:docMk/>
            <pc:sldMk cId="2610596012" sldId="299"/>
            <ac:spMk id="17" creationId="{A0581FFE-CCB9-493A-75B9-87C62CFCD879}"/>
          </ac:spMkLst>
        </pc:spChg>
        <pc:spChg chg="add">
          <ac:chgData name="Kayla N. Paramore" userId="S::kayla.n.paramore@ama-inc.com::1d9d2168-13ca-4f3a-963a-aa42850440f8" providerId="AD" clId="Web-{28CDD015-6580-7BC5-5669-1DB55E306701}" dt="2024-07-21T19:06:52.609" v="22"/>
          <ac:spMkLst>
            <pc:docMk/>
            <pc:sldMk cId="2610596012" sldId="299"/>
            <ac:spMk id="18" creationId="{BC354B04-D6CE-FE5F-A900-8A7FE8AA6DDD}"/>
          </ac:spMkLst>
        </pc:spChg>
        <pc:spChg chg="add">
          <ac:chgData name="Kayla N. Paramore" userId="S::kayla.n.paramore@ama-inc.com::1d9d2168-13ca-4f3a-963a-aa42850440f8" providerId="AD" clId="Web-{28CDD015-6580-7BC5-5669-1DB55E306701}" dt="2024-07-21T19:06:52.609" v="22"/>
          <ac:spMkLst>
            <pc:docMk/>
            <pc:sldMk cId="2610596012" sldId="299"/>
            <ac:spMk id="19" creationId="{17AAEA14-31E9-D1F7-2AF5-0776A4D5A7BD}"/>
          </ac:spMkLst>
        </pc:spChg>
        <pc:spChg chg="add">
          <ac:chgData name="Kayla N. Paramore" userId="S::kayla.n.paramore@ama-inc.com::1d9d2168-13ca-4f3a-963a-aa42850440f8" providerId="AD" clId="Web-{28CDD015-6580-7BC5-5669-1DB55E306701}" dt="2024-07-21T19:06:52.609" v="22"/>
          <ac:spMkLst>
            <pc:docMk/>
            <pc:sldMk cId="2610596012" sldId="299"/>
            <ac:spMk id="21" creationId="{BA97E2FF-76B0-A946-991A-C71AE6549D0A}"/>
          </ac:spMkLst>
        </pc:spChg>
        <pc:spChg chg="add">
          <ac:chgData name="Kayla N. Paramore" userId="S::kayla.n.paramore@ama-inc.com::1d9d2168-13ca-4f3a-963a-aa42850440f8" providerId="AD" clId="Web-{28CDD015-6580-7BC5-5669-1DB55E306701}" dt="2024-07-21T19:06:52.609" v="22"/>
          <ac:spMkLst>
            <pc:docMk/>
            <pc:sldMk cId="2610596012" sldId="299"/>
            <ac:spMk id="22" creationId="{36FF4448-ABA9-6324-0EB1-2B20B43E0E15}"/>
          </ac:spMkLst>
        </pc:spChg>
        <pc:spChg chg="add">
          <ac:chgData name="Kayla N. Paramore" userId="S::kayla.n.paramore@ama-inc.com::1d9d2168-13ca-4f3a-963a-aa42850440f8" providerId="AD" clId="Web-{28CDD015-6580-7BC5-5669-1DB55E306701}" dt="2024-07-21T19:06:52.609" v="22"/>
          <ac:spMkLst>
            <pc:docMk/>
            <pc:sldMk cId="2610596012" sldId="299"/>
            <ac:spMk id="23" creationId="{23150140-0F82-8235-4806-5B61739103F7}"/>
          </ac:spMkLst>
        </pc:spChg>
        <pc:spChg chg="add">
          <ac:chgData name="Kayla N. Paramore" userId="S::kayla.n.paramore@ama-inc.com::1d9d2168-13ca-4f3a-963a-aa42850440f8" providerId="AD" clId="Web-{28CDD015-6580-7BC5-5669-1DB55E306701}" dt="2024-07-21T19:06:52.609" v="22"/>
          <ac:spMkLst>
            <pc:docMk/>
            <pc:sldMk cId="2610596012" sldId="299"/>
            <ac:spMk id="24" creationId="{E178C7B9-FB94-221F-B584-25EC57091800}"/>
          </ac:spMkLst>
        </pc:spChg>
        <pc:spChg chg="add">
          <ac:chgData name="Kayla N. Paramore" userId="S::kayla.n.paramore@ama-inc.com::1d9d2168-13ca-4f3a-963a-aa42850440f8" providerId="AD" clId="Web-{28CDD015-6580-7BC5-5669-1DB55E306701}" dt="2024-07-21T19:06:52.609" v="22"/>
          <ac:spMkLst>
            <pc:docMk/>
            <pc:sldMk cId="2610596012" sldId="299"/>
            <ac:spMk id="25" creationId="{6BB20AB6-AC0C-2156-1062-1D7C90D67495}"/>
          </ac:spMkLst>
        </pc:spChg>
        <pc:spChg chg="add">
          <ac:chgData name="Kayla N. Paramore" userId="S::kayla.n.paramore@ama-inc.com::1d9d2168-13ca-4f3a-963a-aa42850440f8" providerId="AD" clId="Web-{28CDD015-6580-7BC5-5669-1DB55E306701}" dt="2024-07-21T19:06:52.609" v="22"/>
          <ac:spMkLst>
            <pc:docMk/>
            <pc:sldMk cId="2610596012" sldId="299"/>
            <ac:spMk id="26" creationId="{FA5A1A5D-814A-0F2D-9F77-45EEDE1E9919}"/>
          </ac:spMkLst>
        </pc:spChg>
        <pc:spChg chg="add">
          <ac:chgData name="Kayla N. Paramore" userId="S::kayla.n.paramore@ama-inc.com::1d9d2168-13ca-4f3a-963a-aa42850440f8" providerId="AD" clId="Web-{28CDD015-6580-7BC5-5669-1DB55E306701}" dt="2024-07-21T19:06:52.609" v="22"/>
          <ac:spMkLst>
            <pc:docMk/>
            <pc:sldMk cId="2610596012" sldId="299"/>
            <ac:spMk id="31" creationId="{506B09B9-DCAB-AD48-90E3-D7229C8843B4}"/>
          </ac:spMkLst>
        </pc:spChg>
        <pc:spChg chg="add">
          <ac:chgData name="Kayla N. Paramore" userId="S::kayla.n.paramore@ama-inc.com::1d9d2168-13ca-4f3a-963a-aa42850440f8" providerId="AD" clId="Web-{28CDD015-6580-7BC5-5669-1DB55E306701}" dt="2024-07-21T19:06:52.609" v="22"/>
          <ac:spMkLst>
            <pc:docMk/>
            <pc:sldMk cId="2610596012" sldId="299"/>
            <ac:spMk id="32" creationId="{A67C29DF-273B-6C58-A857-06DE41D2D2E5}"/>
          </ac:spMkLst>
        </pc:spChg>
        <pc:spChg chg="add">
          <ac:chgData name="Kayla N. Paramore" userId="S::kayla.n.paramore@ama-inc.com::1d9d2168-13ca-4f3a-963a-aa42850440f8" providerId="AD" clId="Web-{28CDD015-6580-7BC5-5669-1DB55E306701}" dt="2024-07-21T19:06:52.609" v="22"/>
          <ac:spMkLst>
            <pc:docMk/>
            <pc:sldMk cId="2610596012" sldId="299"/>
            <ac:spMk id="33" creationId="{08B070A5-B874-D011-2785-AD8D826AA33B}"/>
          </ac:spMkLst>
        </pc:spChg>
        <pc:spChg chg="add">
          <ac:chgData name="Kayla N. Paramore" userId="S::kayla.n.paramore@ama-inc.com::1d9d2168-13ca-4f3a-963a-aa42850440f8" providerId="AD" clId="Web-{28CDD015-6580-7BC5-5669-1DB55E306701}" dt="2024-07-21T19:06:52.609" v="22"/>
          <ac:spMkLst>
            <pc:docMk/>
            <pc:sldMk cId="2610596012" sldId="299"/>
            <ac:spMk id="34" creationId="{1C3409BF-EBF7-BD93-1349-2D9B0E5CC3EF}"/>
          </ac:spMkLst>
        </pc:spChg>
        <pc:spChg chg="add">
          <ac:chgData name="Kayla N. Paramore" userId="S::kayla.n.paramore@ama-inc.com::1d9d2168-13ca-4f3a-963a-aa42850440f8" providerId="AD" clId="Web-{28CDD015-6580-7BC5-5669-1DB55E306701}" dt="2024-07-21T19:06:52.609" v="22"/>
          <ac:spMkLst>
            <pc:docMk/>
            <pc:sldMk cId="2610596012" sldId="299"/>
            <ac:spMk id="35" creationId="{0B14A53F-F2B9-29D5-B215-D213B7766107}"/>
          </ac:spMkLst>
        </pc:spChg>
        <pc:spChg chg="add">
          <ac:chgData name="Kayla N. Paramore" userId="S::kayla.n.paramore@ama-inc.com::1d9d2168-13ca-4f3a-963a-aa42850440f8" providerId="AD" clId="Web-{28CDD015-6580-7BC5-5669-1DB55E306701}" dt="2024-07-21T19:06:52.609" v="22"/>
          <ac:spMkLst>
            <pc:docMk/>
            <pc:sldMk cId="2610596012" sldId="299"/>
            <ac:spMk id="36" creationId="{840DAC54-D20F-E615-0988-A322DE215B32}"/>
          </ac:spMkLst>
        </pc:spChg>
        <pc:spChg chg="add">
          <ac:chgData name="Kayla N. Paramore" userId="S::kayla.n.paramore@ama-inc.com::1d9d2168-13ca-4f3a-963a-aa42850440f8" providerId="AD" clId="Web-{28CDD015-6580-7BC5-5669-1DB55E306701}" dt="2024-07-21T19:06:52.609" v="22"/>
          <ac:spMkLst>
            <pc:docMk/>
            <pc:sldMk cId="2610596012" sldId="299"/>
            <ac:spMk id="37" creationId="{886DE61A-3D8C-E52D-253A-8DC490EFA926}"/>
          </ac:spMkLst>
        </pc:spChg>
        <pc:spChg chg="add">
          <ac:chgData name="Kayla N. Paramore" userId="S::kayla.n.paramore@ama-inc.com::1d9d2168-13ca-4f3a-963a-aa42850440f8" providerId="AD" clId="Web-{28CDD015-6580-7BC5-5669-1DB55E306701}" dt="2024-07-21T19:06:52.609" v="22"/>
          <ac:spMkLst>
            <pc:docMk/>
            <pc:sldMk cId="2610596012" sldId="299"/>
            <ac:spMk id="38" creationId="{067E5A44-D27A-13DF-D8CB-BA120CB92285}"/>
          </ac:spMkLst>
        </pc:spChg>
        <pc:spChg chg="add">
          <ac:chgData name="Kayla N. Paramore" userId="S::kayla.n.paramore@ama-inc.com::1d9d2168-13ca-4f3a-963a-aa42850440f8" providerId="AD" clId="Web-{28CDD015-6580-7BC5-5669-1DB55E306701}" dt="2024-07-21T19:06:52.609" v="22"/>
          <ac:spMkLst>
            <pc:docMk/>
            <pc:sldMk cId="2610596012" sldId="299"/>
            <ac:spMk id="39" creationId="{999A8C6D-C76F-05AB-FAE3-B97B49020C40}"/>
          </ac:spMkLst>
        </pc:spChg>
        <pc:spChg chg="add">
          <ac:chgData name="Kayla N. Paramore" userId="S::kayla.n.paramore@ama-inc.com::1d9d2168-13ca-4f3a-963a-aa42850440f8" providerId="AD" clId="Web-{28CDD015-6580-7BC5-5669-1DB55E306701}" dt="2024-07-21T19:06:52.609" v="22"/>
          <ac:spMkLst>
            <pc:docMk/>
            <pc:sldMk cId="2610596012" sldId="299"/>
            <ac:spMk id="40" creationId="{CBC74FA5-74C3-6072-52ED-BF2D269FA21F}"/>
          </ac:spMkLst>
        </pc:spChg>
        <pc:spChg chg="add">
          <ac:chgData name="Kayla N. Paramore" userId="S::kayla.n.paramore@ama-inc.com::1d9d2168-13ca-4f3a-963a-aa42850440f8" providerId="AD" clId="Web-{28CDD015-6580-7BC5-5669-1DB55E306701}" dt="2024-07-21T19:06:52.609" v="22"/>
          <ac:spMkLst>
            <pc:docMk/>
            <pc:sldMk cId="2610596012" sldId="299"/>
            <ac:spMk id="41" creationId="{40F16E30-21F0-8AEA-4804-790704A296A0}"/>
          </ac:spMkLst>
        </pc:spChg>
        <pc:spChg chg="add">
          <ac:chgData name="Kayla N. Paramore" userId="S::kayla.n.paramore@ama-inc.com::1d9d2168-13ca-4f3a-963a-aa42850440f8" providerId="AD" clId="Web-{28CDD015-6580-7BC5-5669-1DB55E306701}" dt="2024-07-21T19:06:52.609" v="22"/>
          <ac:spMkLst>
            <pc:docMk/>
            <pc:sldMk cId="2610596012" sldId="299"/>
            <ac:spMk id="42" creationId="{8430F425-1F14-DA43-F07C-5E7071922A92}"/>
          </ac:spMkLst>
        </pc:spChg>
        <pc:spChg chg="add">
          <ac:chgData name="Kayla N. Paramore" userId="S::kayla.n.paramore@ama-inc.com::1d9d2168-13ca-4f3a-963a-aa42850440f8" providerId="AD" clId="Web-{28CDD015-6580-7BC5-5669-1DB55E306701}" dt="2024-07-21T19:06:52.609" v="22"/>
          <ac:spMkLst>
            <pc:docMk/>
            <pc:sldMk cId="2610596012" sldId="299"/>
            <ac:spMk id="43" creationId="{B6743472-8FEB-5C95-9839-0E4541418A9D}"/>
          </ac:spMkLst>
        </pc:spChg>
        <pc:spChg chg="add">
          <ac:chgData name="Kayla N. Paramore" userId="S::kayla.n.paramore@ama-inc.com::1d9d2168-13ca-4f3a-963a-aa42850440f8" providerId="AD" clId="Web-{28CDD015-6580-7BC5-5669-1DB55E306701}" dt="2024-07-21T19:06:52.609" v="22"/>
          <ac:spMkLst>
            <pc:docMk/>
            <pc:sldMk cId="2610596012" sldId="299"/>
            <ac:spMk id="44" creationId="{4C5D3F6F-196C-DE22-DF4F-EEBE72BB448F}"/>
          </ac:spMkLst>
        </pc:spChg>
        <pc:spChg chg="add">
          <ac:chgData name="Kayla N. Paramore" userId="S::kayla.n.paramore@ama-inc.com::1d9d2168-13ca-4f3a-963a-aa42850440f8" providerId="AD" clId="Web-{28CDD015-6580-7BC5-5669-1DB55E306701}" dt="2024-07-21T19:06:52.609" v="22"/>
          <ac:spMkLst>
            <pc:docMk/>
            <pc:sldMk cId="2610596012" sldId="299"/>
            <ac:spMk id="45" creationId="{6896AD48-47E8-AE20-5A14-890A2E02BB46}"/>
          </ac:spMkLst>
        </pc:spChg>
        <pc:spChg chg="add">
          <ac:chgData name="Kayla N. Paramore" userId="S::kayla.n.paramore@ama-inc.com::1d9d2168-13ca-4f3a-963a-aa42850440f8" providerId="AD" clId="Web-{28CDD015-6580-7BC5-5669-1DB55E306701}" dt="2024-07-21T19:06:52.609" v="22"/>
          <ac:spMkLst>
            <pc:docMk/>
            <pc:sldMk cId="2610596012" sldId="299"/>
            <ac:spMk id="46" creationId="{136D1F6E-EF3C-65E9-0938-E71C6E8F3CDD}"/>
          </ac:spMkLst>
        </pc:spChg>
        <pc:spChg chg="add">
          <ac:chgData name="Kayla N. Paramore" userId="S::kayla.n.paramore@ama-inc.com::1d9d2168-13ca-4f3a-963a-aa42850440f8" providerId="AD" clId="Web-{28CDD015-6580-7BC5-5669-1DB55E306701}" dt="2024-07-21T19:06:52.609" v="22"/>
          <ac:spMkLst>
            <pc:docMk/>
            <pc:sldMk cId="2610596012" sldId="299"/>
            <ac:spMk id="47" creationId="{A6F8252A-A5CC-5B13-6D88-BB91BBC5461C}"/>
          </ac:spMkLst>
        </pc:spChg>
        <pc:spChg chg="add">
          <ac:chgData name="Kayla N. Paramore" userId="S::kayla.n.paramore@ama-inc.com::1d9d2168-13ca-4f3a-963a-aa42850440f8" providerId="AD" clId="Web-{28CDD015-6580-7BC5-5669-1DB55E306701}" dt="2024-07-21T19:06:52.609" v="22"/>
          <ac:spMkLst>
            <pc:docMk/>
            <pc:sldMk cId="2610596012" sldId="299"/>
            <ac:spMk id="48" creationId="{6D242F6A-E7C7-6930-63E2-DED219737276}"/>
          </ac:spMkLst>
        </pc:spChg>
        <pc:spChg chg="add">
          <ac:chgData name="Kayla N. Paramore" userId="S::kayla.n.paramore@ama-inc.com::1d9d2168-13ca-4f3a-963a-aa42850440f8" providerId="AD" clId="Web-{28CDD015-6580-7BC5-5669-1DB55E306701}" dt="2024-07-21T19:06:52.609" v="22"/>
          <ac:spMkLst>
            <pc:docMk/>
            <pc:sldMk cId="2610596012" sldId="299"/>
            <ac:spMk id="49" creationId="{0789F1E1-C235-A61B-CD15-CEB759BD3CB2}"/>
          </ac:spMkLst>
        </pc:spChg>
        <pc:spChg chg="add">
          <ac:chgData name="Kayla N. Paramore" userId="S::kayla.n.paramore@ama-inc.com::1d9d2168-13ca-4f3a-963a-aa42850440f8" providerId="AD" clId="Web-{28CDD015-6580-7BC5-5669-1DB55E306701}" dt="2024-07-21T19:06:52.609" v="22"/>
          <ac:spMkLst>
            <pc:docMk/>
            <pc:sldMk cId="2610596012" sldId="299"/>
            <ac:spMk id="50" creationId="{CA2024A1-6D21-DEA7-C5F2-404341BE0B63}"/>
          </ac:spMkLst>
        </pc:spChg>
        <pc:spChg chg="add">
          <ac:chgData name="Kayla N. Paramore" userId="S::kayla.n.paramore@ama-inc.com::1d9d2168-13ca-4f3a-963a-aa42850440f8" providerId="AD" clId="Web-{28CDD015-6580-7BC5-5669-1DB55E306701}" dt="2024-07-21T19:06:52.609" v="22"/>
          <ac:spMkLst>
            <pc:docMk/>
            <pc:sldMk cId="2610596012" sldId="299"/>
            <ac:spMk id="51" creationId="{255A53B2-074F-C293-73FF-3E11ABFE823F}"/>
          </ac:spMkLst>
        </pc:spChg>
        <pc:spChg chg="add">
          <ac:chgData name="Kayla N. Paramore" userId="S::kayla.n.paramore@ama-inc.com::1d9d2168-13ca-4f3a-963a-aa42850440f8" providerId="AD" clId="Web-{28CDD015-6580-7BC5-5669-1DB55E306701}" dt="2024-07-21T19:06:52.609" v="22"/>
          <ac:spMkLst>
            <pc:docMk/>
            <pc:sldMk cId="2610596012" sldId="299"/>
            <ac:spMk id="52" creationId="{7167DAF4-79D4-D36D-4C66-A0E8A2E65992}"/>
          </ac:spMkLst>
        </pc:spChg>
        <pc:spChg chg="add">
          <ac:chgData name="Kayla N. Paramore" userId="S::kayla.n.paramore@ama-inc.com::1d9d2168-13ca-4f3a-963a-aa42850440f8" providerId="AD" clId="Web-{28CDD015-6580-7BC5-5669-1DB55E306701}" dt="2024-07-21T19:06:52.609" v="22"/>
          <ac:spMkLst>
            <pc:docMk/>
            <pc:sldMk cId="2610596012" sldId="299"/>
            <ac:spMk id="53" creationId="{067CCD0F-573D-14FB-7B96-04CF37513A2F}"/>
          </ac:spMkLst>
        </pc:spChg>
        <pc:spChg chg="add">
          <ac:chgData name="Kayla N. Paramore" userId="S::kayla.n.paramore@ama-inc.com::1d9d2168-13ca-4f3a-963a-aa42850440f8" providerId="AD" clId="Web-{28CDD015-6580-7BC5-5669-1DB55E306701}" dt="2024-07-21T19:06:52.609" v="22"/>
          <ac:spMkLst>
            <pc:docMk/>
            <pc:sldMk cId="2610596012" sldId="299"/>
            <ac:spMk id="54" creationId="{9D20AEF1-E018-E966-8972-A5DA52D5128B}"/>
          </ac:spMkLst>
        </pc:spChg>
        <pc:spChg chg="add">
          <ac:chgData name="Kayla N. Paramore" userId="S::kayla.n.paramore@ama-inc.com::1d9d2168-13ca-4f3a-963a-aa42850440f8" providerId="AD" clId="Web-{28CDD015-6580-7BC5-5669-1DB55E306701}" dt="2024-07-21T19:06:52.609" v="22"/>
          <ac:spMkLst>
            <pc:docMk/>
            <pc:sldMk cId="2610596012" sldId="299"/>
            <ac:spMk id="55" creationId="{525816F2-B27C-4F12-ED23-D491AF8F6260}"/>
          </ac:spMkLst>
        </pc:spChg>
        <pc:spChg chg="add">
          <ac:chgData name="Kayla N. Paramore" userId="S::kayla.n.paramore@ama-inc.com::1d9d2168-13ca-4f3a-963a-aa42850440f8" providerId="AD" clId="Web-{28CDD015-6580-7BC5-5669-1DB55E306701}" dt="2024-07-21T19:06:52.609" v="22"/>
          <ac:spMkLst>
            <pc:docMk/>
            <pc:sldMk cId="2610596012" sldId="299"/>
            <ac:spMk id="56" creationId="{A4D8B164-0E1C-39CB-02B9-B63A992BF9A4}"/>
          </ac:spMkLst>
        </pc:spChg>
        <pc:spChg chg="add">
          <ac:chgData name="Kayla N. Paramore" userId="S::kayla.n.paramore@ama-inc.com::1d9d2168-13ca-4f3a-963a-aa42850440f8" providerId="AD" clId="Web-{28CDD015-6580-7BC5-5669-1DB55E306701}" dt="2024-07-21T19:06:52.609" v="22"/>
          <ac:spMkLst>
            <pc:docMk/>
            <pc:sldMk cId="2610596012" sldId="299"/>
            <ac:spMk id="57" creationId="{FD555686-DBC6-4CAD-D0A4-0D50D1D96C95}"/>
          </ac:spMkLst>
        </pc:spChg>
        <pc:spChg chg="add">
          <ac:chgData name="Kayla N. Paramore" userId="S::kayla.n.paramore@ama-inc.com::1d9d2168-13ca-4f3a-963a-aa42850440f8" providerId="AD" clId="Web-{28CDD015-6580-7BC5-5669-1DB55E306701}" dt="2024-07-21T19:06:52.609" v="22"/>
          <ac:spMkLst>
            <pc:docMk/>
            <pc:sldMk cId="2610596012" sldId="299"/>
            <ac:spMk id="58" creationId="{DA57F876-B316-8F36-DE99-7C9836469E80}"/>
          </ac:spMkLst>
        </pc:spChg>
        <pc:spChg chg="add">
          <ac:chgData name="Kayla N. Paramore" userId="S::kayla.n.paramore@ama-inc.com::1d9d2168-13ca-4f3a-963a-aa42850440f8" providerId="AD" clId="Web-{28CDD015-6580-7BC5-5669-1DB55E306701}" dt="2024-07-21T19:06:52.609" v="22"/>
          <ac:spMkLst>
            <pc:docMk/>
            <pc:sldMk cId="2610596012" sldId="299"/>
            <ac:spMk id="59" creationId="{FFFF85B8-65DC-55CD-3766-007AF5C197FC}"/>
          </ac:spMkLst>
        </pc:spChg>
        <pc:spChg chg="add">
          <ac:chgData name="Kayla N. Paramore" userId="S::kayla.n.paramore@ama-inc.com::1d9d2168-13ca-4f3a-963a-aa42850440f8" providerId="AD" clId="Web-{28CDD015-6580-7BC5-5669-1DB55E306701}" dt="2024-07-21T19:06:52.609" v="22"/>
          <ac:spMkLst>
            <pc:docMk/>
            <pc:sldMk cId="2610596012" sldId="299"/>
            <ac:spMk id="60" creationId="{BD01895A-CE03-9A62-2358-6FF0FFB5D4A5}"/>
          </ac:spMkLst>
        </pc:spChg>
        <pc:spChg chg="add mod">
          <ac:chgData name="Kayla N. Paramore" userId="S::kayla.n.paramore@ama-inc.com::1d9d2168-13ca-4f3a-963a-aa42850440f8" providerId="AD" clId="Web-{28CDD015-6580-7BC5-5669-1DB55E306701}" dt="2024-07-21T19:07:08.797" v="23" actId="20577"/>
          <ac:spMkLst>
            <pc:docMk/>
            <pc:sldMk cId="2610596012" sldId="299"/>
            <ac:spMk id="61" creationId="{7DE88BAF-D070-6473-23E5-273AF2AFC197}"/>
          </ac:spMkLst>
        </pc:spChg>
        <pc:grpChg chg="add">
          <ac:chgData name="Kayla N. Paramore" userId="S::kayla.n.paramore@ama-inc.com::1d9d2168-13ca-4f3a-963a-aa42850440f8" providerId="AD" clId="Web-{28CDD015-6580-7BC5-5669-1DB55E306701}" dt="2024-07-21T19:06:52.609" v="22"/>
          <ac:grpSpMkLst>
            <pc:docMk/>
            <pc:sldMk cId="2610596012" sldId="299"/>
            <ac:grpSpMk id="7" creationId="{4E4D831A-742C-A218-C947-C5459EAB0CF5}"/>
          </ac:grpSpMkLst>
        </pc:grpChg>
        <pc:grpChg chg="add">
          <ac:chgData name="Kayla N. Paramore" userId="S::kayla.n.paramore@ama-inc.com::1d9d2168-13ca-4f3a-963a-aa42850440f8" providerId="AD" clId="Web-{28CDD015-6580-7BC5-5669-1DB55E306701}" dt="2024-07-21T19:06:52.609" v="22"/>
          <ac:grpSpMkLst>
            <pc:docMk/>
            <pc:sldMk cId="2610596012" sldId="299"/>
            <ac:grpSpMk id="8" creationId="{9572941D-E3B4-2A9C-0C1E-50FFCF8A0C02}"/>
          </ac:grpSpMkLst>
        </pc:grpChg>
        <pc:grpChg chg="add">
          <ac:chgData name="Kayla N. Paramore" userId="S::kayla.n.paramore@ama-inc.com::1d9d2168-13ca-4f3a-963a-aa42850440f8" providerId="AD" clId="Web-{28CDD015-6580-7BC5-5669-1DB55E306701}" dt="2024-07-21T19:06:52.609" v="22"/>
          <ac:grpSpMkLst>
            <pc:docMk/>
            <pc:sldMk cId="2610596012" sldId="299"/>
            <ac:grpSpMk id="9" creationId="{57A096B4-C554-4073-D9E2-B2E9393F64BD}"/>
          </ac:grpSpMkLst>
        </pc:grpChg>
        <pc:grpChg chg="add">
          <ac:chgData name="Kayla N. Paramore" userId="S::kayla.n.paramore@ama-inc.com::1d9d2168-13ca-4f3a-963a-aa42850440f8" providerId="AD" clId="Web-{28CDD015-6580-7BC5-5669-1DB55E306701}" dt="2024-07-21T19:06:52.609" v="22"/>
          <ac:grpSpMkLst>
            <pc:docMk/>
            <pc:sldMk cId="2610596012" sldId="299"/>
            <ac:grpSpMk id="10" creationId="{13E98FF2-A474-2A05-38B5-4B3CA8AAEE38}"/>
          </ac:grpSpMkLst>
        </pc:grpChg>
        <pc:grpChg chg="add">
          <ac:chgData name="Kayla N. Paramore" userId="S::kayla.n.paramore@ama-inc.com::1d9d2168-13ca-4f3a-963a-aa42850440f8" providerId="AD" clId="Web-{28CDD015-6580-7BC5-5669-1DB55E306701}" dt="2024-07-21T19:06:52.609" v="22"/>
          <ac:grpSpMkLst>
            <pc:docMk/>
            <pc:sldMk cId="2610596012" sldId="299"/>
            <ac:grpSpMk id="11" creationId="{10554EF6-0E44-D261-833D-4836892CA0DB}"/>
          </ac:grpSpMkLst>
        </pc:grpChg>
        <pc:grpChg chg="add">
          <ac:chgData name="Kayla N. Paramore" userId="S::kayla.n.paramore@ama-inc.com::1d9d2168-13ca-4f3a-963a-aa42850440f8" providerId="AD" clId="Web-{28CDD015-6580-7BC5-5669-1DB55E306701}" dt="2024-07-21T19:06:52.609" v="22"/>
          <ac:grpSpMkLst>
            <pc:docMk/>
            <pc:sldMk cId="2610596012" sldId="299"/>
            <ac:grpSpMk id="12" creationId="{CC06CCF8-1F0C-E7A0-3441-4B306F3F59B1}"/>
          </ac:grpSpMkLst>
        </pc:grpChg>
        <pc:grpChg chg="add">
          <ac:chgData name="Kayla N. Paramore" userId="S::kayla.n.paramore@ama-inc.com::1d9d2168-13ca-4f3a-963a-aa42850440f8" providerId="AD" clId="Web-{28CDD015-6580-7BC5-5669-1DB55E306701}" dt="2024-07-21T19:06:52.609" v="22"/>
          <ac:grpSpMkLst>
            <pc:docMk/>
            <pc:sldMk cId="2610596012" sldId="299"/>
            <ac:grpSpMk id="13" creationId="{67113AB3-3809-0809-D252-7EE7B4BEA7C3}"/>
          </ac:grpSpMkLst>
        </pc:grpChg>
        <pc:grpChg chg="add">
          <ac:chgData name="Kayla N. Paramore" userId="S::kayla.n.paramore@ama-inc.com::1d9d2168-13ca-4f3a-963a-aa42850440f8" providerId="AD" clId="Web-{28CDD015-6580-7BC5-5669-1DB55E306701}" dt="2024-07-21T19:06:52.609" v="22"/>
          <ac:grpSpMkLst>
            <pc:docMk/>
            <pc:sldMk cId="2610596012" sldId="299"/>
            <ac:grpSpMk id="14" creationId="{461FF142-C467-FB7B-D3D1-642978B48FC6}"/>
          </ac:grpSpMkLst>
        </pc:grpChg>
        <pc:grpChg chg="add">
          <ac:chgData name="Kayla N. Paramore" userId="S::kayla.n.paramore@ama-inc.com::1d9d2168-13ca-4f3a-963a-aa42850440f8" providerId="AD" clId="Web-{28CDD015-6580-7BC5-5669-1DB55E306701}" dt="2024-07-21T19:06:52.609" v="22"/>
          <ac:grpSpMkLst>
            <pc:docMk/>
            <pc:sldMk cId="2610596012" sldId="299"/>
            <ac:grpSpMk id="15" creationId="{98AE460A-15DB-D9F2-4FF1-DA653BD5E340}"/>
          </ac:grpSpMkLst>
        </pc:grpChg>
        <pc:grpChg chg="add">
          <ac:chgData name="Kayla N. Paramore" userId="S::kayla.n.paramore@ama-inc.com::1d9d2168-13ca-4f3a-963a-aa42850440f8" providerId="AD" clId="Web-{28CDD015-6580-7BC5-5669-1DB55E306701}" dt="2024-07-21T19:06:52.609" v="22"/>
          <ac:grpSpMkLst>
            <pc:docMk/>
            <pc:sldMk cId="2610596012" sldId="299"/>
            <ac:grpSpMk id="20" creationId="{9707A2AE-840C-E5F7-D175-3CF089E7798E}"/>
          </ac:grpSpMkLst>
        </pc:grpChg>
        <pc:grpChg chg="add">
          <ac:chgData name="Kayla N. Paramore" userId="S::kayla.n.paramore@ama-inc.com::1d9d2168-13ca-4f3a-963a-aa42850440f8" providerId="AD" clId="Web-{28CDD015-6580-7BC5-5669-1DB55E306701}" dt="2024-07-21T19:06:52.609" v="22"/>
          <ac:grpSpMkLst>
            <pc:docMk/>
            <pc:sldMk cId="2610596012" sldId="299"/>
            <ac:grpSpMk id="27" creationId="{9A0C8911-7ABD-37AB-5E79-D7F3911EC49E}"/>
          </ac:grpSpMkLst>
        </pc:grpChg>
        <pc:grpChg chg="add">
          <ac:chgData name="Kayla N. Paramore" userId="S::kayla.n.paramore@ama-inc.com::1d9d2168-13ca-4f3a-963a-aa42850440f8" providerId="AD" clId="Web-{28CDD015-6580-7BC5-5669-1DB55E306701}" dt="2024-07-21T19:06:52.609" v="22"/>
          <ac:grpSpMkLst>
            <pc:docMk/>
            <pc:sldMk cId="2610596012" sldId="299"/>
            <ac:grpSpMk id="28" creationId="{59A22BD2-4AD0-294D-F5AB-B25E2B401F2A}"/>
          </ac:grpSpMkLst>
        </pc:grpChg>
        <pc:grpChg chg="add">
          <ac:chgData name="Kayla N. Paramore" userId="S::kayla.n.paramore@ama-inc.com::1d9d2168-13ca-4f3a-963a-aa42850440f8" providerId="AD" clId="Web-{28CDD015-6580-7BC5-5669-1DB55E306701}" dt="2024-07-21T19:06:52.609" v="22"/>
          <ac:grpSpMkLst>
            <pc:docMk/>
            <pc:sldMk cId="2610596012" sldId="299"/>
            <ac:grpSpMk id="29" creationId="{1BE271D9-DDC6-4679-B60E-529D5E015994}"/>
          </ac:grpSpMkLst>
        </pc:grpChg>
        <pc:grpChg chg="add">
          <ac:chgData name="Kayla N. Paramore" userId="S::kayla.n.paramore@ama-inc.com::1d9d2168-13ca-4f3a-963a-aa42850440f8" providerId="AD" clId="Web-{28CDD015-6580-7BC5-5669-1DB55E306701}" dt="2024-07-21T19:06:52.609" v="22"/>
          <ac:grpSpMkLst>
            <pc:docMk/>
            <pc:sldMk cId="2610596012" sldId="299"/>
            <ac:grpSpMk id="30" creationId="{8F3F17DD-82CE-ADC8-1C27-6361352D28B8}"/>
          </ac:grpSpMkLst>
        </pc:grpChg>
      </pc:sldChg>
      <pc:sldChg chg="add del replId">
        <pc:chgData name="Kayla N. Paramore" userId="S::kayla.n.paramore@ama-inc.com::1d9d2168-13ca-4f3a-963a-aa42850440f8" providerId="AD" clId="Web-{28CDD015-6580-7BC5-5669-1DB55E306701}" dt="2024-07-21T18:53:08.269" v="9"/>
        <pc:sldMkLst>
          <pc:docMk/>
          <pc:sldMk cId="1464632233" sldId="300"/>
        </pc:sldMkLst>
      </pc:sldChg>
    </pc:docChg>
  </pc:docChgLst>
  <pc:docChgLst>
    <pc:chgData name="Jack Graziano" userId="S::jack.graziano@ama-inc.com::c6f52ad0-f0fa-4275-8aae-a4b008aa6591" providerId="AD" clId="Web-{A0076550-9023-C4D6-9726-02A49543BE49}"/>
    <pc:docChg chg="mod addSld delSld modSld sldOrd">
      <pc:chgData name="Jack Graziano" userId="S::jack.graziano@ama-inc.com::c6f52ad0-f0fa-4275-8aae-a4b008aa6591" providerId="AD" clId="Web-{A0076550-9023-C4D6-9726-02A49543BE49}" dt="2024-07-22T23:29:24.123" v="8116"/>
      <pc:docMkLst>
        <pc:docMk/>
      </pc:docMkLst>
      <pc:sldChg chg="modSp">
        <pc:chgData name="Jack Graziano" userId="S::jack.graziano@ama-inc.com::c6f52ad0-f0fa-4275-8aae-a4b008aa6591" providerId="AD" clId="Web-{A0076550-9023-C4D6-9726-02A49543BE49}" dt="2024-07-22T20:47:49.022" v="2409" actId="14100"/>
        <pc:sldMkLst>
          <pc:docMk/>
          <pc:sldMk cId="2778521503" sldId="270"/>
        </pc:sldMkLst>
        <pc:spChg chg="mod">
          <ac:chgData name="Jack Graziano" userId="S::jack.graziano@ama-inc.com::c6f52ad0-f0fa-4275-8aae-a4b008aa6591" providerId="AD" clId="Web-{A0076550-9023-C4D6-9726-02A49543BE49}" dt="2024-07-22T20:47:49.022" v="2409" actId="14100"/>
          <ac:spMkLst>
            <pc:docMk/>
            <pc:sldMk cId="2778521503" sldId="270"/>
            <ac:spMk id="12" creationId="{0D1EB876-27C2-5215-6D4A-57060BEE66F6}"/>
          </ac:spMkLst>
        </pc:spChg>
      </pc:sldChg>
      <pc:sldChg chg="addSp delSp modSp">
        <pc:chgData name="Jack Graziano" userId="S::jack.graziano@ama-inc.com::c6f52ad0-f0fa-4275-8aae-a4b008aa6591" providerId="AD" clId="Web-{A0076550-9023-C4D6-9726-02A49543BE49}" dt="2024-07-22T17:08:37.936" v="3"/>
        <pc:sldMkLst>
          <pc:docMk/>
          <pc:sldMk cId="1377682688" sldId="279"/>
        </pc:sldMkLst>
        <pc:picChg chg="add del mod">
          <ac:chgData name="Jack Graziano" userId="S::jack.graziano@ama-inc.com::c6f52ad0-f0fa-4275-8aae-a4b008aa6591" providerId="AD" clId="Web-{A0076550-9023-C4D6-9726-02A49543BE49}" dt="2024-07-22T17:08:37.936" v="3"/>
          <ac:picMkLst>
            <pc:docMk/>
            <pc:sldMk cId="1377682688" sldId="279"/>
            <ac:picMk id="4" creationId="{80D73CCC-6868-20FA-9178-A2E8A643C78E}"/>
          </ac:picMkLst>
        </pc:picChg>
      </pc:sldChg>
      <pc:sldChg chg="del">
        <pc:chgData name="Jack Graziano" userId="S::jack.graziano@ama-inc.com::c6f52ad0-f0fa-4275-8aae-a4b008aa6591" providerId="AD" clId="Web-{A0076550-9023-C4D6-9726-02A49543BE49}" dt="2024-07-22T20:48:39.196" v="2410"/>
        <pc:sldMkLst>
          <pc:docMk/>
          <pc:sldMk cId="3669909800" sldId="287"/>
        </pc:sldMkLst>
      </pc:sldChg>
      <pc:sldChg chg="addSp delSp modSp addCm delCm modCm">
        <pc:chgData name="Jack Graziano" userId="S::jack.graziano@ama-inc.com::c6f52ad0-f0fa-4275-8aae-a4b008aa6591" providerId="AD" clId="Web-{A0076550-9023-C4D6-9726-02A49543BE49}" dt="2024-07-22T22:42:37.004" v="6742"/>
        <pc:sldMkLst>
          <pc:docMk/>
          <pc:sldMk cId="2581238384" sldId="290"/>
        </pc:sldMkLst>
        <pc:spChg chg="add mod">
          <ac:chgData name="Jack Graziano" userId="S::jack.graziano@ama-inc.com::c6f52ad0-f0fa-4275-8aae-a4b008aa6591" providerId="AD" clId="Web-{A0076550-9023-C4D6-9726-02A49543BE49}" dt="2024-07-22T20:34:29.837" v="2268" actId="1076"/>
          <ac:spMkLst>
            <pc:docMk/>
            <pc:sldMk cId="2581238384" sldId="290"/>
            <ac:spMk id="8" creationId="{17C0564B-862C-4806-894A-82D42DB1EE2C}"/>
          </ac:spMkLst>
        </pc:spChg>
        <pc:spChg chg="add mod topLvl">
          <ac:chgData name="Jack Graziano" userId="S::jack.graziano@ama-inc.com::c6f52ad0-f0fa-4275-8aae-a4b008aa6591" providerId="AD" clId="Web-{A0076550-9023-C4D6-9726-02A49543BE49}" dt="2024-07-22T21:46:43.477" v="2837"/>
          <ac:spMkLst>
            <pc:docMk/>
            <pc:sldMk cId="2581238384" sldId="290"/>
            <ac:spMk id="9" creationId="{C1F4F408-5EB2-2D5F-FE85-3DA93C73CA66}"/>
          </ac:spMkLst>
        </pc:spChg>
        <pc:spChg chg="add mod topLvl">
          <ac:chgData name="Jack Graziano" userId="S::jack.graziano@ama-inc.com::c6f52ad0-f0fa-4275-8aae-a4b008aa6591" providerId="AD" clId="Web-{A0076550-9023-C4D6-9726-02A49543BE49}" dt="2024-07-22T21:46:43.477" v="2837"/>
          <ac:spMkLst>
            <pc:docMk/>
            <pc:sldMk cId="2581238384" sldId="290"/>
            <ac:spMk id="10" creationId="{AD6103B9-DA9C-CA6E-0723-4403582F0484}"/>
          </ac:spMkLst>
        </pc:spChg>
        <pc:spChg chg="add mod topLvl">
          <ac:chgData name="Jack Graziano" userId="S::jack.graziano@ama-inc.com::c6f52ad0-f0fa-4275-8aae-a4b008aa6591" providerId="AD" clId="Web-{A0076550-9023-C4D6-9726-02A49543BE49}" dt="2024-07-22T21:46:43.477" v="2837"/>
          <ac:spMkLst>
            <pc:docMk/>
            <pc:sldMk cId="2581238384" sldId="290"/>
            <ac:spMk id="11" creationId="{7A7A2718-A0E8-F1FA-A2B8-A8FC3AA1C86C}"/>
          </ac:spMkLst>
        </pc:spChg>
        <pc:spChg chg="add mod topLvl">
          <ac:chgData name="Jack Graziano" userId="S::jack.graziano@ama-inc.com::c6f52ad0-f0fa-4275-8aae-a4b008aa6591" providerId="AD" clId="Web-{A0076550-9023-C4D6-9726-02A49543BE49}" dt="2024-07-22T21:46:43.477" v="2837"/>
          <ac:spMkLst>
            <pc:docMk/>
            <pc:sldMk cId="2581238384" sldId="290"/>
            <ac:spMk id="12" creationId="{985CE027-0AE0-6F35-7B65-D5CFDD9AC54F}"/>
          </ac:spMkLst>
        </pc:spChg>
        <pc:spChg chg="add mod topLvl">
          <ac:chgData name="Jack Graziano" userId="S::jack.graziano@ama-inc.com::c6f52ad0-f0fa-4275-8aae-a4b008aa6591" providerId="AD" clId="Web-{A0076550-9023-C4D6-9726-02A49543BE49}" dt="2024-07-22T21:46:43.477" v="2837"/>
          <ac:spMkLst>
            <pc:docMk/>
            <pc:sldMk cId="2581238384" sldId="290"/>
            <ac:spMk id="13" creationId="{37E73DF6-5B7D-A73C-F122-C8894EE0E8B0}"/>
          </ac:spMkLst>
        </pc:spChg>
        <pc:spChg chg="add mod topLvl">
          <ac:chgData name="Jack Graziano" userId="S::jack.graziano@ama-inc.com::c6f52ad0-f0fa-4275-8aae-a4b008aa6591" providerId="AD" clId="Web-{A0076550-9023-C4D6-9726-02A49543BE49}" dt="2024-07-22T21:46:43.477" v="2837"/>
          <ac:spMkLst>
            <pc:docMk/>
            <pc:sldMk cId="2581238384" sldId="290"/>
            <ac:spMk id="14" creationId="{9BB0505B-BD70-18B8-C95C-92C14E3D860D}"/>
          </ac:spMkLst>
        </pc:spChg>
        <pc:spChg chg="add mod topLvl">
          <ac:chgData name="Jack Graziano" userId="S::jack.graziano@ama-inc.com::c6f52ad0-f0fa-4275-8aae-a4b008aa6591" providerId="AD" clId="Web-{A0076550-9023-C4D6-9726-02A49543BE49}" dt="2024-07-22T21:46:43.477" v="2837"/>
          <ac:spMkLst>
            <pc:docMk/>
            <pc:sldMk cId="2581238384" sldId="290"/>
            <ac:spMk id="15" creationId="{21E37FFA-0280-96ED-A76B-5BB835EEA774}"/>
          </ac:spMkLst>
        </pc:spChg>
        <pc:spChg chg="add del mod">
          <ac:chgData name="Jack Graziano" userId="S::jack.graziano@ama-inc.com::c6f52ad0-f0fa-4275-8aae-a4b008aa6591" providerId="AD" clId="Web-{A0076550-9023-C4D6-9726-02A49543BE49}" dt="2024-07-22T20:31:14.345" v="2190"/>
          <ac:spMkLst>
            <pc:docMk/>
            <pc:sldMk cId="2581238384" sldId="290"/>
            <ac:spMk id="17" creationId="{61A1BB48-2D18-A75C-1A46-6518F87A180A}"/>
          </ac:spMkLst>
        </pc:spChg>
        <pc:spChg chg="add del mod">
          <ac:chgData name="Jack Graziano" userId="S::jack.graziano@ama-inc.com::c6f52ad0-f0fa-4275-8aae-a4b008aa6591" providerId="AD" clId="Web-{A0076550-9023-C4D6-9726-02A49543BE49}" dt="2024-07-22T20:31:14.345" v="2189"/>
          <ac:spMkLst>
            <pc:docMk/>
            <pc:sldMk cId="2581238384" sldId="290"/>
            <ac:spMk id="19" creationId="{EBD77BDA-AA7B-77EB-48DB-12D8BDFAAB7B}"/>
          </ac:spMkLst>
        </pc:spChg>
        <pc:spChg chg="add del mod">
          <ac:chgData name="Jack Graziano" userId="S::jack.graziano@ama-inc.com::c6f52ad0-f0fa-4275-8aae-a4b008aa6591" providerId="AD" clId="Web-{A0076550-9023-C4D6-9726-02A49543BE49}" dt="2024-07-22T20:31:14.345" v="2188"/>
          <ac:spMkLst>
            <pc:docMk/>
            <pc:sldMk cId="2581238384" sldId="290"/>
            <ac:spMk id="21" creationId="{FC05CE25-9B59-2C56-1C15-AECE179B2937}"/>
          </ac:spMkLst>
        </pc:spChg>
        <pc:spChg chg="add mod topLvl">
          <ac:chgData name="Jack Graziano" userId="S::jack.graziano@ama-inc.com::c6f52ad0-f0fa-4275-8aae-a4b008aa6591" providerId="AD" clId="Web-{A0076550-9023-C4D6-9726-02A49543BE49}" dt="2024-07-22T21:46:43.477" v="2837"/>
          <ac:spMkLst>
            <pc:docMk/>
            <pc:sldMk cId="2581238384" sldId="290"/>
            <ac:spMk id="23" creationId="{8E5A79A9-5BC3-5328-90F3-515EBBE02266}"/>
          </ac:spMkLst>
        </pc:spChg>
        <pc:spChg chg="add mod topLvl">
          <ac:chgData name="Jack Graziano" userId="S::jack.graziano@ama-inc.com::c6f52ad0-f0fa-4275-8aae-a4b008aa6591" providerId="AD" clId="Web-{A0076550-9023-C4D6-9726-02A49543BE49}" dt="2024-07-22T21:46:43.477" v="2837"/>
          <ac:spMkLst>
            <pc:docMk/>
            <pc:sldMk cId="2581238384" sldId="290"/>
            <ac:spMk id="25" creationId="{E46C8373-A2BE-9210-2954-16A13F7AA16E}"/>
          </ac:spMkLst>
        </pc:spChg>
        <pc:spChg chg="add mod topLvl">
          <ac:chgData name="Jack Graziano" userId="S::jack.graziano@ama-inc.com::c6f52ad0-f0fa-4275-8aae-a4b008aa6591" providerId="AD" clId="Web-{A0076550-9023-C4D6-9726-02A49543BE49}" dt="2024-07-22T21:46:43.477" v="2837"/>
          <ac:spMkLst>
            <pc:docMk/>
            <pc:sldMk cId="2581238384" sldId="290"/>
            <ac:spMk id="27" creationId="{13AEF011-67D4-9405-5D7A-9A22EEC6C1B3}"/>
          </ac:spMkLst>
        </pc:spChg>
        <pc:spChg chg="add mod topLvl">
          <ac:chgData name="Jack Graziano" userId="S::jack.graziano@ama-inc.com::c6f52ad0-f0fa-4275-8aae-a4b008aa6591" providerId="AD" clId="Web-{A0076550-9023-C4D6-9726-02A49543BE49}" dt="2024-07-22T21:46:43.477" v="2837"/>
          <ac:spMkLst>
            <pc:docMk/>
            <pc:sldMk cId="2581238384" sldId="290"/>
            <ac:spMk id="29" creationId="{CC825C5B-B889-5419-BD6C-279FBDF366D5}"/>
          </ac:spMkLst>
        </pc:spChg>
        <pc:spChg chg="add mod topLvl">
          <ac:chgData name="Jack Graziano" userId="S::jack.graziano@ama-inc.com::c6f52ad0-f0fa-4275-8aae-a4b008aa6591" providerId="AD" clId="Web-{A0076550-9023-C4D6-9726-02A49543BE49}" dt="2024-07-22T21:46:43.477" v="2837"/>
          <ac:spMkLst>
            <pc:docMk/>
            <pc:sldMk cId="2581238384" sldId="290"/>
            <ac:spMk id="31" creationId="{3FD6913E-D61A-A1A2-3549-2392CA241C02}"/>
          </ac:spMkLst>
        </pc:spChg>
        <pc:spChg chg="add mod topLvl">
          <ac:chgData name="Jack Graziano" userId="S::jack.graziano@ama-inc.com::c6f52ad0-f0fa-4275-8aae-a4b008aa6591" providerId="AD" clId="Web-{A0076550-9023-C4D6-9726-02A49543BE49}" dt="2024-07-22T21:46:43.477" v="2837"/>
          <ac:spMkLst>
            <pc:docMk/>
            <pc:sldMk cId="2581238384" sldId="290"/>
            <ac:spMk id="32" creationId="{77348EB5-A084-E3E7-1B0F-4277FF275BBD}"/>
          </ac:spMkLst>
        </pc:spChg>
        <pc:spChg chg="add mod topLvl">
          <ac:chgData name="Jack Graziano" userId="S::jack.graziano@ama-inc.com::c6f52ad0-f0fa-4275-8aae-a4b008aa6591" providerId="AD" clId="Web-{A0076550-9023-C4D6-9726-02A49543BE49}" dt="2024-07-22T21:46:43.477" v="2837"/>
          <ac:spMkLst>
            <pc:docMk/>
            <pc:sldMk cId="2581238384" sldId="290"/>
            <ac:spMk id="33" creationId="{F584BEE0-C220-5475-3310-AACF7A3823EB}"/>
          </ac:spMkLst>
        </pc:spChg>
        <pc:spChg chg="add mod topLvl">
          <ac:chgData name="Jack Graziano" userId="S::jack.graziano@ama-inc.com::c6f52ad0-f0fa-4275-8aae-a4b008aa6591" providerId="AD" clId="Web-{A0076550-9023-C4D6-9726-02A49543BE49}" dt="2024-07-22T21:46:43.477" v="2837"/>
          <ac:spMkLst>
            <pc:docMk/>
            <pc:sldMk cId="2581238384" sldId="290"/>
            <ac:spMk id="34" creationId="{79B21775-B7DB-AA68-A117-068A5C645AE5}"/>
          </ac:spMkLst>
        </pc:spChg>
        <pc:spChg chg="add mod topLvl">
          <ac:chgData name="Jack Graziano" userId="S::jack.graziano@ama-inc.com::c6f52ad0-f0fa-4275-8aae-a4b008aa6591" providerId="AD" clId="Web-{A0076550-9023-C4D6-9726-02A49543BE49}" dt="2024-07-22T21:46:43.477" v="2837"/>
          <ac:spMkLst>
            <pc:docMk/>
            <pc:sldMk cId="2581238384" sldId="290"/>
            <ac:spMk id="35" creationId="{07CA1E75-EC5C-945F-C2D7-AA97D2B2F883}"/>
          </ac:spMkLst>
        </pc:spChg>
        <pc:spChg chg="add mod topLvl">
          <ac:chgData name="Jack Graziano" userId="S::jack.graziano@ama-inc.com::c6f52ad0-f0fa-4275-8aae-a4b008aa6591" providerId="AD" clId="Web-{A0076550-9023-C4D6-9726-02A49543BE49}" dt="2024-07-22T21:46:43.477" v="2837"/>
          <ac:spMkLst>
            <pc:docMk/>
            <pc:sldMk cId="2581238384" sldId="290"/>
            <ac:spMk id="36" creationId="{27259CD3-297B-BEEF-0B01-330E0D67B006}"/>
          </ac:spMkLst>
        </pc:spChg>
        <pc:spChg chg="add mod topLvl">
          <ac:chgData name="Jack Graziano" userId="S::jack.graziano@ama-inc.com::c6f52ad0-f0fa-4275-8aae-a4b008aa6591" providerId="AD" clId="Web-{A0076550-9023-C4D6-9726-02A49543BE49}" dt="2024-07-22T21:46:43.477" v="2837"/>
          <ac:spMkLst>
            <pc:docMk/>
            <pc:sldMk cId="2581238384" sldId="290"/>
            <ac:spMk id="37" creationId="{4909307B-18BE-3F3A-8972-6F8335EE9923}"/>
          </ac:spMkLst>
        </pc:spChg>
        <pc:spChg chg="add mod topLvl">
          <ac:chgData name="Jack Graziano" userId="S::jack.graziano@ama-inc.com::c6f52ad0-f0fa-4275-8aae-a4b008aa6591" providerId="AD" clId="Web-{A0076550-9023-C4D6-9726-02A49543BE49}" dt="2024-07-22T21:46:43.477" v="2837"/>
          <ac:spMkLst>
            <pc:docMk/>
            <pc:sldMk cId="2581238384" sldId="290"/>
            <ac:spMk id="38" creationId="{C0E9BE16-5801-E311-A6C8-380693B8CA45}"/>
          </ac:spMkLst>
        </pc:spChg>
        <pc:spChg chg="add mod topLvl">
          <ac:chgData name="Jack Graziano" userId="S::jack.graziano@ama-inc.com::c6f52ad0-f0fa-4275-8aae-a4b008aa6591" providerId="AD" clId="Web-{A0076550-9023-C4D6-9726-02A49543BE49}" dt="2024-07-22T21:46:43.477" v="2837"/>
          <ac:spMkLst>
            <pc:docMk/>
            <pc:sldMk cId="2581238384" sldId="290"/>
            <ac:spMk id="39" creationId="{6507B698-5B96-FCF0-8539-07DA0356B4A8}"/>
          </ac:spMkLst>
        </pc:spChg>
        <pc:spChg chg="add mod topLvl">
          <ac:chgData name="Jack Graziano" userId="S::jack.graziano@ama-inc.com::c6f52ad0-f0fa-4275-8aae-a4b008aa6591" providerId="AD" clId="Web-{A0076550-9023-C4D6-9726-02A49543BE49}" dt="2024-07-22T21:46:43.477" v="2837"/>
          <ac:spMkLst>
            <pc:docMk/>
            <pc:sldMk cId="2581238384" sldId="290"/>
            <ac:spMk id="40" creationId="{B16B4628-135A-5079-75D0-42A77937F3B0}"/>
          </ac:spMkLst>
        </pc:spChg>
        <pc:spChg chg="add mod topLvl">
          <ac:chgData name="Jack Graziano" userId="S::jack.graziano@ama-inc.com::c6f52ad0-f0fa-4275-8aae-a4b008aa6591" providerId="AD" clId="Web-{A0076550-9023-C4D6-9726-02A49543BE49}" dt="2024-07-22T21:46:43.477" v="2837"/>
          <ac:spMkLst>
            <pc:docMk/>
            <pc:sldMk cId="2581238384" sldId="290"/>
            <ac:spMk id="41" creationId="{0D124155-11AD-53D4-4B76-36D38C2B5B8D}"/>
          </ac:spMkLst>
        </pc:spChg>
        <pc:spChg chg="add mod topLvl">
          <ac:chgData name="Jack Graziano" userId="S::jack.graziano@ama-inc.com::c6f52ad0-f0fa-4275-8aae-a4b008aa6591" providerId="AD" clId="Web-{A0076550-9023-C4D6-9726-02A49543BE49}" dt="2024-07-22T21:46:43.477" v="2837"/>
          <ac:spMkLst>
            <pc:docMk/>
            <pc:sldMk cId="2581238384" sldId="290"/>
            <ac:spMk id="42" creationId="{3FA43F2E-785B-A3D3-5362-750B25C4BF18}"/>
          </ac:spMkLst>
        </pc:spChg>
        <pc:spChg chg="add mod topLvl">
          <ac:chgData name="Jack Graziano" userId="S::jack.graziano@ama-inc.com::c6f52ad0-f0fa-4275-8aae-a4b008aa6591" providerId="AD" clId="Web-{A0076550-9023-C4D6-9726-02A49543BE49}" dt="2024-07-22T21:46:43.477" v="2837"/>
          <ac:spMkLst>
            <pc:docMk/>
            <pc:sldMk cId="2581238384" sldId="290"/>
            <ac:spMk id="43" creationId="{98623B82-493E-65D2-F8DB-AD7109752585}"/>
          </ac:spMkLst>
        </pc:spChg>
        <pc:spChg chg="add mod topLvl">
          <ac:chgData name="Jack Graziano" userId="S::jack.graziano@ama-inc.com::c6f52ad0-f0fa-4275-8aae-a4b008aa6591" providerId="AD" clId="Web-{A0076550-9023-C4D6-9726-02A49543BE49}" dt="2024-07-22T21:46:43.477" v="2837"/>
          <ac:spMkLst>
            <pc:docMk/>
            <pc:sldMk cId="2581238384" sldId="290"/>
            <ac:spMk id="44" creationId="{EED3DBC2-AE65-B034-F539-221F5115E3F1}"/>
          </ac:spMkLst>
        </pc:spChg>
        <pc:spChg chg="add mod topLvl">
          <ac:chgData name="Jack Graziano" userId="S::jack.graziano@ama-inc.com::c6f52ad0-f0fa-4275-8aae-a4b008aa6591" providerId="AD" clId="Web-{A0076550-9023-C4D6-9726-02A49543BE49}" dt="2024-07-22T21:46:43.477" v="2837"/>
          <ac:spMkLst>
            <pc:docMk/>
            <pc:sldMk cId="2581238384" sldId="290"/>
            <ac:spMk id="45" creationId="{DD6F8BD7-60E2-B6AF-EF48-15F4B47DF6CD}"/>
          </ac:spMkLst>
        </pc:spChg>
        <pc:spChg chg="add mod topLvl">
          <ac:chgData name="Jack Graziano" userId="S::jack.graziano@ama-inc.com::c6f52ad0-f0fa-4275-8aae-a4b008aa6591" providerId="AD" clId="Web-{A0076550-9023-C4D6-9726-02A49543BE49}" dt="2024-07-22T21:46:43.477" v="2837"/>
          <ac:spMkLst>
            <pc:docMk/>
            <pc:sldMk cId="2581238384" sldId="290"/>
            <ac:spMk id="46" creationId="{37645C11-D3F5-E008-14F2-B103E7815698}"/>
          </ac:spMkLst>
        </pc:spChg>
        <pc:spChg chg="add mod topLvl">
          <ac:chgData name="Jack Graziano" userId="S::jack.graziano@ama-inc.com::c6f52ad0-f0fa-4275-8aae-a4b008aa6591" providerId="AD" clId="Web-{A0076550-9023-C4D6-9726-02A49543BE49}" dt="2024-07-22T21:46:43.477" v="2837"/>
          <ac:spMkLst>
            <pc:docMk/>
            <pc:sldMk cId="2581238384" sldId="290"/>
            <ac:spMk id="47" creationId="{3EB4DADB-7790-75BF-8F74-BA0FD4E1DDA0}"/>
          </ac:spMkLst>
        </pc:spChg>
        <pc:spChg chg="add mod topLvl">
          <ac:chgData name="Jack Graziano" userId="S::jack.graziano@ama-inc.com::c6f52ad0-f0fa-4275-8aae-a4b008aa6591" providerId="AD" clId="Web-{A0076550-9023-C4D6-9726-02A49543BE49}" dt="2024-07-22T21:46:43.477" v="2837"/>
          <ac:spMkLst>
            <pc:docMk/>
            <pc:sldMk cId="2581238384" sldId="290"/>
            <ac:spMk id="48" creationId="{2FF92B4D-F1FA-FEC8-0E86-EF14E436F44F}"/>
          </ac:spMkLst>
        </pc:spChg>
        <pc:spChg chg="add mod topLvl">
          <ac:chgData name="Jack Graziano" userId="S::jack.graziano@ama-inc.com::c6f52ad0-f0fa-4275-8aae-a4b008aa6591" providerId="AD" clId="Web-{A0076550-9023-C4D6-9726-02A49543BE49}" dt="2024-07-22T21:46:43.477" v="2837"/>
          <ac:spMkLst>
            <pc:docMk/>
            <pc:sldMk cId="2581238384" sldId="290"/>
            <ac:spMk id="49" creationId="{3C162753-F86B-6268-7C83-C1E701902931}"/>
          </ac:spMkLst>
        </pc:spChg>
        <pc:spChg chg="add mod topLvl">
          <ac:chgData name="Jack Graziano" userId="S::jack.graziano@ama-inc.com::c6f52ad0-f0fa-4275-8aae-a4b008aa6591" providerId="AD" clId="Web-{A0076550-9023-C4D6-9726-02A49543BE49}" dt="2024-07-22T21:46:43.477" v="2837"/>
          <ac:spMkLst>
            <pc:docMk/>
            <pc:sldMk cId="2581238384" sldId="290"/>
            <ac:spMk id="50" creationId="{C9B8A399-E260-27CF-F840-74606CB79927}"/>
          </ac:spMkLst>
        </pc:spChg>
        <pc:grpChg chg="add del">
          <ac:chgData name="Jack Graziano" userId="S::jack.graziano@ama-inc.com::c6f52ad0-f0fa-4275-8aae-a4b008aa6591" providerId="AD" clId="Web-{A0076550-9023-C4D6-9726-02A49543BE49}" dt="2024-07-22T21:46:43.477" v="2837"/>
          <ac:grpSpMkLst>
            <pc:docMk/>
            <pc:sldMk cId="2581238384" sldId="290"/>
            <ac:grpSpMk id="51" creationId="{B1965C53-ECD6-B651-7F0E-8CAA2E87A823}"/>
          </ac:grpSpMkLst>
        </pc:grpChg>
        <pc:picChg chg="del mod">
          <ac:chgData name="Jack Graziano" userId="S::jack.graziano@ama-inc.com::c6f52ad0-f0fa-4275-8aae-a4b008aa6591" providerId="AD" clId="Web-{A0076550-9023-C4D6-9726-02A49543BE49}" dt="2024-07-22T20:15:21.171" v="2085"/>
          <ac:picMkLst>
            <pc:docMk/>
            <pc:sldMk cId="2581238384" sldId="290"/>
            <ac:picMk id="4" creationId="{229FF5F0-D1E8-C79E-EF34-95E64A997EF6}"/>
          </ac:picMkLst>
        </pc:picChg>
        <pc:picChg chg="add del mod">
          <ac:chgData name="Jack Graziano" userId="S::jack.graziano@ama-inc.com::c6f52ad0-f0fa-4275-8aae-a4b008aa6591" providerId="AD" clId="Web-{A0076550-9023-C4D6-9726-02A49543BE49}" dt="2024-07-22T20:26:17.882" v="2096"/>
          <ac:picMkLst>
            <pc:docMk/>
            <pc:sldMk cId="2581238384" sldId="290"/>
            <ac:picMk id="4" creationId="{498BE1C0-6E61-35D5-99B3-7F6754127F48}"/>
          </ac:picMkLst>
        </pc:picChg>
        <pc:picChg chg="add del mod">
          <ac:chgData name="Jack Graziano" userId="S::jack.graziano@ama-inc.com::c6f52ad0-f0fa-4275-8aae-a4b008aa6591" providerId="AD" clId="Web-{A0076550-9023-C4D6-9726-02A49543BE49}" dt="2024-07-22T20:16:01.688" v="2091"/>
          <ac:picMkLst>
            <pc:docMk/>
            <pc:sldMk cId="2581238384" sldId="290"/>
            <ac:picMk id="5" creationId="{F4910B93-D3DA-28A0-8B55-9FC0C6E42661}"/>
          </ac:picMkLst>
        </pc:picChg>
        <pc:picChg chg="add mod topLvl modCrop">
          <ac:chgData name="Jack Graziano" userId="S::jack.graziano@ama-inc.com::c6f52ad0-f0fa-4275-8aae-a4b008aa6591" providerId="AD" clId="Web-{A0076550-9023-C4D6-9726-02A49543BE49}" dt="2024-07-22T21:46:43.477" v="2837"/>
          <ac:picMkLst>
            <pc:docMk/>
            <pc:sldMk cId="2581238384" sldId="290"/>
            <ac:picMk id="6" creationId="{04B991F8-AC5B-744B-F8B6-D61C50789675}"/>
          </ac:picMkLst>
        </pc:picChg>
        <pc:extLst>
          <p:ext xmlns:p="http://schemas.openxmlformats.org/presentationml/2006/main" uri="{D6D511B9-2390-475A-947B-AFAB55BFBCF1}">
            <pc226:cmChg xmlns:pc226="http://schemas.microsoft.com/office/powerpoint/2022/06/main/command" chg="del mod modRxn">
              <pc226:chgData name="Jack Graziano" userId="S::jack.graziano@ama-inc.com::c6f52ad0-f0fa-4275-8aae-a4b008aa6591" providerId="AD" clId="Web-{A0076550-9023-C4D6-9726-02A49543BE49}" dt="2024-07-22T22:41:59.456" v="6737"/>
              <pc2:cmMkLst xmlns:pc2="http://schemas.microsoft.com/office/powerpoint/2019/9/main/command">
                <pc:docMk/>
                <pc:sldMk cId="2581238384" sldId="290"/>
                <pc2:cmMk id="{51C1652F-008E-4747-934C-805636E7D634}"/>
              </pc2:cmMkLst>
            </pc226:cmChg>
            <pc226:cmChg xmlns:pc226="http://schemas.microsoft.com/office/powerpoint/2022/06/main/command" chg="add del">
              <pc226:chgData name="Jack Graziano" userId="S::jack.graziano@ama-inc.com::c6f52ad0-f0fa-4275-8aae-a4b008aa6591" providerId="AD" clId="Web-{A0076550-9023-C4D6-9726-02A49543BE49}" dt="2024-07-22T22:42:37.004" v="6742"/>
              <pc2:cmMkLst xmlns:pc2="http://schemas.microsoft.com/office/powerpoint/2019/9/main/command">
                <pc:docMk/>
                <pc:sldMk cId="2581238384" sldId="290"/>
                <pc2:cmMk id="{D11EE87C-F921-43B8-A868-DA28F6387796}"/>
              </pc2:cmMkLst>
            </pc226:cmChg>
          </p:ext>
        </pc:extLst>
      </pc:sldChg>
      <pc:sldChg chg="addSp delSp modSp delCm">
        <pc:chgData name="Jack Graziano" userId="S::jack.graziano@ama-inc.com::c6f52ad0-f0fa-4275-8aae-a4b008aa6591" providerId="AD" clId="Web-{A0076550-9023-C4D6-9726-02A49543BE49}" dt="2024-07-22T22:43:14.068" v="6745"/>
        <pc:sldMkLst>
          <pc:docMk/>
          <pc:sldMk cId="4126768105" sldId="291"/>
        </pc:sldMkLst>
        <pc:spChg chg="mod">
          <ac:chgData name="Jack Graziano" userId="S::jack.graziano@ama-inc.com::c6f52ad0-f0fa-4275-8aae-a4b008aa6591" providerId="AD" clId="Web-{A0076550-9023-C4D6-9726-02A49543BE49}" dt="2024-07-22T21:48:48.919" v="2887" actId="1076"/>
          <ac:spMkLst>
            <pc:docMk/>
            <pc:sldMk cId="4126768105" sldId="291"/>
            <ac:spMk id="3" creationId="{B161EE94-CFD6-81BF-AE4F-5509ADF5795F}"/>
          </ac:spMkLst>
        </pc:spChg>
        <pc:spChg chg="add mod">
          <ac:chgData name="Jack Graziano" userId="S::jack.graziano@ama-inc.com::c6f52ad0-f0fa-4275-8aae-a4b008aa6591" providerId="AD" clId="Web-{A0076550-9023-C4D6-9726-02A49543BE49}" dt="2024-07-22T21:48:58.263" v="2889" actId="1076"/>
          <ac:spMkLst>
            <pc:docMk/>
            <pc:sldMk cId="4126768105" sldId="291"/>
            <ac:spMk id="8" creationId="{28DC85EE-C912-83A9-D17B-E6D9E25DFF39}"/>
          </ac:spMkLst>
        </pc:spChg>
        <pc:spChg chg="add mod">
          <ac:chgData name="Jack Graziano" userId="S::jack.graziano@ama-inc.com::c6f52ad0-f0fa-4275-8aae-a4b008aa6591" providerId="AD" clId="Web-{A0076550-9023-C4D6-9726-02A49543BE49}" dt="2024-07-22T21:48:58.263" v="2890" actId="1076"/>
          <ac:spMkLst>
            <pc:docMk/>
            <pc:sldMk cId="4126768105" sldId="291"/>
            <ac:spMk id="10" creationId="{CF05A499-A535-21B1-441E-5F7234FE7E90}"/>
          </ac:spMkLst>
        </pc:spChg>
        <pc:spChg chg="add mod">
          <ac:chgData name="Jack Graziano" userId="S::jack.graziano@ama-inc.com::c6f52ad0-f0fa-4275-8aae-a4b008aa6591" providerId="AD" clId="Web-{A0076550-9023-C4D6-9726-02A49543BE49}" dt="2024-07-22T21:48:58.279" v="2891" actId="1076"/>
          <ac:spMkLst>
            <pc:docMk/>
            <pc:sldMk cId="4126768105" sldId="291"/>
            <ac:spMk id="12" creationId="{0E82F343-4C99-0A55-E548-59263F2B3867}"/>
          </ac:spMkLst>
        </pc:spChg>
        <pc:spChg chg="add mod">
          <ac:chgData name="Jack Graziano" userId="S::jack.graziano@ama-inc.com::c6f52ad0-f0fa-4275-8aae-a4b008aa6591" providerId="AD" clId="Web-{A0076550-9023-C4D6-9726-02A49543BE49}" dt="2024-07-22T21:48:58.294" v="2892" actId="1076"/>
          <ac:spMkLst>
            <pc:docMk/>
            <pc:sldMk cId="4126768105" sldId="291"/>
            <ac:spMk id="14" creationId="{A239A20E-46B9-80FB-5F48-5558E3298271}"/>
          </ac:spMkLst>
        </pc:spChg>
        <pc:spChg chg="add mod">
          <ac:chgData name="Jack Graziano" userId="S::jack.graziano@ama-inc.com::c6f52ad0-f0fa-4275-8aae-a4b008aa6591" providerId="AD" clId="Web-{A0076550-9023-C4D6-9726-02A49543BE49}" dt="2024-07-22T21:48:58.294" v="2893" actId="1076"/>
          <ac:spMkLst>
            <pc:docMk/>
            <pc:sldMk cId="4126768105" sldId="291"/>
            <ac:spMk id="16" creationId="{D94F0804-0CA1-914E-7A61-B9CAA1C18636}"/>
          </ac:spMkLst>
        </pc:spChg>
        <pc:spChg chg="add mod">
          <ac:chgData name="Jack Graziano" userId="S::jack.graziano@ama-inc.com::c6f52ad0-f0fa-4275-8aae-a4b008aa6591" providerId="AD" clId="Web-{A0076550-9023-C4D6-9726-02A49543BE49}" dt="2024-07-22T21:48:58.310" v="2894" actId="1076"/>
          <ac:spMkLst>
            <pc:docMk/>
            <pc:sldMk cId="4126768105" sldId="291"/>
            <ac:spMk id="18" creationId="{6FFBB3AF-B025-324E-E180-9852E4368ECB}"/>
          </ac:spMkLst>
        </pc:spChg>
        <pc:spChg chg="add mod">
          <ac:chgData name="Jack Graziano" userId="S::jack.graziano@ama-inc.com::c6f52ad0-f0fa-4275-8aae-a4b008aa6591" providerId="AD" clId="Web-{A0076550-9023-C4D6-9726-02A49543BE49}" dt="2024-07-22T21:48:58.310" v="2895" actId="1076"/>
          <ac:spMkLst>
            <pc:docMk/>
            <pc:sldMk cId="4126768105" sldId="291"/>
            <ac:spMk id="20" creationId="{691388D8-B00D-30E7-1C00-435E7659D06A}"/>
          </ac:spMkLst>
        </pc:spChg>
        <pc:spChg chg="add mod">
          <ac:chgData name="Jack Graziano" userId="S::jack.graziano@ama-inc.com::c6f52ad0-f0fa-4275-8aae-a4b008aa6591" providerId="AD" clId="Web-{A0076550-9023-C4D6-9726-02A49543BE49}" dt="2024-07-22T21:48:58.326" v="2896" actId="1076"/>
          <ac:spMkLst>
            <pc:docMk/>
            <pc:sldMk cId="4126768105" sldId="291"/>
            <ac:spMk id="22" creationId="{D6B65A73-493C-3A29-E881-405D0A2FBB98}"/>
          </ac:spMkLst>
        </pc:spChg>
        <pc:spChg chg="add mod">
          <ac:chgData name="Jack Graziano" userId="S::jack.graziano@ama-inc.com::c6f52ad0-f0fa-4275-8aae-a4b008aa6591" providerId="AD" clId="Web-{A0076550-9023-C4D6-9726-02A49543BE49}" dt="2024-07-22T21:48:58.341" v="2897" actId="1076"/>
          <ac:spMkLst>
            <pc:docMk/>
            <pc:sldMk cId="4126768105" sldId="291"/>
            <ac:spMk id="24" creationId="{60142C9D-67B5-D827-F182-0AB355D93448}"/>
          </ac:spMkLst>
        </pc:spChg>
        <pc:spChg chg="add mod">
          <ac:chgData name="Jack Graziano" userId="S::jack.graziano@ama-inc.com::c6f52ad0-f0fa-4275-8aae-a4b008aa6591" providerId="AD" clId="Web-{A0076550-9023-C4D6-9726-02A49543BE49}" dt="2024-07-22T21:48:58.341" v="2898" actId="1076"/>
          <ac:spMkLst>
            <pc:docMk/>
            <pc:sldMk cId="4126768105" sldId="291"/>
            <ac:spMk id="26" creationId="{44BCF40B-B319-5B58-A7BC-CA90BC63773C}"/>
          </ac:spMkLst>
        </pc:spChg>
        <pc:spChg chg="add mod">
          <ac:chgData name="Jack Graziano" userId="S::jack.graziano@ama-inc.com::c6f52ad0-f0fa-4275-8aae-a4b008aa6591" providerId="AD" clId="Web-{A0076550-9023-C4D6-9726-02A49543BE49}" dt="2024-07-22T21:48:58.357" v="2899" actId="1076"/>
          <ac:spMkLst>
            <pc:docMk/>
            <pc:sldMk cId="4126768105" sldId="291"/>
            <ac:spMk id="28" creationId="{57DDE0A8-C4AC-BF67-0645-FDA82A0D2226}"/>
          </ac:spMkLst>
        </pc:spChg>
        <pc:spChg chg="add mod">
          <ac:chgData name="Jack Graziano" userId="S::jack.graziano@ama-inc.com::c6f52ad0-f0fa-4275-8aae-a4b008aa6591" providerId="AD" clId="Web-{A0076550-9023-C4D6-9726-02A49543BE49}" dt="2024-07-22T21:48:58.372" v="2900" actId="1076"/>
          <ac:spMkLst>
            <pc:docMk/>
            <pc:sldMk cId="4126768105" sldId="291"/>
            <ac:spMk id="30" creationId="{A7A88A71-345C-72F4-48E5-5244843CCB07}"/>
          </ac:spMkLst>
        </pc:spChg>
        <pc:spChg chg="add mod">
          <ac:chgData name="Jack Graziano" userId="S::jack.graziano@ama-inc.com::c6f52ad0-f0fa-4275-8aae-a4b008aa6591" providerId="AD" clId="Web-{A0076550-9023-C4D6-9726-02A49543BE49}" dt="2024-07-22T21:48:58.372" v="2901" actId="1076"/>
          <ac:spMkLst>
            <pc:docMk/>
            <pc:sldMk cId="4126768105" sldId="291"/>
            <ac:spMk id="32" creationId="{A89C8C45-1B4F-FDE2-72A7-4DD6C4BB1567}"/>
          </ac:spMkLst>
        </pc:spChg>
        <pc:spChg chg="add mod">
          <ac:chgData name="Jack Graziano" userId="S::jack.graziano@ama-inc.com::c6f52ad0-f0fa-4275-8aae-a4b008aa6591" providerId="AD" clId="Web-{A0076550-9023-C4D6-9726-02A49543BE49}" dt="2024-07-22T21:48:58.388" v="2902" actId="1076"/>
          <ac:spMkLst>
            <pc:docMk/>
            <pc:sldMk cId="4126768105" sldId="291"/>
            <ac:spMk id="34" creationId="{9D44ED75-F372-03B8-9FE7-2B72C05A6F6E}"/>
          </ac:spMkLst>
        </pc:spChg>
        <pc:spChg chg="add mod">
          <ac:chgData name="Jack Graziano" userId="S::jack.graziano@ama-inc.com::c6f52ad0-f0fa-4275-8aae-a4b008aa6591" providerId="AD" clId="Web-{A0076550-9023-C4D6-9726-02A49543BE49}" dt="2024-07-22T21:48:58.388" v="2903" actId="1076"/>
          <ac:spMkLst>
            <pc:docMk/>
            <pc:sldMk cId="4126768105" sldId="291"/>
            <ac:spMk id="36" creationId="{E4936BE8-4586-A6F9-A5B5-758D06076FFA}"/>
          </ac:spMkLst>
        </pc:spChg>
        <pc:spChg chg="add mod">
          <ac:chgData name="Jack Graziano" userId="S::jack.graziano@ama-inc.com::c6f52ad0-f0fa-4275-8aae-a4b008aa6591" providerId="AD" clId="Web-{A0076550-9023-C4D6-9726-02A49543BE49}" dt="2024-07-22T21:48:58.404" v="2904" actId="1076"/>
          <ac:spMkLst>
            <pc:docMk/>
            <pc:sldMk cId="4126768105" sldId="291"/>
            <ac:spMk id="38" creationId="{89876966-AE28-E6B6-C51A-C7BC25441941}"/>
          </ac:spMkLst>
        </pc:spChg>
        <pc:spChg chg="add mod">
          <ac:chgData name="Jack Graziano" userId="S::jack.graziano@ama-inc.com::c6f52ad0-f0fa-4275-8aae-a4b008aa6591" providerId="AD" clId="Web-{A0076550-9023-C4D6-9726-02A49543BE49}" dt="2024-07-22T21:48:58.419" v="2905" actId="1076"/>
          <ac:spMkLst>
            <pc:docMk/>
            <pc:sldMk cId="4126768105" sldId="291"/>
            <ac:spMk id="40" creationId="{ACB2EE7F-D5A3-2EF6-DE69-12D379F00FE3}"/>
          </ac:spMkLst>
        </pc:spChg>
        <pc:picChg chg="add del mod">
          <ac:chgData name="Jack Graziano" userId="S::jack.graziano@ama-inc.com::c6f52ad0-f0fa-4275-8aae-a4b008aa6591" providerId="AD" clId="Web-{A0076550-9023-C4D6-9726-02A49543BE49}" dt="2024-07-22T21:44:35.785" v="2782"/>
          <ac:picMkLst>
            <pc:docMk/>
            <pc:sldMk cId="4126768105" sldId="291"/>
            <ac:picMk id="4" creationId="{C088B98A-F04F-2CB1-C26C-82789C0F1133}"/>
          </ac:picMkLst>
        </pc:picChg>
        <pc:picChg chg="add del mod">
          <ac:chgData name="Jack Graziano" userId="S::jack.graziano@ama-inc.com::c6f52ad0-f0fa-4275-8aae-a4b008aa6591" providerId="AD" clId="Web-{A0076550-9023-C4D6-9726-02A49543BE49}" dt="2024-07-22T21:48:39.544" v="2884"/>
          <ac:picMkLst>
            <pc:docMk/>
            <pc:sldMk cId="4126768105" sldId="291"/>
            <ac:picMk id="5" creationId="{7EDADD7C-24C3-F40A-A590-15079CCD4DB7}"/>
          </ac:picMkLst>
        </pc:picChg>
        <pc:picChg chg="add mod">
          <ac:chgData name="Jack Graziano" userId="S::jack.graziano@ama-inc.com::c6f52ad0-f0fa-4275-8aae-a4b008aa6591" providerId="AD" clId="Web-{A0076550-9023-C4D6-9726-02A49543BE49}" dt="2024-07-22T21:48:58.247" v="2888" actId="1076"/>
          <ac:picMkLst>
            <pc:docMk/>
            <pc:sldMk cId="4126768105" sldId="291"/>
            <ac:picMk id="6" creationId="{663054EF-20E0-FB9A-32B8-C49B42AF2931}"/>
          </ac:picMkLst>
        </pc:picChg>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A0076550-9023-C4D6-9726-02A49543BE49}" dt="2024-07-22T22:43:14.068" v="6745"/>
              <pc2:cmMkLst xmlns:pc2="http://schemas.microsoft.com/office/powerpoint/2019/9/main/command">
                <pc:docMk/>
                <pc:sldMk cId="4126768105" sldId="291"/>
                <pc2:cmMk id="{B67ADA49-F078-481B-9D93-871D3400FC92}"/>
              </pc2:cmMkLst>
            </pc226:cmChg>
          </p:ext>
        </pc:extLst>
      </pc:sldChg>
      <pc:sldChg chg="addSp delSp modSp ord delCm">
        <pc:chgData name="Jack Graziano" userId="S::jack.graziano@ama-inc.com::c6f52ad0-f0fa-4275-8aae-a4b008aa6591" providerId="AD" clId="Web-{A0076550-9023-C4D6-9726-02A49543BE49}" dt="2024-07-22T22:42:50.005" v="6744"/>
        <pc:sldMkLst>
          <pc:docMk/>
          <pc:sldMk cId="21269910" sldId="294"/>
        </pc:sldMkLst>
        <pc:spChg chg="mod">
          <ac:chgData name="Jack Graziano" userId="S::jack.graziano@ama-inc.com::c6f52ad0-f0fa-4275-8aae-a4b008aa6591" providerId="AD" clId="Web-{A0076550-9023-C4D6-9726-02A49543BE49}" dt="2024-07-22T21:26:42.481" v="2642" actId="1076"/>
          <ac:spMkLst>
            <pc:docMk/>
            <pc:sldMk cId="21269910" sldId="294"/>
            <ac:spMk id="3" creationId="{B161EE94-CFD6-81BF-AE4F-5509ADF5795F}"/>
          </ac:spMkLst>
        </pc:spChg>
        <pc:spChg chg="add mod">
          <ac:chgData name="Jack Graziano" userId="S::jack.graziano@ama-inc.com::c6f52ad0-f0fa-4275-8aae-a4b008aa6591" providerId="AD" clId="Web-{A0076550-9023-C4D6-9726-02A49543BE49}" dt="2024-07-22T21:02:18.803" v="2512" actId="1076"/>
          <ac:spMkLst>
            <pc:docMk/>
            <pc:sldMk cId="21269910" sldId="294"/>
            <ac:spMk id="7" creationId="{9302C9ED-F095-19DE-DA73-4B8BD3C67F46}"/>
          </ac:spMkLst>
        </pc:spChg>
        <pc:spChg chg="add mod">
          <ac:chgData name="Jack Graziano" userId="S::jack.graziano@ama-inc.com::c6f52ad0-f0fa-4275-8aae-a4b008aa6591" providerId="AD" clId="Web-{A0076550-9023-C4D6-9726-02A49543BE49}" dt="2024-07-22T21:00:04.158" v="2432" actId="1076"/>
          <ac:spMkLst>
            <pc:docMk/>
            <pc:sldMk cId="21269910" sldId="294"/>
            <ac:spMk id="9" creationId="{C90CE069-3945-B96A-C93C-052897EA53E6}"/>
          </ac:spMkLst>
        </pc:spChg>
        <pc:spChg chg="add mod">
          <ac:chgData name="Jack Graziano" userId="S::jack.graziano@ama-inc.com::c6f52ad0-f0fa-4275-8aae-a4b008aa6591" providerId="AD" clId="Web-{A0076550-9023-C4D6-9726-02A49543BE49}" dt="2024-07-22T21:00:37.831" v="2446" actId="20577"/>
          <ac:spMkLst>
            <pc:docMk/>
            <pc:sldMk cId="21269910" sldId="294"/>
            <ac:spMk id="11" creationId="{7090EADA-33EC-846A-163C-FE29671C49D2}"/>
          </ac:spMkLst>
        </pc:spChg>
        <pc:spChg chg="add mod">
          <ac:chgData name="Jack Graziano" userId="S::jack.graziano@ama-inc.com::c6f52ad0-f0fa-4275-8aae-a4b008aa6591" providerId="AD" clId="Web-{A0076550-9023-C4D6-9726-02A49543BE49}" dt="2024-07-22T21:00:41.315" v="2447" actId="1076"/>
          <ac:spMkLst>
            <pc:docMk/>
            <pc:sldMk cId="21269910" sldId="294"/>
            <ac:spMk id="13" creationId="{0DC3AF0E-B3D7-A8FC-5CBF-A9387E2768E7}"/>
          </ac:spMkLst>
        </pc:spChg>
        <pc:spChg chg="add del mod">
          <ac:chgData name="Jack Graziano" userId="S::jack.graziano@ama-inc.com::c6f52ad0-f0fa-4275-8aae-a4b008aa6591" providerId="AD" clId="Web-{A0076550-9023-C4D6-9726-02A49543BE49}" dt="2024-07-22T21:00:24.705" v="2441"/>
          <ac:spMkLst>
            <pc:docMk/>
            <pc:sldMk cId="21269910" sldId="294"/>
            <ac:spMk id="15" creationId="{8361FAB5-B615-07CA-BB45-95FF46554D57}"/>
          </ac:spMkLst>
        </pc:spChg>
        <pc:spChg chg="add mod">
          <ac:chgData name="Jack Graziano" userId="S::jack.graziano@ama-inc.com::c6f52ad0-f0fa-4275-8aae-a4b008aa6591" providerId="AD" clId="Web-{A0076550-9023-C4D6-9726-02A49543BE49}" dt="2024-07-22T21:00:50.628" v="2448" actId="1076"/>
          <ac:spMkLst>
            <pc:docMk/>
            <pc:sldMk cId="21269910" sldId="294"/>
            <ac:spMk id="17" creationId="{BED4C834-9E3E-3285-8AC2-4816EACCA3FF}"/>
          </ac:spMkLst>
        </pc:spChg>
        <pc:spChg chg="add del">
          <ac:chgData name="Jack Graziano" userId="S::jack.graziano@ama-inc.com::c6f52ad0-f0fa-4275-8aae-a4b008aa6591" providerId="AD" clId="Web-{A0076550-9023-C4D6-9726-02A49543BE49}" dt="2024-07-22T21:00:27.377" v="2442"/>
          <ac:spMkLst>
            <pc:docMk/>
            <pc:sldMk cId="21269910" sldId="294"/>
            <ac:spMk id="19" creationId="{8D8E0D83-3807-A211-66AF-3623E8AF6C19}"/>
          </ac:spMkLst>
        </pc:spChg>
        <pc:spChg chg="add del">
          <ac:chgData name="Jack Graziano" userId="S::jack.graziano@ama-inc.com::c6f52ad0-f0fa-4275-8aae-a4b008aa6591" providerId="AD" clId="Web-{A0076550-9023-C4D6-9726-02A49543BE49}" dt="2024-07-22T21:00:28.846" v="2443"/>
          <ac:spMkLst>
            <pc:docMk/>
            <pc:sldMk cId="21269910" sldId="294"/>
            <ac:spMk id="21" creationId="{87038B0C-53B7-BA6A-F116-883F41599FE7}"/>
          </ac:spMkLst>
        </pc:spChg>
        <pc:spChg chg="add del">
          <ac:chgData name="Jack Graziano" userId="S::jack.graziano@ama-inc.com::c6f52ad0-f0fa-4275-8aae-a4b008aa6591" providerId="AD" clId="Web-{A0076550-9023-C4D6-9726-02A49543BE49}" dt="2024-07-22T21:00:30.502" v="2444"/>
          <ac:spMkLst>
            <pc:docMk/>
            <pc:sldMk cId="21269910" sldId="294"/>
            <ac:spMk id="23" creationId="{F7DCE789-A810-4966-9CCA-0902D94FFA93}"/>
          </ac:spMkLst>
        </pc:spChg>
        <pc:spChg chg="add mod">
          <ac:chgData name="Jack Graziano" userId="S::jack.graziano@ama-inc.com::c6f52ad0-f0fa-4275-8aae-a4b008aa6591" providerId="AD" clId="Web-{A0076550-9023-C4D6-9726-02A49543BE49}" dt="2024-07-22T21:01:17.973" v="2453" actId="1076"/>
          <ac:spMkLst>
            <pc:docMk/>
            <pc:sldMk cId="21269910" sldId="294"/>
            <ac:spMk id="24" creationId="{AFF9097E-176F-D9A2-5960-D933E966F1ED}"/>
          </ac:spMkLst>
        </pc:spChg>
        <pc:spChg chg="add mod">
          <ac:chgData name="Jack Graziano" userId="S::jack.graziano@ama-inc.com::c6f52ad0-f0fa-4275-8aae-a4b008aa6591" providerId="AD" clId="Web-{A0076550-9023-C4D6-9726-02A49543BE49}" dt="2024-07-22T21:01:25.489" v="2457" actId="20577"/>
          <ac:spMkLst>
            <pc:docMk/>
            <pc:sldMk cId="21269910" sldId="294"/>
            <ac:spMk id="25" creationId="{D347CAEF-916B-D7DA-F61B-36C282AE0AA8}"/>
          </ac:spMkLst>
        </pc:spChg>
        <pc:spChg chg="add mod">
          <ac:chgData name="Jack Graziano" userId="S::jack.graziano@ama-inc.com::c6f52ad0-f0fa-4275-8aae-a4b008aa6591" providerId="AD" clId="Web-{A0076550-9023-C4D6-9726-02A49543BE49}" dt="2024-07-22T21:01:30.723" v="2461" actId="20577"/>
          <ac:spMkLst>
            <pc:docMk/>
            <pc:sldMk cId="21269910" sldId="294"/>
            <ac:spMk id="26" creationId="{EFCFC5A1-7600-D806-83D3-EF3C5F3C8561}"/>
          </ac:spMkLst>
        </pc:spChg>
        <pc:spChg chg="add mod">
          <ac:chgData name="Jack Graziano" userId="S::jack.graziano@ama-inc.com::c6f52ad0-f0fa-4275-8aae-a4b008aa6591" providerId="AD" clId="Web-{A0076550-9023-C4D6-9726-02A49543BE49}" dt="2024-07-22T21:01:34.958" v="2465" actId="20577"/>
          <ac:spMkLst>
            <pc:docMk/>
            <pc:sldMk cId="21269910" sldId="294"/>
            <ac:spMk id="27" creationId="{C168A3FF-43E4-7C35-D497-55B279D2BA70}"/>
          </ac:spMkLst>
        </pc:spChg>
        <pc:spChg chg="add mod">
          <ac:chgData name="Jack Graziano" userId="S::jack.graziano@ama-inc.com::c6f52ad0-f0fa-4275-8aae-a4b008aa6591" providerId="AD" clId="Web-{A0076550-9023-C4D6-9726-02A49543BE49}" dt="2024-07-22T21:01:40.052" v="2470" actId="20577"/>
          <ac:spMkLst>
            <pc:docMk/>
            <pc:sldMk cId="21269910" sldId="294"/>
            <ac:spMk id="28" creationId="{B64265A7-0D65-0065-8ED1-2EA6B134B5E7}"/>
          </ac:spMkLst>
        </pc:spChg>
        <pc:spChg chg="add mod">
          <ac:chgData name="Jack Graziano" userId="S::jack.graziano@ama-inc.com::c6f52ad0-f0fa-4275-8aae-a4b008aa6591" providerId="AD" clId="Web-{A0076550-9023-C4D6-9726-02A49543BE49}" dt="2024-07-22T21:02:10.990" v="2502" actId="1076"/>
          <ac:spMkLst>
            <pc:docMk/>
            <pc:sldMk cId="21269910" sldId="294"/>
            <ac:spMk id="30" creationId="{33AA7A19-8CB2-92BC-1C90-6629F81D8214}"/>
          </ac:spMkLst>
        </pc:spChg>
        <pc:spChg chg="add mod">
          <ac:chgData name="Jack Graziano" userId="S::jack.graziano@ama-inc.com::c6f52ad0-f0fa-4275-8aae-a4b008aa6591" providerId="AD" clId="Web-{A0076550-9023-C4D6-9726-02A49543BE49}" dt="2024-07-22T21:02:11.006" v="2503" actId="1076"/>
          <ac:spMkLst>
            <pc:docMk/>
            <pc:sldMk cId="21269910" sldId="294"/>
            <ac:spMk id="32" creationId="{A0BD2EA0-DC0B-DADC-7756-402BCCA35920}"/>
          </ac:spMkLst>
        </pc:spChg>
        <pc:spChg chg="add mod">
          <ac:chgData name="Jack Graziano" userId="S::jack.graziano@ama-inc.com::c6f52ad0-f0fa-4275-8aae-a4b008aa6591" providerId="AD" clId="Web-{A0076550-9023-C4D6-9726-02A49543BE49}" dt="2024-07-22T21:02:11.022" v="2504" actId="1076"/>
          <ac:spMkLst>
            <pc:docMk/>
            <pc:sldMk cId="21269910" sldId="294"/>
            <ac:spMk id="34" creationId="{137EAF2F-30FB-9ACE-46A8-08F5AE24555B}"/>
          </ac:spMkLst>
        </pc:spChg>
        <pc:spChg chg="add mod">
          <ac:chgData name="Jack Graziano" userId="S::jack.graziano@ama-inc.com::c6f52ad0-f0fa-4275-8aae-a4b008aa6591" providerId="AD" clId="Web-{A0076550-9023-C4D6-9726-02A49543BE49}" dt="2024-07-22T21:02:11.037" v="2505" actId="1076"/>
          <ac:spMkLst>
            <pc:docMk/>
            <pc:sldMk cId="21269910" sldId="294"/>
            <ac:spMk id="36" creationId="{6799D334-10FE-0266-82B1-AC47C30FDDD5}"/>
          </ac:spMkLst>
        </pc:spChg>
        <pc:spChg chg="add mod">
          <ac:chgData name="Jack Graziano" userId="S::jack.graziano@ama-inc.com::c6f52ad0-f0fa-4275-8aae-a4b008aa6591" providerId="AD" clId="Web-{A0076550-9023-C4D6-9726-02A49543BE49}" dt="2024-07-22T21:02:11.037" v="2506" actId="1076"/>
          <ac:spMkLst>
            <pc:docMk/>
            <pc:sldMk cId="21269910" sldId="294"/>
            <ac:spMk id="38" creationId="{467CB15B-544B-1081-1EF5-FEF9F552415E}"/>
          </ac:spMkLst>
        </pc:spChg>
        <pc:spChg chg="add mod">
          <ac:chgData name="Jack Graziano" userId="S::jack.graziano@ama-inc.com::c6f52ad0-f0fa-4275-8aae-a4b008aa6591" providerId="AD" clId="Web-{A0076550-9023-C4D6-9726-02A49543BE49}" dt="2024-07-22T21:02:11.053" v="2507" actId="1076"/>
          <ac:spMkLst>
            <pc:docMk/>
            <pc:sldMk cId="21269910" sldId="294"/>
            <ac:spMk id="40" creationId="{0F30BB1D-D104-0753-5758-62E1B0DACB21}"/>
          </ac:spMkLst>
        </pc:spChg>
        <pc:spChg chg="add mod">
          <ac:chgData name="Jack Graziano" userId="S::jack.graziano@ama-inc.com::c6f52ad0-f0fa-4275-8aae-a4b008aa6591" providerId="AD" clId="Web-{A0076550-9023-C4D6-9726-02A49543BE49}" dt="2024-07-22T21:02:11.069" v="2508" actId="1076"/>
          <ac:spMkLst>
            <pc:docMk/>
            <pc:sldMk cId="21269910" sldId="294"/>
            <ac:spMk id="42" creationId="{A21E66F1-734B-FABD-1B64-76B308593499}"/>
          </ac:spMkLst>
        </pc:spChg>
        <pc:spChg chg="add mod">
          <ac:chgData name="Jack Graziano" userId="S::jack.graziano@ama-inc.com::c6f52ad0-f0fa-4275-8aae-a4b008aa6591" providerId="AD" clId="Web-{A0076550-9023-C4D6-9726-02A49543BE49}" dt="2024-07-22T21:02:11.069" v="2509" actId="1076"/>
          <ac:spMkLst>
            <pc:docMk/>
            <pc:sldMk cId="21269910" sldId="294"/>
            <ac:spMk id="44" creationId="{018FF16D-A728-B259-0A2A-FCEE0D617E48}"/>
          </ac:spMkLst>
        </pc:spChg>
        <pc:spChg chg="add mod">
          <ac:chgData name="Jack Graziano" userId="S::jack.graziano@ama-inc.com::c6f52ad0-f0fa-4275-8aae-a4b008aa6591" providerId="AD" clId="Web-{A0076550-9023-C4D6-9726-02A49543BE49}" dt="2024-07-22T21:02:11.084" v="2510" actId="1076"/>
          <ac:spMkLst>
            <pc:docMk/>
            <pc:sldMk cId="21269910" sldId="294"/>
            <ac:spMk id="46" creationId="{F5309D62-1D65-BD1D-4D99-E53D6B03E9BA}"/>
          </ac:spMkLst>
        </pc:spChg>
        <pc:spChg chg="add mod">
          <ac:chgData name="Jack Graziano" userId="S::jack.graziano@ama-inc.com::c6f52ad0-f0fa-4275-8aae-a4b008aa6591" providerId="AD" clId="Web-{A0076550-9023-C4D6-9726-02A49543BE49}" dt="2024-07-22T21:02:11.100" v="2511" actId="1076"/>
          <ac:spMkLst>
            <pc:docMk/>
            <pc:sldMk cId="21269910" sldId="294"/>
            <ac:spMk id="48" creationId="{5A15E72A-3266-7E27-43FD-9FD2197BAF29}"/>
          </ac:spMkLst>
        </pc:spChg>
        <pc:picChg chg="add mod">
          <ac:chgData name="Jack Graziano" userId="S::jack.graziano@ama-inc.com::c6f52ad0-f0fa-4275-8aae-a4b008aa6591" providerId="AD" clId="Web-{A0076550-9023-C4D6-9726-02A49543BE49}" dt="2024-07-22T20:59:51.720" v="2430" actId="1076"/>
          <ac:picMkLst>
            <pc:docMk/>
            <pc:sldMk cId="21269910" sldId="294"/>
            <ac:picMk id="4" creationId="{BC812EDC-6C55-317F-9120-5525E7D8D739}"/>
          </ac:picMkLst>
        </pc:picChg>
        <pc:picChg chg="del">
          <ac:chgData name="Jack Graziano" userId="S::jack.graziano@ama-inc.com::c6f52ad0-f0fa-4275-8aae-a4b008aa6591" providerId="AD" clId="Web-{A0076550-9023-C4D6-9726-02A49543BE49}" dt="2024-07-22T20:58:47.827" v="2412"/>
          <ac:picMkLst>
            <pc:docMk/>
            <pc:sldMk cId="21269910" sldId="294"/>
            <ac:picMk id="6" creationId="{93E2DAF5-F15C-FDC8-CBE8-1B2054F7FB86}"/>
          </ac:picMkLst>
        </pc:picChg>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A0076550-9023-C4D6-9726-02A49543BE49}" dt="2024-07-22T22:42:50.005" v="6744"/>
              <pc2:cmMkLst xmlns:pc2="http://schemas.microsoft.com/office/powerpoint/2019/9/main/command">
                <pc:docMk/>
                <pc:sldMk cId="21269910" sldId="294"/>
                <pc2:cmMk id="{FB4803F3-8848-48AA-AC34-D02B126C4C16}"/>
              </pc2:cmMkLst>
            </pc226:cmChg>
            <pc226:cmChg xmlns:pc226="http://schemas.microsoft.com/office/powerpoint/2022/06/main/command" chg="del">
              <pc226:chgData name="Jack Graziano" userId="S::jack.graziano@ama-inc.com::c6f52ad0-f0fa-4275-8aae-a4b008aa6591" providerId="AD" clId="Web-{A0076550-9023-C4D6-9726-02A49543BE49}" dt="2024-07-22T22:42:42.317" v="6743"/>
              <pc2:cmMkLst xmlns:pc2="http://schemas.microsoft.com/office/powerpoint/2019/9/main/command">
                <pc:docMk/>
                <pc:sldMk cId="21269910" sldId="294"/>
                <pc2:cmMk id="{60C213FF-54C4-4693-9032-5B2C0EBE90A1}"/>
              </pc2:cmMkLst>
            </pc226:cmChg>
          </p:ext>
        </pc:extLst>
      </pc:sldChg>
      <pc:sldChg chg="addSp delSp modSp modNotes">
        <pc:chgData name="Jack Graziano" userId="S::jack.graziano@ama-inc.com::c6f52ad0-f0fa-4275-8aae-a4b008aa6591" providerId="AD" clId="Web-{A0076550-9023-C4D6-9726-02A49543BE49}" dt="2024-07-22T23:24:59.551" v="8104" actId="1076"/>
        <pc:sldMkLst>
          <pc:docMk/>
          <pc:sldMk cId="3478226230" sldId="299"/>
        </pc:sldMkLst>
        <pc:spChg chg="add mod">
          <ac:chgData name="Jack Graziano" userId="S::jack.graziano@ama-inc.com::c6f52ad0-f0fa-4275-8aae-a4b008aa6591" providerId="AD" clId="Web-{A0076550-9023-C4D6-9726-02A49543BE49}" dt="2024-07-22T23:20:40.167" v="8009" actId="1076"/>
          <ac:spMkLst>
            <pc:docMk/>
            <pc:sldMk cId="3478226230" sldId="299"/>
            <ac:spMk id="4" creationId="{6B9DE213-7F54-B676-85DD-6ED1229FF266}"/>
          </ac:spMkLst>
        </pc:spChg>
        <pc:spChg chg="add mod">
          <ac:chgData name="Jack Graziano" userId="S::jack.graziano@ama-inc.com::c6f52ad0-f0fa-4275-8aae-a4b008aa6591" providerId="AD" clId="Web-{A0076550-9023-C4D6-9726-02A49543BE49}" dt="2024-07-22T23:21:02.074" v="8019" actId="1076"/>
          <ac:spMkLst>
            <pc:docMk/>
            <pc:sldMk cId="3478226230" sldId="299"/>
            <ac:spMk id="5" creationId="{9CBD53E0-B2A8-E826-A440-1DDDE6F62712}"/>
          </ac:spMkLst>
        </pc:spChg>
        <pc:spChg chg="add mod">
          <ac:chgData name="Jack Graziano" userId="S::jack.graziano@ama-inc.com::c6f52ad0-f0fa-4275-8aae-a4b008aa6591" providerId="AD" clId="Web-{A0076550-9023-C4D6-9726-02A49543BE49}" dt="2024-07-22T23:21:06.996" v="8020" actId="1076"/>
          <ac:spMkLst>
            <pc:docMk/>
            <pc:sldMk cId="3478226230" sldId="299"/>
            <ac:spMk id="7" creationId="{CD1145AE-87F2-AD92-42B2-DD64E6424FFE}"/>
          </ac:spMkLst>
        </pc:spChg>
        <pc:spChg chg="del mod">
          <ac:chgData name="Jack Graziano" userId="S::jack.graziano@ama-inc.com::c6f52ad0-f0fa-4275-8aae-a4b008aa6591" providerId="AD" clId="Web-{A0076550-9023-C4D6-9726-02A49543BE49}" dt="2024-07-22T23:17:06.175" v="7948"/>
          <ac:spMkLst>
            <pc:docMk/>
            <pc:sldMk cId="3478226230" sldId="299"/>
            <ac:spMk id="8" creationId="{F4054D31-D646-387D-0427-5FACB4541106}"/>
          </ac:spMkLst>
        </pc:spChg>
        <pc:spChg chg="add mod">
          <ac:chgData name="Jack Graziano" userId="S::jack.graziano@ama-inc.com::c6f52ad0-f0fa-4275-8aae-a4b008aa6591" providerId="AD" clId="Web-{A0076550-9023-C4D6-9726-02A49543BE49}" dt="2024-07-22T23:20:40.182" v="8013" actId="1076"/>
          <ac:spMkLst>
            <pc:docMk/>
            <pc:sldMk cId="3478226230" sldId="299"/>
            <ac:spMk id="9" creationId="{961AC5AB-5E0A-6289-1F4C-E55F17CAF686}"/>
          </ac:spMkLst>
        </pc:spChg>
        <pc:spChg chg="add mod">
          <ac:chgData name="Jack Graziano" userId="S::jack.graziano@ama-inc.com::c6f52ad0-f0fa-4275-8aae-a4b008aa6591" providerId="AD" clId="Web-{A0076550-9023-C4D6-9726-02A49543BE49}" dt="2024-07-22T23:24:59.535" v="8100" actId="1076"/>
          <ac:spMkLst>
            <pc:docMk/>
            <pc:sldMk cId="3478226230" sldId="299"/>
            <ac:spMk id="14" creationId="{5DFDCFE8-5AC0-B4BB-9CA9-098060EECBB4}"/>
          </ac:spMkLst>
        </pc:spChg>
        <pc:spChg chg="add mod">
          <ac:chgData name="Jack Graziano" userId="S::jack.graziano@ama-inc.com::c6f52ad0-f0fa-4275-8aae-a4b008aa6591" providerId="AD" clId="Web-{A0076550-9023-C4D6-9726-02A49543BE49}" dt="2024-07-22T23:24:59.535" v="8101" actId="1076"/>
          <ac:spMkLst>
            <pc:docMk/>
            <pc:sldMk cId="3478226230" sldId="299"/>
            <ac:spMk id="15" creationId="{99CD006B-C512-8434-1236-75C960BDF57C}"/>
          </ac:spMkLst>
        </pc:spChg>
        <pc:spChg chg="add mod">
          <ac:chgData name="Jack Graziano" userId="S::jack.graziano@ama-inc.com::c6f52ad0-f0fa-4275-8aae-a4b008aa6591" providerId="AD" clId="Web-{A0076550-9023-C4D6-9726-02A49543BE49}" dt="2024-07-22T23:24:59.551" v="8103" actId="1076"/>
          <ac:spMkLst>
            <pc:docMk/>
            <pc:sldMk cId="3478226230" sldId="299"/>
            <ac:spMk id="17" creationId="{2A5C1D64-C2DE-77D4-CDB4-67575446D768}"/>
          </ac:spMkLst>
        </pc:spChg>
        <pc:spChg chg="add mod">
          <ac:chgData name="Jack Graziano" userId="S::jack.graziano@ama-inc.com::c6f52ad0-f0fa-4275-8aae-a4b008aa6591" providerId="AD" clId="Web-{A0076550-9023-C4D6-9726-02A49543BE49}" dt="2024-07-22T23:24:59.551" v="8104" actId="1076"/>
          <ac:spMkLst>
            <pc:docMk/>
            <pc:sldMk cId="3478226230" sldId="299"/>
            <ac:spMk id="18" creationId="{B23A0EC0-3E23-D545-2CB4-BEEF24DA956C}"/>
          </ac:spMkLst>
        </pc:spChg>
        <pc:picChg chg="add mod">
          <ac:chgData name="Jack Graziano" userId="S::jack.graziano@ama-inc.com::c6f52ad0-f0fa-4275-8aae-a4b008aa6591" providerId="AD" clId="Web-{A0076550-9023-C4D6-9726-02A49543BE49}" dt="2024-07-22T23:24:53.129" v="8097" actId="1076"/>
          <ac:picMkLst>
            <pc:docMk/>
            <pc:sldMk cId="3478226230" sldId="299"/>
            <ac:picMk id="10" creationId="{939AB00C-8554-4773-DE02-399F233C4F5B}"/>
          </ac:picMkLst>
        </pc:picChg>
        <pc:picChg chg="add del mod">
          <ac:chgData name="Jack Graziano" userId="S::jack.graziano@ama-inc.com::c6f52ad0-f0fa-4275-8aae-a4b008aa6591" providerId="AD" clId="Web-{A0076550-9023-C4D6-9726-02A49543BE49}" dt="2024-07-22T23:18:45.538" v="7976"/>
          <ac:picMkLst>
            <pc:docMk/>
            <pc:sldMk cId="3478226230" sldId="299"/>
            <ac:picMk id="11" creationId="{3BB70F46-F38E-8365-3BB3-CD3549091860}"/>
          </ac:picMkLst>
        </pc:picChg>
        <pc:picChg chg="add mod">
          <ac:chgData name="Jack Graziano" userId="S::jack.graziano@ama-inc.com::c6f52ad0-f0fa-4275-8aae-a4b008aa6591" providerId="AD" clId="Web-{A0076550-9023-C4D6-9726-02A49543BE49}" dt="2024-07-22T23:24:53.144" v="8098" actId="1076"/>
          <ac:picMkLst>
            <pc:docMk/>
            <pc:sldMk cId="3478226230" sldId="299"/>
            <ac:picMk id="12" creationId="{BC95C919-4F83-F723-E980-78CA0BC4D019}"/>
          </ac:picMkLst>
        </pc:picChg>
        <pc:picChg chg="add mod">
          <ac:chgData name="Jack Graziano" userId="S::jack.graziano@ama-inc.com::c6f52ad0-f0fa-4275-8aae-a4b008aa6591" providerId="AD" clId="Web-{A0076550-9023-C4D6-9726-02A49543BE49}" dt="2024-07-22T23:24:53.144" v="8099" actId="1076"/>
          <ac:picMkLst>
            <pc:docMk/>
            <pc:sldMk cId="3478226230" sldId="299"/>
            <ac:picMk id="13" creationId="{EF79FC57-1C2A-7BAF-86B7-C98F4C6C7C6C}"/>
          </ac:picMkLst>
        </pc:picChg>
        <pc:cxnChg chg="add mod">
          <ac:chgData name="Jack Graziano" userId="S::jack.graziano@ama-inc.com::c6f52ad0-f0fa-4275-8aae-a4b008aa6591" providerId="AD" clId="Web-{A0076550-9023-C4D6-9726-02A49543BE49}" dt="2024-07-22T23:20:40.182" v="8011" actId="1076"/>
          <ac:cxnSpMkLst>
            <pc:docMk/>
            <pc:sldMk cId="3478226230" sldId="299"/>
            <ac:cxnSpMk id="6" creationId="{7D021551-5C31-4E83-F0A6-BCA26A79B821}"/>
          </ac:cxnSpMkLst>
        </pc:cxnChg>
        <pc:cxnChg chg="add mod">
          <ac:chgData name="Jack Graziano" userId="S::jack.graziano@ama-inc.com::c6f52ad0-f0fa-4275-8aae-a4b008aa6591" providerId="AD" clId="Web-{A0076550-9023-C4D6-9726-02A49543BE49}" dt="2024-07-22T23:24:59.551" v="8102" actId="1076"/>
          <ac:cxnSpMkLst>
            <pc:docMk/>
            <pc:sldMk cId="3478226230" sldId="299"/>
            <ac:cxnSpMk id="16" creationId="{231AF83C-B279-359C-AC08-9B818A0B3231}"/>
          </ac:cxnSpMkLst>
        </pc:cxnChg>
      </pc:sldChg>
      <pc:sldChg chg="modSp">
        <pc:chgData name="Jack Graziano" userId="S::jack.graziano@ama-inc.com::c6f52ad0-f0fa-4275-8aae-a4b008aa6591" providerId="AD" clId="Web-{A0076550-9023-C4D6-9726-02A49543BE49}" dt="2024-07-22T22:42:29.723" v="6740" actId="1076"/>
        <pc:sldMkLst>
          <pc:docMk/>
          <pc:sldMk cId="1642679567" sldId="304"/>
        </pc:sldMkLst>
        <pc:spChg chg="mod">
          <ac:chgData name="Jack Graziano" userId="S::jack.graziano@ama-inc.com::c6f52ad0-f0fa-4275-8aae-a4b008aa6591" providerId="AD" clId="Web-{A0076550-9023-C4D6-9726-02A49543BE49}" dt="2024-07-22T22:42:29.723" v="6740" actId="1076"/>
          <ac:spMkLst>
            <pc:docMk/>
            <pc:sldMk cId="1642679567" sldId="304"/>
            <ac:spMk id="48" creationId="{201E819E-3EDC-4E6E-E71F-4939E5B95446}"/>
          </ac:spMkLst>
        </pc:spChg>
        <pc:picChg chg="mod">
          <ac:chgData name="Jack Graziano" userId="S::jack.graziano@ama-inc.com::c6f52ad0-f0fa-4275-8aae-a4b008aa6591" providerId="AD" clId="Web-{A0076550-9023-C4D6-9726-02A49543BE49}" dt="2024-07-22T21:34:04.731" v="2765" actId="1076"/>
          <ac:picMkLst>
            <pc:docMk/>
            <pc:sldMk cId="1642679567" sldId="304"/>
            <ac:picMk id="2" creationId="{3AC9E9ED-797B-782E-9B70-D1EFC9A26526}"/>
          </ac:picMkLst>
        </pc:picChg>
      </pc:sldChg>
      <pc:sldChg chg="addSp delSp modSp delCm modNotes">
        <pc:chgData name="Jack Graziano" userId="S::jack.graziano@ama-inc.com::c6f52ad0-f0fa-4275-8aae-a4b008aa6591" providerId="AD" clId="Web-{A0076550-9023-C4D6-9726-02A49543BE49}" dt="2024-07-22T23:23:08.938" v="8096" actId="20577"/>
        <pc:sldMkLst>
          <pc:docMk/>
          <pc:sldMk cId="1322138130" sldId="305"/>
        </pc:sldMkLst>
        <pc:spChg chg="del">
          <ac:chgData name="Jack Graziano" userId="S::jack.graziano@ama-inc.com::c6f52ad0-f0fa-4275-8aae-a4b008aa6591" providerId="AD" clId="Web-{A0076550-9023-C4D6-9726-02A49543BE49}" dt="2024-07-22T17:08:16.388" v="0"/>
          <ac:spMkLst>
            <pc:docMk/>
            <pc:sldMk cId="1322138130" sldId="305"/>
            <ac:spMk id="3" creationId="{AFCF9121-C2B8-00D8-5140-9188A0543E4B}"/>
          </ac:spMkLst>
        </pc:spChg>
        <pc:spChg chg="add del mod">
          <ac:chgData name="Jack Graziano" userId="S::jack.graziano@ama-inc.com::c6f52ad0-f0fa-4275-8aae-a4b008aa6591" providerId="AD" clId="Web-{A0076550-9023-C4D6-9726-02A49543BE49}" dt="2024-07-22T19:42:32.600" v="478"/>
          <ac:spMkLst>
            <pc:docMk/>
            <pc:sldMk cId="1322138130" sldId="305"/>
            <ac:spMk id="4" creationId="{6DE0CFCE-7867-0066-39B0-1439557BE722}"/>
          </ac:spMkLst>
        </pc:spChg>
        <pc:spChg chg="add del mod">
          <ac:chgData name="Jack Graziano" userId="S::jack.graziano@ama-inc.com::c6f52ad0-f0fa-4275-8aae-a4b008aa6591" providerId="AD" clId="Web-{A0076550-9023-C4D6-9726-02A49543BE49}" dt="2024-07-22T19:33:28.268" v="471"/>
          <ac:spMkLst>
            <pc:docMk/>
            <pc:sldMk cId="1322138130" sldId="305"/>
            <ac:spMk id="6" creationId="{695E070C-6869-8139-A594-BCB12FBCC1AD}"/>
          </ac:spMkLst>
        </pc:spChg>
        <pc:spChg chg="add mod">
          <ac:chgData name="Jack Graziano" userId="S::jack.graziano@ama-inc.com::c6f52ad0-f0fa-4275-8aae-a4b008aa6591" providerId="AD" clId="Web-{A0076550-9023-C4D6-9726-02A49543BE49}" dt="2024-07-22T23:23:08.938" v="8096" actId="20577"/>
          <ac:spMkLst>
            <pc:docMk/>
            <pc:sldMk cId="1322138130" sldId="305"/>
            <ac:spMk id="8" creationId="{B8CD2C59-DE38-432E-6585-CF7EFD85B55C}"/>
          </ac:spMkLst>
        </pc:spChg>
        <pc:graphicFrameChg chg="add mod modGraphic">
          <ac:chgData name="Jack Graziano" userId="S::jack.graziano@ama-inc.com::c6f52ad0-f0fa-4275-8aae-a4b008aa6591" providerId="AD" clId="Web-{A0076550-9023-C4D6-9726-02A49543BE49}" dt="2024-07-22T22:33:23.296" v="6220" actId="1076"/>
          <ac:graphicFrameMkLst>
            <pc:docMk/>
            <pc:sldMk cId="1322138130" sldId="305"/>
            <ac:graphicFrameMk id="5" creationId="{D7F42767-B583-4273-9DEA-2288BDB71786}"/>
          </ac:graphicFrameMkLst>
        </pc:graphicFrameChg>
        <pc:picChg chg="add del mod ord">
          <ac:chgData name="Jack Graziano" userId="S::jack.graziano@ama-inc.com::c6f52ad0-f0fa-4275-8aae-a4b008aa6591" providerId="AD" clId="Web-{A0076550-9023-C4D6-9726-02A49543BE49}" dt="2024-07-22T19:44:27.604" v="632"/>
          <ac:picMkLst>
            <pc:docMk/>
            <pc:sldMk cId="1322138130" sldId="305"/>
            <ac:picMk id="3" creationId="{7190F2AD-AB75-5620-C71C-4D63D0544A01}"/>
          </ac:picMkLst>
        </pc:picChg>
        <pc:picChg chg="add del mod ord">
          <ac:chgData name="Jack Graziano" userId="S::jack.graziano@ama-inc.com::c6f52ad0-f0fa-4275-8aae-a4b008aa6591" providerId="AD" clId="Web-{A0076550-9023-C4D6-9726-02A49543BE49}" dt="2024-07-22T17:08:17.564" v="1"/>
          <ac:picMkLst>
            <pc:docMk/>
            <pc:sldMk cId="1322138130" sldId="305"/>
            <ac:picMk id="4" creationId="{924BA37D-186C-41BE-902F-FDAB8AA7687D}"/>
          </ac:picMkLst>
        </pc:picChg>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A0076550-9023-C4D6-9726-02A49543BE49}" dt="2024-07-22T22:40:53.673" v="6730"/>
              <pc2:cmMkLst xmlns:pc2="http://schemas.microsoft.com/office/powerpoint/2019/9/main/command">
                <pc:docMk/>
                <pc:sldMk cId="1322138130" sldId="305"/>
                <pc2:cmMk id="{C0D3461B-A885-4765-96A5-8B2E9B6EB925}"/>
              </pc2:cmMkLst>
            </pc226:cmChg>
          </p:ext>
        </pc:extLst>
      </pc:sldChg>
      <pc:sldChg chg="modSp">
        <pc:chgData name="Jack Graziano" userId="S::jack.graziano@ama-inc.com::c6f52ad0-f0fa-4275-8aae-a4b008aa6591" providerId="AD" clId="Web-{A0076550-9023-C4D6-9726-02A49543BE49}" dt="2024-07-22T22:41:18.220" v="6732" actId="14100"/>
        <pc:sldMkLst>
          <pc:docMk/>
          <pc:sldMk cId="1621697058" sldId="306"/>
        </pc:sldMkLst>
        <pc:spChg chg="mod">
          <ac:chgData name="Jack Graziano" userId="S::jack.graziano@ama-inc.com::c6f52ad0-f0fa-4275-8aae-a4b008aa6591" providerId="AD" clId="Web-{A0076550-9023-C4D6-9726-02A49543BE49}" dt="2024-07-22T22:41:18.220" v="6732" actId="14100"/>
          <ac:spMkLst>
            <pc:docMk/>
            <pc:sldMk cId="1621697058" sldId="306"/>
            <ac:spMk id="8" creationId="{08B60C31-DC6A-4178-D444-00B58590B31E}"/>
          </ac:spMkLst>
        </pc:spChg>
      </pc:sldChg>
      <pc:sldChg chg="modSp delCm modCm">
        <pc:chgData name="Jack Graziano" userId="S::jack.graziano@ama-inc.com::c6f52ad0-f0fa-4275-8aae-a4b008aa6591" providerId="AD" clId="Web-{A0076550-9023-C4D6-9726-02A49543BE49}" dt="2024-07-22T22:41:42.409" v="6736"/>
        <pc:sldMkLst>
          <pc:docMk/>
          <pc:sldMk cId="4125079733" sldId="308"/>
        </pc:sldMkLst>
        <pc:spChg chg="mod">
          <ac:chgData name="Jack Graziano" userId="S::jack.graziano@ama-inc.com::c6f52ad0-f0fa-4275-8aae-a4b008aa6591" providerId="AD" clId="Web-{A0076550-9023-C4D6-9726-02A49543BE49}" dt="2024-07-22T22:41:41.940" v="6735" actId="20577"/>
          <ac:spMkLst>
            <pc:docMk/>
            <pc:sldMk cId="4125079733" sldId="308"/>
            <ac:spMk id="2" creationId="{96F0C7C4-C481-BAE4-6CF2-440EB49FCB85}"/>
          </ac:spMkLst>
        </pc:spChg>
        <pc:extLst>
          <p:ext xmlns:p="http://schemas.openxmlformats.org/presentationml/2006/main" uri="{D6D511B9-2390-475A-947B-AFAB55BFBCF1}">
            <pc226:cmChg xmlns:pc226="http://schemas.microsoft.com/office/powerpoint/2022/06/main/command" chg="del mod">
              <pc226:chgData name="Jack Graziano" userId="S::jack.graziano@ama-inc.com::c6f52ad0-f0fa-4275-8aae-a4b008aa6591" providerId="AD" clId="Web-{A0076550-9023-C4D6-9726-02A49543BE49}" dt="2024-07-22T22:41:42.409" v="6736"/>
              <pc2:cmMkLst xmlns:pc2="http://schemas.microsoft.com/office/powerpoint/2019/9/main/command">
                <pc:docMk/>
                <pc:sldMk cId="4125079733" sldId="308"/>
                <pc2:cmMk id="{6DDD5B2D-FA91-4332-A21F-C50C32ECD786}"/>
              </pc2:cmMkLst>
            </pc226:cmChg>
          </p:ext>
        </pc:extLst>
      </pc:sldChg>
      <pc:sldChg chg="modSp">
        <pc:chgData name="Jack Graziano" userId="S::jack.graziano@ama-inc.com::c6f52ad0-f0fa-4275-8aae-a4b008aa6591" providerId="AD" clId="Web-{A0076550-9023-C4D6-9726-02A49543BE49}" dt="2024-07-22T21:54:03.290" v="2961"/>
        <pc:sldMkLst>
          <pc:docMk/>
          <pc:sldMk cId="2393958488" sldId="309"/>
        </pc:sldMkLst>
        <pc:picChg chg="mod modCrop">
          <ac:chgData name="Jack Graziano" userId="S::jack.graziano@ama-inc.com::c6f52ad0-f0fa-4275-8aae-a4b008aa6591" providerId="AD" clId="Web-{A0076550-9023-C4D6-9726-02A49543BE49}" dt="2024-07-22T21:54:03.290" v="2961"/>
          <ac:picMkLst>
            <pc:docMk/>
            <pc:sldMk cId="2393958488" sldId="309"/>
            <ac:picMk id="1027" creationId="{26A04555-F716-ED82-FBBF-F9D234B7C16D}"/>
          </ac:picMkLst>
        </pc:picChg>
      </pc:sldChg>
      <pc:sldChg chg="addSp modSp modNotes">
        <pc:chgData name="Jack Graziano" userId="S::jack.graziano@ama-inc.com::c6f52ad0-f0fa-4275-8aae-a4b008aa6591" providerId="AD" clId="Web-{A0076550-9023-C4D6-9726-02A49543BE49}" dt="2024-07-22T22:22:56.211" v="4354"/>
        <pc:sldMkLst>
          <pc:docMk/>
          <pc:sldMk cId="3133092113" sldId="310"/>
        </pc:sldMkLst>
        <pc:spChg chg="add mod">
          <ac:chgData name="Jack Graziano" userId="S::jack.graziano@ama-inc.com::c6f52ad0-f0fa-4275-8aae-a4b008aa6591" providerId="AD" clId="Web-{A0076550-9023-C4D6-9726-02A49543BE49}" dt="2024-07-22T22:17:57.450" v="3001" actId="1076"/>
          <ac:spMkLst>
            <pc:docMk/>
            <pc:sldMk cId="3133092113" sldId="310"/>
            <ac:spMk id="3" creationId="{52FA9A9A-F6CD-8DA6-70F3-0ED8A45EC55C}"/>
          </ac:spMkLst>
        </pc:spChg>
        <pc:spChg chg="add mod">
          <ac:chgData name="Jack Graziano" userId="S::jack.graziano@ama-inc.com::c6f52ad0-f0fa-4275-8aae-a4b008aa6591" providerId="AD" clId="Web-{A0076550-9023-C4D6-9726-02A49543BE49}" dt="2024-07-22T22:18:19.498" v="3063" actId="20577"/>
          <ac:spMkLst>
            <pc:docMk/>
            <pc:sldMk cId="3133092113" sldId="310"/>
            <ac:spMk id="4" creationId="{D4CA41C4-2E16-42CF-8D62-56721EBFDCC7}"/>
          </ac:spMkLst>
        </pc:spChg>
        <pc:spChg chg="add mod">
          <ac:chgData name="Jack Graziano" userId="S::jack.graziano@ama-inc.com::c6f52ad0-f0fa-4275-8aae-a4b008aa6591" providerId="AD" clId="Web-{A0076550-9023-C4D6-9726-02A49543BE49}" dt="2024-07-22T22:18:31.295" v="3092" actId="20577"/>
          <ac:spMkLst>
            <pc:docMk/>
            <pc:sldMk cId="3133092113" sldId="310"/>
            <ac:spMk id="5" creationId="{34CDE74D-85B3-E3AE-1899-4182FB4E4723}"/>
          </ac:spMkLst>
        </pc:spChg>
      </pc:sldChg>
      <pc:sldChg chg="modSp">
        <pc:chgData name="Jack Graziano" userId="S::jack.graziano@ama-inc.com::c6f52ad0-f0fa-4275-8aae-a4b008aa6591" providerId="AD" clId="Web-{A0076550-9023-C4D6-9726-02A49543BE49}" dt="2024-07-22T17:35:06.464" v="464" actId="1076"/>
        <pc:sldMkLst>
          <pc:docMk/>
          <pc:sldMk cId="2613166702" sldId="313"/>
        </pc:sldMkLst>
        <pc:spChg chg="mod">
          <ac:chgData name="Jack Graziano" userId="S::jack.graziano@ama-inc.com::c6f52ad0-f0fa-4275-8aae-a4b008aa6591" providerId="AD" clId="Web-{A0076550-9023-C4D6-9726-02A49543BE49}" dt="2024-07-22T17:35:06.464" v="464" actId="1076"/>
          <ac:spMkLst>
            <pc:docMk/>
            <pc:sldMk cId="2613166702" sldId="313"/>
            <ac:spMk id="62" creationId="{C5C61510-8A3C-DFD2-EE5F-676EFBA0F540}"/>
          </ac:spMkLst>
        </pc:spChg>
        <pc:cxnChg chg="mod">
          <ac:chgData name="Jack Graziano" userId="S::jack.graziano@ama-inc.com::c6f52ad0-f0fa-4275-8aae-a4b008aa6591" providerId="AD" clId="Web-{A0076550-9023-C4D6-9726-02A49543BE49}" dt="2024-07-22T17:35:06.464" v="464" actId="1076"/>
          <ac:cxnSpMkLst>
            <pc:docMk/>
            <pc:sldMk cId="2613166702" sldId="313"/>
            <ac:cxnSpMk id="75" creationId="{05784000-16DA-6C33-3739-C370C0C15B88}"/>
          </ac:cxnSpMkLst>
        </pc:cxnChg>
        <pc:cxnChg chg="mod">
          <ac:chgData name="Jack Graziano" userId="S::jack.graziano@ama-inc.com::c6f52ad0-f0fa-4275-8aae-a4b008aa6591" providerId="AD" clId="Web-{A0076550-9023-C4D6-9726-02A49543BE49}" dt="2024-07-22T17:35:06.464" v="464" actId="1076"/>
          <ac:cxnSpMkLst>
            <pc:docMk/>
            <pc:sldMk cId="2613166702" sldId="313"/>
            <ac:cxnSpMk id="78" creationId="{D9F43BFD-152F-4833-F287-6656C13354E2}"/>
          </ac:cxnSpMkLst>
        </pc:cxnChg>
      </pc:sldChg>
      <pc:sldChg chg="modSp ord">
        <pc:chgData name="Jack Graziano" userId="S::jack.graziano@ama-inc.com::c6f52ad0-f0fa-4275-8aae-a4b008aa6591" providerId="AD" clId="Web-{A0076550-9023-C4D6-9726-02A49543BE49}" dt="2024-07-22T21:10:49.806" v="2518"/>
        <pc:sldMkLst>
          <pc:docMk/>
          <pc:sldMk cId="899566595" sldId="314"/>
        </pc:sldMkLst>
        <pc:picChg chg="mod">
          <ac:chgData name="Jack Graziano" userId="S::jack.graziano@ama-inc.com::c6f52ad0-f0fa-4275-8aae-a4b008aa6591" providerId="AD" clId="Web-{A0076550-9023-C4D6-9726-02A49543BE49}" dt="2024-07-22T17:12:37.335" v="23" actId="1076"/>
          <ac:picMkLst>
            <pc:docMk/>
            <pc:sldMk cId="899566595" sldId="314"/>
            <ac:picMk id="11" creationId="{8EFE74A5-EE24-2798-CFFC-81A90231F885}"/>
          </ac:picMkLst>
        </pc:picChg>
      </pc:sldChg>
      <pc:sldChg chg="addSp delSp modSp new modNotes">
        <pc:chgData name="Jack Graziano" userId="S::jack.graziano@ama-inc.com::c6f52ad0-f0fa-4275-8aae-a4b008aa6591" providerId="AD" clId="Web-{A0076550-9023-C4D6-9726-02A49543BE49}" dt="2024-07-22T22:32:36.669" v="6201"/>
        <pc:sldMkLst>
          <pc:docMk/>
          <pc:sldMk cId="2343405397" sldId="315"/>
        </pc:sldMkLst>
        <pc:spChg chg="mod">
          <ac:chgData name="Jack Graziano" userId="S::jack.graziano@ama-inc.com::c6f52ad0-f0fa-4275-8aae-a4b008aa6591" providerId="AD" clId="Web-{A0076550-9023-C4D6-9726-02A49543BE49}" dt="2024-07-22T20:03:39.817" v="1297" actId="20577"/>
          <ac:spMkLst>
            <pc:docMk/>
            <pc:sldMk cId="2343405397" sldId="315"/>
            <ac:spMk id="2" creationId="{848F9F68-4F85-3CF4-CAB2-C900B0F3437F}"/>
          </ac:spMkLst>
        </pc:spChg>
        <pc:spChg chg="del">
          <ac:chgData name="Jack Graziano" userId="S::jack.graziano@ama-inc.com::c6f52ad0-f0fa-4275-8aae-a4b008aa6591" providerId="AD" clId="Web-{A0076550-9023-C4D6-9726-02A49543BE49}" dt="2024-07-22T17:08:51.827" v="5"/>
          <ac:spMkLst>
            <pc:docMk/>
            <pc:sldMk cId="2343405397" sldId="315"/>
            <ac:spMk id="3" creationId="{F78F12CB-C2C7-4E60-1722-B2ED9BD58538}"/>
          </ac:spMkLst>
        </pc:spChg>
        <pc:spChg chg="add mod">
          <ac:chgData name="Jack Graziano" userId="S::jack.graziano@ama-inc.com::c6f52ad0-f0fa-4275-8aae-a4b008aa6591" providerId="AD" clId="Web-{A0076550-9023-C4D6-9726-02A49543BE49}" dt="2024-07-22T17:22:06.435" v="254" actId="1076"/>
          <ac:spMkLst>
            <pc:docMk/>
            <pc:sldMk cId="2343405397" sldId="315"/>
            <ac:spMk id="6" creationId="{4C15424A-66FC-D6C2-B087-A568F5B8122D}"/>
          </ac:spMkLst>
        </pc:spChg>
        <pc:spChg chg="add mod">
          <ac:chgData name="Jack Graziano" userId="S::jack.graziano@ama-inc.com::c6f52ad0-f0fa-4275-8aae-a4b008aa6591" providerId="AD" clId="Web-{A0076550-9023-C4D6-9726-02A49543BE49}" dt="2024-07-22T17:22:06.450" v="256" actId="1076"/>
          <ac:spMkLst>
            <pc:docMk/>
            <pc:sldMk cId="2343405397" sldId="315"/>
            <ac:spMk id="8" creationId="{7F969E32-AC94-DD08-0A48-A6A92A72FB0B}"/>
          </ac:spMkLst>
        </pc:spChg>
        <pc:spChg chg="add mod">
          <ac:chgData name="Jack Graziano" userId="S::jack.graziano@ama-inc.com::c6f52ad0-f0fa-4275-8aae-a4b008aa6591" providerId="AD" clId="Web-{A0076550-9023-C4D6-9726-02A49543BE49}" dt="2024-07-22T17:22:06.466" v="257" actId="1076"/>
          <ac:spMkLst>
            <pc:docMk/>
            <pc:sldMk cId="2343405397" sldId="315"/>
            <ac:spMk id="9" creationId="{DEB66ACC-462F-DD1C-887F-85E570AF1611}"/>
          </ac:spMkLst>
        </pc:spChg>
        <pc:spChg chg="add mod">
          <ac:chgData name="Jack Graziano" userId="S::jack.graziano@ama-inc.com::c6f52ad0-f0fa-4275-8aae-a4b008aa6591" providerId="AD" clId="Web-{A0076550-9023-C4D6-9726-02A49543BE49}" dt="2024-07-22T17:22:06.481" v="258" actId="1076"/>
          <ac:spMkLst>
            <pc:docMk/>
            <pc:sldMk cId="2343405397" sldId="315"/>
            <ac:spMk id="10" creationId="{73252FF1-0DA3-0B3C-4F6D-949F32C09351}"/>
          </ac:spMkLst>
        </pc:spChg>
        <pc:spChg chg="add mod">
          <ac:chgData name="Jack Graziano" userId="S::jack.graziano@ama-inc.com::c6f52ad0-f0fa-4275-8aae-a4b008aa6591" providerId="AD" clId="Web-{A0076550-9023-C4D6-9726-02A49543BE49}" dt="2024-07-22T17:22:06.481" v="259" actId="1076"/>
          <ac:spMkLst>
            <pc:docMk/>
            <pc:sldMk cId="2343405397" sldId="315"/>
            <ac:spMk id="11" creationId="{FC3FC6A4-B2DA-D747-1274-6CFF57EC6E45}"/>
          </ac:spMkLst>
        </pc:spChg>
        <pc:spChg chg="add mod">
          <ac:chgData name="Jack Graziano" userId="S::jack.graziano@ama-inc.com::c6f52ad0-f0fa-4275-8aae-a4b008aa6591" providerId="AD" clId="Web-{A0076550-9023-C4D6-9726-02A49543BE49}" dt="2024-07-22T17:22:17.185" v="271" actId="1076"/>
          <ac:spMkLst>
            <pc:docMk/>
            <pc:sldMk cId="2343405397" sldId="315"/>
            <ac:spMk id="12" creationId="{E9AEAE3E-B3F7-7586-C2FF-24C77116C4CF}"/>
          </ac:spMkLst>
        </pc:spChg>
        <pc:spChg chg="add mod">
          <ac:chgData name="Jack Graziano" userId="S::jack.graziano@ama-inc.com::c6f52ad0-f0fa-4275-8aae-a4b008aa6591" providerId="AD" clId="Web-{A0076550-9023-C4D6-9726-02A49543BE49}" dt="2024-07-22T17:22:17.201" v="272" actId="1076"/>
          <ac:spMkLst>
            <pc:docMk/>
            <pc:sldMk cId="2343405397" sldId="315"/>
            <ac:spMk id="13" creationId="{5225FD82-CECB-84FC-62EA-35B1F1FC0BE1}"/>
          </ac:spMkLst>
        </pc:spChg>
        <pc:spChg chg="add mod">
          <ac:chgData name="Jack Graziano" userId="S::jack.graziano@ama-inc.com::c6f52ad0-f0fa-4275-8aae-a4b008aa6591" providerId="AD" clId="Web-{A0076550-9023-C4D6-9726-02A49543BE49}" dt="2024-07-22T20:30:34.328" v="2180" actId="1076"/>
          <ac:spMkLst>
            <pc:docMk/>
            <pc:sldMk cId="2343405397" sldId="315"/>
            <ac:spMk id="14" creationId="{FF1FF8B2-8C45-B332-420F-D2A4E15D9E17}"/>
          </ac:spMkLst>
        </pc:spChg>
        <pc:spChg chg="add mod">
          <ac:chgData name="Jack Graziano" userId="S::jack.graziano@ama-inc.com::c6f52ad0-f0fa-4275-8aae-a4b008aa6591" providerId="AD" clId="Web-{A0076550-9023-C4D6-9726-02A49543BE49}" dt="2024-07-22T20:30:34.313" v="2179" actId="1076"/>
          <ac:spMkLst>
            <pc:docMk/>
            <pc:sldMk cId="2343405397" sldId="315"/>
            <ac:spMk id="15" creationId="{96B62C3A-709A-573C-2E85-3D6A26906001}"/>
          </ac:spMkLst>
        </pc:spChg>
        <pc:spChg chg="add mod">
          <ac:chgData name="Jack Graziano" userId="S::jack.graziano@ama-inc.com::c6f52ad0-f0fa-4275-8aae-a4b008aa6591" providerId="AD" clId="Web-{A0076550-9023-C4D6-9726-02A49543BE49}" dt="2024-07-22T17:22:17.232" v="275" actId="1076"/>
          <ac:spMkLst>
            <pc:docMk/>
            <pc:sldMk cId="2343405397" sldId="315"/>
            <ac:spMk id="16" creationId="{F604EF79-B867-D09A-696E-5A17C903BEA5}"/>
          </ac:spMkLst>
        </pc:spChg>
        <pc:spChg chg="add mod">
          <ac:chgData name="Jack Graziano" userId="S::jack.graziano@ama-inc.com::c6f52ad0-f0fa-4275-8aae-a4b008aa6591" providerId="AD" clId="Web-{A0076550-9023-C4D6-9726-02A49543BE49}" dt="2024-07-22T17:22:12.935" v="268" actId="1076"/>
          <ac:spMkLst>
            <pc:docMk/>
            <pc:sldMk cId="2343405397" sldId="315"/>
            <ac:spMk id="17" creationId="{34D16E72-B1E7-2FCE-FA0F-84A093AF841E}"/>
          </ac:spMkLst>
        </pc:spChg>
        <pc:spChg chg="add del mod">
          <ac:chgData name="Jack Graziano" userId="S::jack.graziano@ama-inc.com::c6f52ad0-f0fa-4275-8aae-a4b008aa6591" providerId="AD" clId="Web-{A0076550-9023-C4D6-9726-02A49543BE49}" dt="2024-07-22T17:17:47.175" v="189"/>
          <ac:spMkLst>
            <pc:docMk/>
            <pc:sldMk cId="2343405397" sldId="315"/>
            <ac:spMk id="18" creationId="{E4423370-CF98-7334-568D-7FA11843D5A0}"/>
          </ac:spMkLst>
        </pc:spChg>
        <pc:spChg chg="add mod">
          <ac:chgData name="Jack Graziano" userId="S::jack.graziano@ama-inc.com::c6f52ad0-f0fa-4275-8aae-a4b008aa6591" providerId="AD" clId="Web-{A0076550-9023-C4D6-9726-02A49543BE49}" dt="2024-07-22T17:22:12.950" v="269" actId="1076"/>
          <ac:spMkLst>
            <pc:docMk/>
            <pc:sldMk cId="2343405397" sldId="315"/>
            <ac:spMk id="19" creationId="{85CB44FE-ED34-FDC2-A1B2-8433A080FCEE}"/>
          </ac:spMkLst>
        </pc:spChg>
        <pc:spChg chg="add mod">
          <ac:chgData name="Jack Graziano" userId="S::jack.graziano@ama-inc.com::c6f52ad0-f0fa-4275-8aae-a4b008aa6591" providerId="AD" clId="Web-{A0076550-9023-C4D6-9726-02A49543BE49}" dt="2024-07-22T17:22:12.966" v="270" actId="1076"/>
          <ac:spMkLst>
            <pc:docMk/>
            <pc:sldMk cId="2343405397" sldId="315"/>
            <ac:spMk id="20" creationId="{2F4D547E-BCA0-A409-FF8F-B507013802AB}"/>
          </ac:spMkLst>
        </pc:spChg>
        <pc:spChg chg="add mod">
          <ac:chgData name="Jack Graziano" userId="S::jack.graziano@ama-inc.com::c6f52ad0-f0fa-4275-8aae-a4b008aa6591" providerId="AD" clId="Web-{A0076550-9023-C4D6-9726-02A49543BE49}" dt="2024-07-22T17:22:39.686" v="283" actId="1076"/>
          <ac:spMkLst>
            <pc:docMk/>
            <pc:sldMk cId="2343405397" sldId="315"/>
            <ac:spMk id="21" creationId="{974BDEB2-EDB4-9001-850B-6D3D648ADE94}"/>
          </ac:spMkLst>
        </pc:spChg>
        <pc:spChg chg="add mod">
          <ac:chgData name="Jack Graziano" userId="S::jack.graziano@ama-inc.com::c6f52ad0-f0fa-4275-8aae-a4b008aa6591" providerId="AD" clId="Web-{A0076550-9023-C4D6-9726-02A49543BE49}" dt="2024-07-22T20:30:34.313" v="2178" actId="1076"/>
          <ac:spMkLst>
            <pc:docMk/>
            <pc:sldMk cId="2343405397" sldId="315"/>
            <ac:spMk id="22" creationId="{48FDB6CA-AD3F-51E3-4179-1BA6843F4E2F}"/>
          </ac:spMkLst>
        </pc:spChg>
        <pc:spChg chg="add mod">
          <ac:chgData name="Jack Graziano" userId="S::jack.graziano@ama-inc.com::c6f52ad0-f0fa-4275-8aae-a4b008aa6591" providerId="AD" clId="Web-{A0076550-9023-C4D6-9726-02A49543BE49}" dt="2024-07-22T21:02:35.413" v="2513" actId="14100"/>
          <ac:spMkLst>
            <pc:docMk/>
            <pc:sldMk cId="2343405397" sldId="315"/>
            <ac:spMk id="25" creationId="{09F42384-B11D-2A25-ABE3-CF135C5CBB56}"/>
          </ac:spMkLst>
        </pc:spChg>
        <pc:spChg chg="add del mod">
          <ac:chgData name="Jack Graziano" userId="S::jack.graziano@ama-inc.com::c6f52ad0-f0fa-4275-8aae-a4b008aa6591" providerId="AD" clId="Web-{A0076550-9023-C4D6-9726-02A49543BE49}" dt="2024-07-22T17:30:57.829" v="429" actId="1076"/>
          <ac:spMkLst>
            <pc:docMk/>
            <pc:sldMk cId="2343405397" sldId="315"/>
            <ac:spMk id="26" creationId="{DF21E639-7803-F1FC-1C38-16421ADEBFCB}"/>
          </ac:spMkLst>
        </pc:spChg>
        <pc:spChg chg="add mod">
          <ac:chgData name="Jack Graziano" userId="S::jack.graziano@ama-inc.com::c6f52ad0-f0fa-4275-8aae-a4b008aa6591" providerId="AD" clId="Web-{A0076550-9023-C4D6-9726-02A49543BE49}" dt="2024-07-22T17:30:57.845" v="430" actId="1076"/>
          <ac:spMkLst>
            <pc:docMk/>
            <pc:sldMk cId="2343405397" sldId="315"/>
            <ac:spMk id="27" creationId="{A7067274-528F-14F7-DDDB-DED935976937}"/>
          </ac:spMkLst>
        </pc:spChg>
        <pc:spChg chg="add mod">
          <ac:chgData name="Jack Graziano" userId="S::jack.graziano@ama-inc.com::c6f52ad0-f0fa-4275-8aae-a4b008aa6591" providerId="AD" clId="Web-{A0076550-9023-C4D6-9726-02A49543BE49}" dt="2024-07-22T17:30:57.876" v="431" actId="1076"/>
          <ac:spMkLst>
            <pc:docMk/>
            <pc:sldMk cId="2343405397" sldId="315"/>
            <ac:spMk id="28" creationId="{8B31015C-F638-E964-270D-6685F32C696F}"/>
          </ac:spMkLst>
        </pc:spChg>
        <pc:spChg chg="add mod">
          <ac:chgData name="Jack Graziano" userId="S::jack.graziano@ama-inc.com::c6f52ad0-f0fa-4275-8aae-a4b008aa6591" providerId="AD" clId="Web-{A0076550-9023-C4D6-9726-02A49543BE49}" dt="2024-07-22T17:30:57.908" v="432" actId="1076"/>
          <ac:spMkLst>
            <pc:docMk/>
            <pc:sldMk cId="2343405397" sldId="315"/>
            <ac:spMk id="29" creationId="{8840DCF5-74F4-85A8-E464-AEC92FA2EF97}"/>
          </ac:spMkLst>
        </pc:spChg>
        <pc:spChg chg="add mod">
          <ac:chgData name="Jack Graziano" userId="S::jack.graziano@ama-inc.com::c6f52ad0-f0fa-4275-8aae-a4b008aa6591" providerId="AD" clId="Web-{A0076550-9023-C4D6-9726-02A49543BE49}" dt="2024-07-22T18:07:08.224" v="467" actId="1076"/>
          <ac:spMkLst>
            <pc:docMk/>
            <pc:sldMk cId="2343405397" sldId="315"/>
            <ac:spMk id="30" creationId="{C5D25A58-C5A5-2114-BB9F-60B100BA3A95}"/>
          </ac:spMkLst>
        </pc:spChg>
        <pc:spChg chg="add mod">
          <ac:chgData name="Jack Graziano" userId="S::jack.graziano@ama-inc.com::c6f52ad0-f0fa-4275-8aae-a4b008aa6591" providerId="AD" clId="Web-{A0076550-9023-C4D6-9726-02A49543BE49}" dt="2024-07-22T17:30:57.954" v="434" actId="1076"/>
          <ac:spMkLst>
            <pc:docMk/>
            <pc:sldMk cId="2343405397" sldId="315"/>
            <ac:spMk id="31" creationId="{DBF923CE-3822-5A69-3AA0-7755AA119176}"/>
          </ac:spMkLst>
        </pc:spChg>
        <pc:spChg chg="add mod">
          <ac:chgData name="Jack Graziano" userId="S::jack.graziano@ama-inc.com::c6f52ad0-f0fa-4275-8aae-a4b008aa6591" providerId="AD" clId="Web-{A0076550-9023-C4D6-9726-02A49543BE49}" dt="2024-07-22T17:30:57.970" v="435" actId="1076"/>
          <ac:spMkLst>
            <pc:docMk/>
            <pc:sldMk cId="2343405397" sldId="315"/>
            <ac:spMk id="32" creationId="{5E511DF6-81B8-95EC-E922-AAEC4409F7D7}"/>
          </ac:spMkLst>
        </pc:spChg>
        <pc:spChg chg="add mod">
          <ac:chgData name="Jack Graziano" userId="S::jack.graziano@ama-inc.com::c6f52ad0-f0fa-4275-8aae-a4b008aa6591" providerId="AD" clId="Web-{A0076550-9023-C4D6-9726-02A49543BE49}" dt="2024-07-22T18:07:08.239" v="468" actId="1076"/>
          <ac:spMkLst>
            <pc:docMk/>
            <pc:sldMk cId="2343405397" sldId="315"/>
            <ac:spMk id="33" creationId="{43F4E8F8-D2D9-51DA-105E-C702CC4A6A15}"/>
          </ac:spMkLst>
        </pc:spChg>
        <pc:spChg chg="add mod">
          <ac:chgData name="Jack Graziano" userId="S::jack.graziano@ama-inc.com::c6f52ad0-f0fa-4275-8aae-a4b008aa6591" providerId="AD" clId="Web-{A0076550-9023-C4D6-9726-02A49543BE49}" dt="2024-07-22T17:30:58.048" v="437" actId="1076"/>
          <ac:spMkLst>
            <pc:docMk/>
            <pc:sldMk cId="2343405397" sldId="315"/>
            <ac:spMk id="34" creationId="{228C10D5-26CB-14BC-D11E-F21E3B55CE4E}"/>
          </ac:spMkLst>
        </pc:spChg>
        <pc:spChg chg="add del">
          <ac:chgData name="Jack Graziano" userId="S::jack.graziano@ama-inc.com::c6f52ad0-f0fa-4275-8aae-a4b008aa6591" providerId="AD" clId="Web-{A0076550-9023-C4D6-9726-02A49543BE49}" dt="2024-07-22T17:30:11.828" v="386"/>
          <ac:spMkLst>
            <pc:docMk/>
            <pc:sldMk cId="2343405397" sldId="315"/>
            <ac:spMk id="35" creationId="{4DA3C750-6B9C-0078-35F7-5DA8F5F3B8AC}"/>
          </ac:spMkLst>
        </pc:spChg>
        <pc:spChg chg="add mod">
          <ac:chgData name="Jack Graziano" userId="S::jack.graziano@ama-inc.com::c6f52ad0-f0fa-4275-8aae-a4b008aa6591" providerId="AD" clId="Web-{A0076550-9023-C4D6-9726-02A49543BE49}" dt="2024-07-22T17:30:58.064" v="438" actId="1076"/>
          <ac:spMkLst>
            <pc:docMk/>
            <pc:sldMk cId="2343405397" sldId="315"/>
            <ac:spMk id="36" creationId="{E4E1BFE0-FE8C-0F7D-B0DC-80E9213902F0}"/>
          </ac:spMkLst>
        </pc:spChg>
        <pc:spChg chg="add mod">
          <ac:chgData name="Jack Graziano" userId="S::jack.graziano@ama-inc.com::c6f52ad0-f0fa-4275-8aae-a4b008aa6591" providerId="AD" clId="Web-{A0076550-9023-C4D6-9726-02A49543BE49}" dt="2024-07-22T17:31:46.144" v="449" actId="1076"/>
          <ac:spMkLst>
            <pc:docMk/>
            <pc:sldMk cId="2343405397" sldId="315"/>
            <ac:spMk id="37" creationId="{E200D565-2029-9A00-AC8E-EB1D86FC035D}"/>
          </ac:spMkLst>
        </pc:spChg>
        <pc:spChg chg="add del mod">
          <ac:chgData name="Jack Graziano" userId="S::jack.graziano@ama-inc.com::c6f52ad0-f0fa-4275-8aae-a4b008aa6591" providerId="AD" clId="Web-{A0076550-9023-C4D6-9726-02A49543BE49}" dt="2024-07-22T17:31:48.862" v="450"/>
          <ac:spMkLst>
            <pc:docMk/>
            <pc:sldMk cId="2343405397" sldId="315"/>
            <ac:spMk id="38" creationId="{8B724B35-C969-60C9-D8E2-F4B5CDD2DE7B}"/>
          </ac:spMkLst>
        </pc:spChg>
        <pc:spChg chg="add del mod">
          <ac:chgData name="Jack Graziano" userId="S::jack.graziano@ama-inc.com::c6f52ad0-f0fa-4275-8aae-a4b008aa6591" providerId="AD" clId="Web-{A0076550-9023-C4D6-9726-02A49543BE49}" dt="2024-07-22T17:31:43.472" v="448"/>
          <ac:spMkLst>
            <pc:docMk/>
            <pc:sldMk cId="2343405397" sldId="315"/>
            <ac:spMk id="39" creationId="{C3E764A1-6CB1-D642-33B1-B43395CE1DB1}"/>
          </ac:spMkLst>
        </pc:spChg>
        <pc:spChg chg="add mod">
          <ac:chgData name="Jack Graziano" userId="S::jack.graziano@ama-inc.com::c6f52ad0-f0fa-4275-8aae-a4b008aa6591" providerId="AD" clId="Web-{A0076550-9023-C4D6-9726-02A49543BE49}" dt="2024-07-22T17:32:15.317" v="458" actId="1076"/>
          <ac:spMkLst>
            <pc:docMk/>
            <pc:sldMk cId="2343405397" sldId="315"/>
            <ac:spMk id="40" creationId="{A04D50A6-033A-D9C8-7E3B-8371868CA5B0}"/>
          </ac:spMkLst>
        </pc:spChg>
        <pc:spChg chg="add mod">
          <ac:chgData name="Jack Graziano" userId="S::jack.graziano@ama-inc.com::c6f52ad0-f0fa-4275-8aae-a4b008aa6591" providerId="AD" clId="Web-{A0076550-9023-C4D6-9726-02A49543BE49}" dt="2024-07-22T17:32:42.099" v="462" actId="1076"/>
          <ac:spMkLst>
            <pc:docMk/>
            <pc:sldMk cId="2343405397" sldId="315"/>
            <ac:spMk id="41" creationId="{AA4820EC-DD74-39F8-24EA-6A666EAA4301}"/>
          </ac:spMkLst>
        </pc:spChg>
        <pc:picChg chg="add del mod">
          <ac:chgData name="Jack Graziano" userId="S::jack.graziano@ama-inc.com::c6f52ad0-f0fa-4275-8aae-a4b008aa6591" providerId="AD" clId="Web-{A0076550-9023-C4D6-9726-02A49543BE49}" dt="2024-07-22T19:33:15.846" v="470"/>
          <ac:picMkLst>
            <pc:docMk/>
            <pc:sldMk cId="2343405397" sldId="315"/>
            <ac:picMk id="3" creationId="{308B7B4E-731E-7915-4C40-F769CD368301}"/>
          </ac:picMkLst>
        </pc:picChg>
        <pc:picChg chg="add del mod">
          <ac:chgData name="Jack Graziano" userId="S::jack.graziano@ama-inc.com::c6f52ad0-f0fa-4275-8aae-a4b008aa6591" providerId="AD" clId="Web-{A0076550-9023-C4D6-9726-02A49543BE49}" dt="2024-07-22T17:11:34.192" v="12"/>
          <ac:picMkLst>
            <pc:docMk/>
            <pc:sldMk cId="2343405397" sldId="315"/>
            <ac:picMk id="4" creationId="{C6897273-630B-06BB-3AD2-D418103105BE}"/>
          </ac:picMkLst>
        </pc:picChg>
        <pc:picChg chg="add mod modCrop">
          <ac:chgData name="Jack Graziano" userId="S::jack.graziano@ama-inc.com::c6f52ad0-f0fa-4275-8aae-a4b008aa6591" providerId="AD" clId="Web-{A0076550-9023-C4D6-9726-02A49543BE49}" dt="2024-07-22T20:30:34.328" v="2181" actId="1076"/>
          <ac:picMkLst>
            <pc:docMk/>
            <pc:sldMk cId="2343405397" sldId="315"/>
            <ac:picMk id="5" creationId="{DD88ECBA-ADD7-F0BF-7FDC-52ED2D0AE9C2}"/>
          </ac:picMkLst>
        </pc:picChg>
        <pc:picChg chg="add mod">
          <ac:chgData name="Jack Graziano" userId="S::jack.graziano@ama-inc.com::c6f52ad0-f0fa-4275-8aae-a4b008aa6591" providerId="AD" clId="Web-{A0076550-9023-C4D6-9726-02A49543BE49}" dt="2024-07-22T17:22:06.435" v="255" actId="1076"/>
          <ac:picMkLst>
            <pc:docMk/>
            <pc:sldMk cId="2343405397" sldId="315"/>
            <ac:picMk id="7" creationId="{4D56B55F-2105-608E-72BC-7F87A7D4E2B8}"/>
          </ac:picMkLst>
        </pc:picChg>
        <pc:picChg chg="add mod modCrop">
          <ac:chgData name="Jack Graziano" userId="S::jack.graziano@ama-inc.com::c6f52ad0-f0fa-4275-8aae-a4b008aa6591" providerId="AD" clId="Web-{A0076550-9023-C4D6-9726-02A49543BE49}" dt="2024-07-22T17:30:57.738" v="426" actId="1076"/>
          <ac:picMkLst>
            <pc:docMk/>
            <pc:sldMk cId="2343405397" sldId="315"/>
            <ac:picMk id="23" creationId="{552EB967-992B-5DFF-A9C8-2C24EA41B0B3}"/>
          </ac:picMkLst>
        </pc:picChg>
        <pc:picChg chg="add mod">
          <ac:chgData name="Jack Graziano" userId="S::jack.graziano@ama-inc.com::c6f52ad0-f0fa-4275-8aae-a4b008aa6591" providerId="AD" clId="Web-{A0076550-9023-C4D6-9726-02A49543BE49}" dt="2024-07-22T17:30:57.782" v="427" actId="1076"/>
          <ac:picMkLst>
            <pc:docMk/>
            <pc:sldMk cId="2343405397" sldId="315"/>
            <ac:picMk id="24" creationId="{22093A6E-5626-C8A6-01FA-A43568562EB5}"/>
          </ac:picMkLst>
        </pc:picChg>
      </pc:sldChg>
      <pc:sldChg chg="ord">
        <pc:chgData name="Jack Graziano" userId="S::jack.graziano@ama-inc.com::c6f52ad0-f0fa-4275-8aae-a4b008aa6591" providerId="AD" clId="Web-{A0076550-9023-C4D6-9726-02A49543BE49}" dt="2024-07-22T21:10:49.806" v="2519"/>
        <pc:sldMkLst>
          <pc:docMk/>
          <pc:sldMk cId="684113639" sldId="316"/>
        </pc:sldMkLst>
      </pc:sldChg>
      <pc:sldChg chg="modNotes">
        <pc:chgData name="Jack Graziano" userId="S::jack.graziano@ama-inc.com::c6f52ad0-f0fa-4275-8aae-a4b008aa6591" providerId="AD" clId="Web-{A0076550-9023-C4D6-9726-02A49543BE49}" dt="2024-07-22T22:51:52.946" v="7330"/>
        <pc:sldMkLst>
          <pc:docMk/>
          <pc:sldMk cId="3894492662" sldId="322"/>
        </pc:sldMkLst>
      </pc:sldChg>
      <pc:sldChg chg="addSp delSp modSp new modNotes">
        <pc:chgData name="Jack Graziano" userId="S::jack.graziano@ama-inc.com::c6f52ad0-f0fa-4275-8aae-a4b008aa6591" providerId="AD" clId="Web-{A0076550-9023-C4D6-9726-02A49543BE49}" dt="2024-07-22T20:13:32.901" v="2083"/>
        <pc:sldMkLst>
          <pc:docMk/>
          <pc:sldMk cId="299766956" sldId="323"/>
        </pc:sldMkLst>
        <pc:spChg chg="mod">
          <ac:chgData name="Jack Graziano" userId="S::jack.graziano@ama-inc.com::c6f52ad0-f0fa-4275-8aae-a4b008aa6591" providerId="AD" clId="Web-{A0076550-9023-C4D6-9726-02A49543BE49}" dt="2024-07-22T20:06:38.339" v="1312" actId="20577"/>
          <ac:spMkLst>
            <pc:docMk/>
            <pc:sldMk cId="299766956" sldId="323"/>
            <ac:spMk id="2" creationId="{60D40E29-85DD-6163-CACF-F19CEFB43639}"/>
          </ac:spMkLst>
        </pc:spChg>
        <pc:spChg chg="del">
          <ac:chgData name="Jack Graziano" userId="S::jack.graziano@ama-inc.com::c6f52ad0-f0fa-4275-8aae-a4b008aa6591" providerId="AD" clId="Web-{A0076550-9023-C4D6-9726-02A49543BE49}" dt="2024-07-22T20:06:40.277" v="1313"/>
          <ac:spMkLst>
            <pc:docMk/>
            <pc:sldMk cId="299766956" sldId="323"/>
            <ac:spMk id="3" creationId="{7A1F35D1-1942-2A36-826C-E4C374A21EFA}"/>
          </ac:spMkLst>
        </pc:spChg>
        <pc:spChg chg="add mod">
          <ac:chgData name="Jack Graziano" userId="S::jack.graziano@ama-inc.com::c6f52ad0-f0fa-4275-8aae-a4b008aa6591" providerId="AD" clId="Web-{A0076550-9023-C4D6-9726-02A49543BE49}" dt="2024-07-22T20:07:15.325" v="1316" actId="1076"/>
          <ac:spMkLst>
            <pc:docMk/>
            <pc:sldMk cId="299766956" sldId="323"/>
            <ac:spMk id="5" creationId="{CEB65546-8988-55A4-AA47-767A773696C8}"/>
          </ac:spMkLst>
        </pc:spChg>
        <pc:spChg chg="add mod">
          <ac:chgData name="Jack Graziano" userId="S::jack.graziano@ama-inc.com::c6f52ad0-f0fa-4275-8aae-a4b008aa6591" providerId="AD" clId="Web-{A0076550-9023-C4D6-9726-02A49543BE49}" dt="2024-07-22T20:11:25.021" v="1412" actId="1076"/>
          <ac:spMkLst>
            <pc:docMk/>
            <pc:sldMk cId="299766956" sldId="323"/>
            <ac:spMk id="8" creationId="{983616C9-EFAF-6480-CA30-CC1B11F9A307}"/>
          </ac:spMkLst>
        </pc:spChg>
        <pc:picChg chg="add mod">
          <ac:chgData name="Jack Graziano" userId="S::jack.graziano@ama-inc.com::c6f52ad0-f0fa-4275-8aae-a4b008aa6591" providerId="AD" clId="Web-{A0076550-9023-C4D6-9726-02A49543BE49}" dt="2024-07-22T20:07:15.434" v="1317" actId="1076"/>
          <ac:picMkLst>
            <pc:docMk/>
            <pc:sldMk cId="299766956" sldId="323"/>
            <ac:picMk id="7" creationId="{8F8531D3-BBCD-46FB-42D2-E6DC9B676BE8}"/>
          </ac:picMkLst>
        </pc:picChg>
      </pc:sldChg>
      <pc:sldChg chg="addSp delSp modSp new delCm modCm modNotes">
        <pc:chgData name="Jack Graziano" userId="S::jack.graziano@ama-inc.com::c6f52ad0-f0fa-4275-8aae-a4b008aa6591" providerId="AD" clId="Web-{A0076550-9023-C4D6-9726-02A49543BE49}" dt="2024-07-22T22:43:37.225" v="6746"/>
        <pc:sldMkLst>
          <pc:docMk/>
          <pc:sldMk cId="3164407286" sldId="325"/>
        </pc:sldMkLst>
        <pc:spChg chg="mod">
          <ac:chgData name="Jack Graziano" userId="S::jack.graziano@ama-inc.com::c6f52ad0-f0fa-4275-8aae-a4b008aa6591" providerId="AD" clId="Web-{A0076550-9023-C4D6-9726-02A49543BE49}" dt="2024-07-22T21:14:53.752" v="2566" actId="20577"/>
          <ac:spMkLst>
            <pc:docMk/>
            <pc:sldMk cId="3164407286" sldId="325"/>
            <ac:spMk id="2" creationId="{60E773C5-0B97-AEF2-B61D-6B7BC8090E68}"/>
          </ac:spMkLst>
        </pc:spChg>
        <pc:spChg chg="del">
          <ac:chgData name="Jack Graziano" userId="S::jack.graziano@ama-inc.com::c6f52ad0-f0fa-4275-8aae-a4b008aa6591" providerId="AD" clId="Web-{A0076550-9023-C4D6-9726-02A49543BE49}" dt="2024-07-22T21:14:56.784" v="2567"/>
          <ac:spMkLst>
            <pc:docMk/>
            <pc:sldMk cId="3164407286" sldId="325"/>
            <ac:spMk id="3" creationId="{F5050ED0-8CD0-A65E-44A1-7B981E1279E3}"/>
          </ac:spMkLst>
        </pc:spChg>
        <pc:spChg chg="add del">
          <ac:chgData name="Jack Graziano" userId="S::jack.graziano@ama-inc.com::c6f52ad0-f0fa-4275-8aae-a4b008aa6591" providerId="AD" clId="Web-{A0076550-9023-C4D6-9726-02A49543BE49}" dt="2024-07-22T21:25:48.260" v="2593"/>
          <ac:spMkLst>
            <pc:docMk/>
            <pc:sldMk cId="3164407286" sldId="325"/>
            <ac:spMk id="7" creationId="{69B2D3FF-39C2-C717-2395-A56EFC6633B2}"/>
          </ac:spMkLst>
        </pc:spChg>
        <pc:spChg chg="add mod">
          <ac:chgData name="Jack Graziano" userId="S::jack.graziano@ama-inc.com::c6f52ad0-f0fa-4275-8aae-a4b008aa6591" providerId="AD" clId="Web-{A0076550-9023-C4D6-9726-02A49543BE49}" dt="2024-07-22T21:27:02.575" v="2669" actId="1076"/>
          <ac:spMkLst>
            <pc:docMk/>
            <pc:sldMk cId="3164407286" sldId="325"/>
            <ac:spMk id="9" creationId="{5F0D3414-3753-83FB-02D0-52084C05904D}"/>
          </ac:spMkLst>
        </pc:spChg>
        <pc:spChg chg="add mod">
          <ac:chgData name="Jack Graziano" userId="S::jack.graziano@ama-inc.com::c6f52ad0-f0fa-4275-8aae-a4b008aa6591" providerId="AD" clId="Web-{A0076550-9023-C4D6-9726-02A49543BE49}" dt="2024-07-22T21:27:02.591" v="2670" actId="1076"/>
          <ac:spMkLst>
            <pc:docMk/>
            <pc:sldMk cId="3164407286" sldId="325"/>
            <ac:spMk id="11" creationId="{85FE95B0-3E7F-2750-06F0-4166B46C9D70}"/>
          </ac:spMkLst>
        </pc:spChg>
        <pc:spChg chg="add mod">
          <ac:chgData name="Jack Graziano" userId="S::jack.graziano@ama-inc.com::c6f52ad0-f0fa-4275-8aae-a4b008aa6591" providerId="AD" clId="Web-{A0076550-9023-C4D6-9726-02A49543BE49}" dt="2024-07-22T21:27:02.591" v="2671" actId="1076"/>
          <ac:spMkLst>
            <pc:docMk/>
            <pc:sldMk cId="3164407286" sldId="325"/>
            <ac:spMk id="13" creationId="{56540CAC-83E3-EBC7-D157-41DA3D92F8F2}"/>
          </ac:spMkLst>
        </pc:spChg>
        <pc:spChg chg="add mod">
          <ac:chgData name="Jack Graziano" userId="S::jack.graziano@ama-inc.com::c6f52ad0-f0fa-4275-8aae-a4b008aa6591" providerId="AD" clId="Web-{A0076550-9023-C4D6-9726-02A49543BE49}" dt="2024-07-22T21:27:02.606" v="2672" actId="1076"/>
          <ac:spMkLst>
            <pc:docMk/>
            <pc:sldMk cId="3164407286" sldId="325"/>
            <ac:spMk id="15" creationId="{3F08BBE5-1AE5-26CF-3070-5560AE987FD9}"/>
          </ac:spMkLst>
        </pc:spChg>
        <pc:spChg chg="add mod">
          <ac:chgData name="Jack Graziano" userId="S::jack.graziano@ama-inc.com::c6f52ad0-f0fa-4275-8aae-a4b008aa6591" providerId="AD" clId="Web-{A0076550-9023-C4D6-9726-02A49543BE49}" dt="2024-07-22T21:27:02.606" v="2673" actId="1076"/>
          <ac:spMkLst>
            <pc:docMk/>
            <pc:sldMk cId="3164407286" sldId="325"/>
            <ac:spMk id="17" creationId="{AF379D10-389F-F0C3-7582-16DCE4457BBE}"/>
          </ac:spMkLst>
        </pc:spChg>
        <pc:spChg chg="add mod">
          <ac:chgData name="Jack Graziano" userId="S::jack.graziano@ama-inc.com::c6f52ad0-f0fa-4275-8aae-a4b008aa6591" providerId="AD" clId="Web-{A0076550-9023-C4D6-9726-02A49543BE49}" dt="2024-07-22T21:27:02.622" v="2674" actId="1076"/>
          <ac:spMkLst>
            <pc:docMk/>
            <pc:sldMk cId="3164407286" sldId="325"/>
            <ac:spMk id="19" creationId="{055B0A90-2823-35A0-1469-8D28521DB649}"/>
          </ac:spMkLst>
        </pc:spChg>
        <pc:spChg chg="add mod">
          <ac:chgData name="Jack Graziano" userId="S::jack.graziano@ama-inc.com::c6f52ad0-f0fa-4275-8aae-a4b008aa6591" providerId="AD" clId="Web-{A0076550-9023-C4D6-9726-02A49543BE49}" dt="2024-07-22T21:27:02.622" v="2675" actId="1076"/>
          <ac:spMkLst>
            <pc:docMk/>
            <pc:sldMk cId="3164407286" sldId="325"/>
            <ac:spMk id="21" creationId="{C1304726-D5CF-9D03-1075-89C2EFEB45A4}"/>
          </ac:spMkLst>
        </pc:spChg>
        <pc:spChg chg="add mod">
          <ac:chgData name="Jack Graziano" userId="S::jack.graziano@ama-inc.com::c6f52ad0-f0fa-4275-8aae-a4b008aa6591" providerId="AD" clId="Web-{A0076550-9023-C4D6-9726-02A49543BE49}" dt="2024-07-22T21:27:02.638" v="2676" actId="1076"/>
          <ac:spMkLst>
            <pc:docMk/>
            <pc:sldMk cId="3164407286" sldId="325"/>
            <ac:spMk id="23" creationId="{9ACFF202-EB95-0E0A-3FE6-0092A542D9A8}"/>
          </ac:spMkLst>
        </pc:spChg>
        <pc:spChg chg="add mod">
          <ac:chgData name="Jack Graziano" userId="S::jack.graziano@ama-inc.com::c6f52ad0-f0fa-4275-8aae-a4b008aa6591" providerId="AD" clId="Web-{A0076550-9023-C4D6-9726-02A49543BE49}" dt="2024-07-22T21:27:02.638" v="2677" actId="1076"/>
          <ac:spMkLst>
            <pc:docMk/>
            <pc:sldMk cId="3164407286" sldId="325"/>
            <ac:spMk id="25" creationId="{170EBCAC-3F99-D261-017F-E18CD0FDEB80}"/>
          </ac:spMkLst>
        </pc:spChg>
        <pc:spChg chg="add del">
          <ac:chgData name="Jack Graziano" userId="S::jack.graziano@ama-inc.com::c6f52ad0-f0fa-4275-8aae-a4b008aa6591" providerId="AD" clId="Web-{A0076550-9023-C4D6-9726-02A49543BE49}" dt="2024-07-22T21:25:48.260" v="2592"/>
          <ac:spMkLst>
            <pc:docMk/>
            <pc:sldMk cId="3164407286" sldId="325"/>
            <ac:spMk id="27" creationId="{FE113896-47AA-1040-0D04-FBCE03497297}"/>
          </ac:spMkLst>
        </pc:spChg>
        <pc:spChg chg="add mod">
          <ac:chgData name="Jack Graziano" userId="S::jack.graziano@ama-inc.com::c6f52ad0-f0fa-4275-8aae-a4b008aa6591" providerId="AD" clId="Web-{A0076550-9023-C4D6-9726-02A49543BE49}" dt="2024-07-22T21:27:02.653" v="2678" actId="1076"/>
          <ac:spMkLst>
            <pc:docMk/>
            <pc:sldMk cId="3164407286" sldId="325"/>
            <ac:spMk id="28" creationId="{E2B026CE-496D-35DD-193E-5A1120D36FC3}"/>
          </ac:spMkLst>
        </pc:spChg>
        <pc:spChg chg="add mod">
          <ac:chgData name="Jack Graziano" userId="S::jack.graziano@ama-inc.com::c6f52ad0-f0fa-4275-8aae-a4b008aa6591" providerId="AD" clId="Web-{A0076550-9023-C4D6-9726-02A49543BE49}" dt="2024-07-22T21:52:28.067" v="2928" actId="20577"/>
          <ac:spMkLst>
            <pc:docMk/>
            <pc:sldMk cId="3164407286" sldId="325"/>
            <ac:spMk id="29" creationId="{54674796-EB6B-FFDE-7562-BE87E19AAC5D}"/>
          </ac:spMkLst>
        </pc:spChg>
        <pc:spChg chg="add del mod">
          <ac:chgData name="Jack Graziano" userId="S::jack.graziano@ama-inc.com::c6f52ad0-f0fa-4275-8aae-a4b008aa6591" providerId="AD" clId="Web-{A0076550-9023-C4D6-9726-02A49543BE49}" dt="2024-07-22T21:31:21.960" v="2747"/>
          <ac:spMkLst>
            <pc:docMk/>
            <pc:sldMk cId="3164407286" sldId="325"/>
            <ac:spMk id="31" creationId="{DCB3E144-457B-99DA-7CA3-11D138C49609}"/>
          </ac:spMkLst>
        </pc:spChg>
        <pc:spChg chg="add mod">
          <ac:chgData name="Jack Graziano" userId="S::jack.graziano@ama-inc.com::c6f52ad0-f0fa-4275-8aae-a4b008aa6591" providerId="AD" clId="Web-{A0076550-9023-C4D6-9726-02A49543BE49}" dt="2024-07-22T21:31:33.788" v="2754" actId="1076"/>
          <ac:spMkLst>
            <pc:docMk/>
            <pc:sldMk cId="3164407286" sldId="325"/>
            <ac:spMk id="33" creationId="{69AECEDA-0B15-08CD-A08E-8A8332A2B1C5}"/>
          </ac:spMkLst>
        </pc:spChg>
        <pc:spChg chg="add mod">
          <ac:chgData name="Jack Graziano" userId="S::jack.graziano@ama-inc.com::c6f52ad0-f0fa-4275-8aae-a4b008aa6591" providerId="AD" clId="Web-{A0076550-9023-C4D6-9726-02A49543BE49}" dt="2024-07-22T21:31:42.070" v="2755" actId="1076"/>
          <ac:spMkLst>
            <pc:docMk/>
            <pc:sldMk cId="3164407286" sldId="325"/>
            <ac:spMk id="35" creationId="{9E322E80-6CA4-F8EA-4F50-8CBF9DF7D079}"/>
          </ac:spMkLst>
        </pc:spChg>
        <pc:spChg chg="add mod">
          <ac:chgData name="Jack Graziano" userId="S::jack.graziano@ama-inc.com::c6f52ad0-f0fa-4275-8aae-a4b008aa6591" providerId="AD" clId="Web-{A0076550-9023-C4D6-9726-02A49543BE49}" dt="2024-07-22T21:31:52.601" v="2757" actId="1076"/>
          <ac:spMkLst>
            <pc:docMk/>
            <pc:sldMk cId="3164407286" sldId="325"/>
            <ac:spMk id="37" creationId="{23D133A1-05FC-2EEA-24D9-3A613B8AF730}"/>
          </ac:spMkLst>
        </pc:spChg>
        <pc:spChg chg="add mod">
          <ac:chgData name="Jack Graziano" userId="S::jack.graziano@ama-inc.com::c6f52ad0-f0fa-4275-8aae-a4b008aa6591" providerId="AD" clId="Web-{A0076550-9023-C4D6-9726-02A49543BE49}" dt="2024-07-22T21:32:15.665" v="2762" actId="1076"/>
          <ac:spMkLst>
            <pc:docMk/>
            <pc:sldMk cId="3164407286" sldId="325"/>
            <ac:spMk id="39" creationId="{DC12558F-B8D6-F684-E867-CE031258F60F}"/>
          </ac:spMkLst>
        </pc:spChg>
        <pc:spChg chg="add mod">
          <ac:chgData name="Jack Graziano" userId="S::jack.graziano@ama-inc.com::c6f52ad0-f0fa-4275-8aae-a4b008aa6591" providerId="AD" clId="Web-{A0076550-9023-C4D6-9726-02A49543BE49}" dt="2024-07-22T21:32:08.524" v="2759" actId="1076"/>
          <ac:spMkLst>
            <pc:docMk/>
            <pc:sldMk cId="3164407286" sldId="325"/>
            <ac:spMk id="41" creationId="{89606958-5448-C72B-EFB5-FC6792D1E7E1}"/>
          </ac:spMkLst>
        </pc:spChg>
        <pc:spChg chg="add mod">
          <ac:chgData name="Jack Graziano" userId="S::jack.graziano@ama-inc.com::c6f52ad0-f0fa-4275-8aae-a4b008aa6591" providerId="AD" clId="Web-{A0076550-9023-C4D6-9726-02A49543BE49}" dt="2024-07-22T21:32:19.383" v="2763" actId="1076"/>
          <ac:spMkLst>
            <pc:docMk/>
            <pc:sldMk cId="3164407286" sldId="325"/>
            <ac:spMk id="43" creationId="{EF7559F9-5C31-C58B-B717-EBCAA4330109}"/>
          </ac:spMkLst>
        </pc:spChg>
        <pc:spChg chg="add mod">
          <ac:chgData name="Jack Graziano" userId="S::jack.graziano@ama-inc.com::c6f52ad0-f0fa-4275-8aae-a4b008aa6591" providerId="AD" clId="Web-{A0076550-9023-C4D6-9726-02A49543BE49}" dt="2024-07-22T21:53:34.289" v="2958" actId="1076"/>
          <ac:spMkLst>
            <pc:docMk/>
            <pc:sldMk cId="3164407286" sldId="325"/>
            <ac:spMk id="45" creationId="{B1E512B7-54F2-C5F8-A0EB-C80128C00357}"/>
          </ac:spMkLst>
        </pc:spChg>
        <pc:spChg chg="add mod">
          <ac:chgData name="Jack Graziano" userId="S::jack.graziano@ama-inc.com::c6f52ad0-f0fa-4275-8aae-a4b008aa6591" providerId="AD" clId="Web-{A0076550-9023-C4D6-9726-02A49543BE49}" dt="2024-07-22T21:53:14.257" v="2955" actId="1076"/>
          <ac:spMkLst>
            <pc:docMk/>
            <pc:sldMk cId="3164407286" sldId="325"/>
            <ac:spMk id="46" creationId="{60F7088F-626C-157B-2110-E6DDC0138417}"/>
          </ac:spMkLst>
        </pc:spChg>
        <pc:picChg chg="add del mod">
          <ac:chgData name="Jack Graziano" userId="S::jack.graziano@ama-inc.com::c6f52ad0-f0fa-4275-8aae-a4b008aa6591" providerId="AD" clId="Web-{A0076550-9023-C4D6-9726-02A49543BE49}" dt="2024-07-22T21:19:17.965" v="2571"/>
          <ac:picMkLst>
            <pc:docMk/>
            <pc:sldMk cId="3164407286" sldId="325"/>
            <ac:picMk id="4" creationId="{A89BDABD-B101-BEDD-0732-5B0DCAD7076E}"/>
          </ac:picMkLst>
        </pc:picChg>
        <pc:picChg chg="add mod modCrop">
          <ac:chgData name="Jack Graziano" userId="S::jack.graziano@ama-inc.com::c6f52ad0-f0fa-4275-8aae-a4b008aa6591" providerId="AD" clId="Web-{A0076550-9023-C4D6-9726-02A49543BE49}" dt="2024-07-22T21:27:02.575" v="2668" actId="1076"/>
          <ac:picMkLst>
            <pc:docMk/>
            <pc:sldMk cId="3164407286" sldId="325"/>
            <ac:picMk id="5" creationId="{68C5B7BF-4C1E-EC50-167C-E6FF1ABAC5C1}"/>
          </ac:picMkLst>
        </pc:picChg>
        <pc:extLst>
          <p:ext xmlns:p="http://schemas.openxmlformats.org/presentationml/2006/main" uri="{D6D511B9-2390-475A-947B-AFAB55BFBCF1}">
            <pc226:cmChg xmlns:pc226="http://schemas.microsoft.com/office/powerpoint/2022/06/main/command" chg="del mod">
              <pc226:chgData name="Jack Graziano" userId="S::jack.graziano@ama-inc.com::c6f52ad0-f0fa-4275-8aae-a4b008aa6591" providerId="AD" clId="Web-{A0076550-9023-C4D6-9726-02A49543BE49}" dt="2024-07-22T22:43:37.225" v="6746"/>
              <pc2:cmMkLst xmlns:pc2="http://schemas.microsoft.com/office/powerpoint/2019/9/main/command">
                <pc:docMk/>
                <pc:sldMk cId="3164407286" sldId="325"/>
                <pc2:cmMk id="{1F610932-9A0B-43CB-9F2B-F31A87D4925E}"/>
              </pc2:cmMkLst>
            </pc226:cmChg>
          </p:ext>
        </pc:extLst>
      </pc:sldChg>
      <pc:sldChg chg="addSp delSp modSp modNotes">
        <pc:chgData name="Jack Graziano" userId="S::jack.graziano@ama-inc.com::c6f52ad0-f0fa-4275-8aae-a4b008aa6591" providerId="AD" clId="Web-{A0076550-9023-C4D6-9726-02A49543BE49}" dt="2024-07-22T23:29:24.123" v="8116"/>
        <pc:sldMkLst>
          <pc:docMk/>
          <pc:sldMk cId="2607477071" sldId="326"/>
        </pc:sldMkLst>
        <pc:picChg chg="add del mod ord modCrop">
          <ac:chgData name="Jack Graziano" userId="S::jack.graziano@ama-inc.com::c6f52ad0-f0fa-4275-8aae-a4b008aa6591" providerId="AD" clId="Web-{A0076550-9023-C4D6-9726-02A49543BE49}" dt="2024-07-22T23:29:24.123" v="8116"/>
          <ac:picMkLst>
            <pc:docMk/>
            <pc:sldMk cId="2607477071" sldId="326"/>
            <ac:picMk id="2" creationId="{45242936-E07B-1308-13EE-36D97EF31AAC}"/>
          </ac:picMkLst>
        </pc:picChg>
        <pc:picChg chg="add del mod">
          <ac:chgData name="Jack Graziano" userId="S::jack.graziano@ama-inc.com::c6f52ad0-f0fa-4275-8aae-a4b008aa6591" providerId="AD" clId="Web-{A0076550-9023-C4D6-9726-02A49543BE49}" dt="2024-07-22T23:28:55.325" v="8109"/>
          <ac:picMkLst>
            <pc:docMk/>
            <pc:sldMk cId="2607477071" sldId="326"/>
            <ac:picMk id="9218" creationId="{5E9E648A-D97E-F360-D21F-DA87C019EAD1}"/>
          </ac:picMkLst>
        </pc:picChg>
      </pc:sldChg>
    </pc:docChg>
  </pc:docChgLst>
  <pc:docChgLst>
    <pc:chgData name="Ikram Morso" userId="S::ikram.morso@ama-inc.com::8bb9914c-a490-4c10-86d6-3bc33216fdd6" providerId="AD" clId="Web-{FF9DD451-8A45-CD2E-9471-2AA13BECC2DA}"/>
    <pc:docChg chg="addSld delSld modSld sldOrd">
      <pc:chgData name="Ikram Morso" userId="S::ikram.morso@ama-inc.com::8bb9914c-a490-4c10-86d6-3bc33216fdd6" providerId="AD" clId="Web-{FF9DD451-8A45-CD2E-9471-2AA13BECC2DA}" dt="2024-07-22T16:41:25.721" v="16" actId="1076"/>
      <pc:docMkLst>
        <pc:docMk/>
      </pc:docMkLst>
      <pc:sldChg chg="ord">
        <pc:chgData name="Ikram Morso" userId="S::ikram.morso@ama-inc.com::8bb9914c-a490-4c10-86d6-3bc33216fdd6" providerId="AD" clId="Web-{FF9DD451-8A45-CD2E-9471-2AA13BECC2DA}" dt="2024-07-22T16:17:01.610" v="1"/>
        <pc:sldMkLst>
          <pc:docMk/>
          <pc:sldMk cId="3447048550" sldId="296"/>
        </pc:sldMkLst>
      </pc:sldChg>
      <pc:sldChg chg="addSp delSp modSp ord">
        <pc:chgData name="Ikram Morso" userId="S::ikram.morso@ama-inc.com::8bb9914c-a490-4c10-86d6-3bc33216fdd6" providerId="AD" clId="Web-{FF9DD451-8A45-CD2E-9471-2AA13BECC2DA}" dt="2024-07-22T16:17:20.345" v="5"/>
        <pc:sldMkLst>
          <pc:docMk/>
          <pc:sldMk cId="3478226230" sldId="299"/>
        </pc:sldMkLst>
        <pc:spChg chg="del">
          <ac:chgData name="Ikram Morso" userId="S::ikram.morso@ama-inc.com::8bb9914c-a490-4c10-86d6-3bc33216fdd6" providerId="AD" clId="Web-{FF9DD451-8A45-CD2E-9471-2AA13BECC2DA}" dt="2024-07-22T16:17:04.501" v="2"/>
          <ac:spMkLst>
            <pc:docMk/>
            <pc:sldMk cId="3478226230" sldId="299"/>
            <ac:spMk id="3" creationId="{CA6789A0-0378-BFFB-62D0-CE28A6C39186}"/>
          </ac:spMkLst>
        </pc:spChg>
        <pc:spChg chg="add mod">
          <ac:chgData name="Ikram Morso" userId="S::ikram.morso@ama-inc.com::8bb9914c-a490-4c10-86d6-3bc33216fdd6" providerId="AD" clId="Web-{FF9DD451-8A45-CD2E-9471-2AA13BECC2DA}" dt="2024-07-22T16:17:07.251" v="4" actId="1076"/>
          <ac:spMkLst>
            <pc:docMk/>
            <pc:sldMk cId="3478226230" sldId="299"/>
            <ac:spMk id="5" creationId="{611B02B8-DBD0-46C5-A567-089249E6F638}"/>
          </ac:spMkLst>
        </pc:spChg>
      </pc:sldChg>
      <pc:sldChg chg="del">
        <pc:chgData name="Ikram Morso" userId="S::ikram.morso@ama-inc.com::8bb9914c-a490-4c10-86d6-3bc33216fdd6" providerId="AD" clId="Web-{FF9DD451-8A45-CD2E-9471-2AA13BECC2DA}" dt="2024-07-22T16:17:25.110" v="6"/>
        <pc:sldMkLst>
          <pc:docMk/>
          <pc:sldMk cId="690385110" sldId="300"/>
        </pc:sldMkLst>
      </pc:sldChg>
      <pc:sldChg chg="modSp del">
        <pc:chgData name="Ikram Morso" userId="S::ikram.morso@ama-inc.com::8bb9914c-a490-4c10-86d6-3bc33216fdd6" providerId="AD" clId="Web-{FF9DD451-8A45-CD2E-9471-2AA13BECC2DA}" dt="2024-07-22T16:38:02.596" v="10"/>
        <pc:sldMkLst>
          <pc:docMk/>
          <pc:sldMk cId="4194423023" sldId="312"/>
        </pc:sldMkLst>
        <pc:spChg chg="mod">
          <ac:chgData name="Ikram Morso" userId="S::ikram.morso@ama-inc.com::8bb9914c-a490-4c10-86d6-3bc33216fdd6" providerId="AD" clId="Web-{FF9DD451-8A45-CD2E-9471-2AA13BECC2DA}" dt="2024-07-22T16:24:50.720" v="8" actId="14100"/>
          <ac:spMkLst>
            <pc:docMk/>
            <pc:sldMk cId="4194423023" sldId="312"/>
            <ac:spMk id="52" creationId="{48DA2B4D-A23D-13DB-6366-B2BD83405146}"/>
          </ac:spMkLst>
        </pc:spChg>
      </pc:sldChg>
      <pc:sldChg chg="modSp add">
        <pc:chgData name="Ikram Morso" userId="S::ikram.morso@ama-inc.com::8bb9914c-a490-4c10-86d6-3bc33216fdd6" providerId="AD" clId="Web-{FF9DD451-8A45-CD2E-9471-2AA13BECC2DA}" dt="2024-07-22T16:41:25.721" v="16" actId="1076"/>
        <pc:sldMkLst>
          <pc:docMk/>
          <pc:sldMk cId="2613166702" sldId="313"/>
        </pc:sldMkLst>
        <pc:spChg chg="mod">
          <ac:chgData name="Ikram Morso" userId="S::ikram.morso@ama-inc.com::8bb9914c-a490-4c10-86d6-3bc33216fdd6" providerId="AD" clId="Web-{FF9DD451-8A45-CD2E-9471-2AA13BECC2DA}" dt="2024-07-22T16:41:25.721" v="16" actId="1076"/>
          <ac:spMkLst>
            <pc:docMk/>
            <pc:sldMk cId="2613166702" sldId="313"/>
            <ac:spMk id="64" creationId="{C80497BB-C040-8C21-F190-CECFBE415CF1}"/>
          </ac:spMkLst>
        </pc:spChg>
        <pc:spChg chg="mod">
          <ac:chgData name="Ikram Morso" userId="S::ikram.morso@ama-inc.com::8bb9914c-a490-4c10-86d6-3bc33216fdd6" providerId="AD" clId="Web-{FF9DD451-8A45-CD2E-9471-2AA13BECC2DA}" dt="2024-07-22T16:40:45.018" v="12" actId="14100"/>
          <ac:spMkLst>
            <pc:docMk/>
            <pc:sldMk cId="2613166702" sldId="313"/>
            <ac:spMk id="65" creationId="{7FB0C5FD-F5CD-6910-9483-A5DCE6A6FBCF}"/>
          </ac:spMkLst>
        </pc:spChg>
        <pc:spChg chg="mod">
          <ac:chgData name="Ikram Morso" userId="S::ikram.morso@ama-inc.com::8bb9914c-a490-4c10-86d6-3bc33216fdd6" providerId="AD" clId="Web-{FF9DD451-8A45-CD2E-9471-2AA13BECC2DA}" dt="2024-07-22T16:40:48.034" v="13" actId="1076"/>
          <ac:spMkLst>
            <pc:docMk/>
            <pc:sldMk cId="2613166702" sldId="313"/>
            <ac:spMk id="67" creationId="{3D5EDF66-1416-1EFA-2D9F-4EA92D584BD7}"/>
          </ac:spMkLst>
        </pc:spChg>
        <pc:spChg chg="mod">
          <ac:chgData name="Ikram Morso" userId="S::ikram.morso@ama-inc.com::8bb9914c-a490-4c10-86d6-3bc33216fdd6" providerId="AD" clId="Web-{FF9DD451-8A45-CD2E-9471-2AA13BECC2DA}" dt="2024-07-22T16:40:58.534" v="14" actId="1076"/>
          <ac:spMkLst>
            <pc:docMk/>
            <pc:sldMk cId="2613166702" sldId="313"/>
            <ac:spMk id="68" creationId="{75D3E243-3DC0-19D6-31A9-9432AE6C7857}"/>
          </ac:spMkLst>
        </pc:spChg>
        <pc:cxnChg chg="mod">
          <ac:chgData name="Ikram Morso" userId="S::ikram.morso@ama-inc.com::8bb9914c-a490-4c10-86d6-3bc33216fdd6" providerId="AD" clId="Web-{FF9DD451-8A45-CD2E-9471-2AA13BECC2DA}" dt="2024-07-22T16:41:25.721" v="16" actId="1076"/>
          <ac:cxnSpMkLst>
            <pc:docMk/>
            <pc:sldMk cId="2613166702" sldId="313"/>
            <ac:cxnSpMk id="71" creationId="{97722079-0E0B-2FA9-9806-6DE26968501F}"/>
          </ac:cxnSpMkLst>
        </pc:cxnChg>
        <pc:cxnChg chg="mod">
          <ac:chgData name="Ikram Morso" userId="S::ikram.morso@ama-inc.com::8bb9914c-a490-4c10-86d6-3bc33216fdd6" providerId="AD" clId="Web-{FF9DD451-8A45-CD2E-9471-2AA13BECC2DA}" dt="2024-07-22T16:41:25.721" v="16" actId="1076"/>
          <ac:cxnSpMkLst>
            <pc:docMk/>
            <pc:sldMk cId="2613166702" sldId="313"/>
            <ac:cxnSpMk id="79" creationId="{D8A1ED00-91A7-6A7E-47B0-27F3E83E1ED5}"/>
          </ac:cxnSpMkLst>
        </pc:cxnChg>
      </pc:sldChg>
    </pc:docChg>
  </pc:docChgLst>
  <pc:docChgLst>
    <pc:chgData name="John D. Hocknell" userId="S::john.d.hocknell@ama-inc.com::d63b9ad5-f78f-4c1d-baa4-d38296bc0094" providerId="AD" clId="Web-{709EFFB9-824D-6923-8ACF-1743EA136C3B}"/>
    <pc:docChg chg="addSld delSld modSld">
      <pc:chgData name="John D. Hocknell" userId="S::john.d.hocknell@ama-inc.com::d63b9ad5-f78f-4c1d-baa4-d38296bc0094" providerId="AD" clId="Web-{709EFFB9-824D-6923-8ACF-1743EA136C3B}" dt="2024-07-10T02:36:41.203" v="19" actId="20577"/>
      <pc:docMkLst>
        <pc:docMk/>
      </pc:docMkLst>
      <pc:sldChg chg="del">
        <pc:chgData name="John D. Hocknell" userId="S::john.d.hocknell@ama-inc.com::d63b9ad5-f78f-4c1d-baa4-d38296bc0094" providerId="AD" clId="Web-{709EFFB9-824D-6923-8ACF-1743EA136C3B}" dt="2024-07-10T02:34:39.901" v="0"/>
        <pc:sldMkLst>
          <pc:docMk/>
          <pc:sldMk cId="403780294" sldId="285"/>
        </pc:sldMkLst>
      </pc:sldChg>
      <pc:sldChg chg="new del">
        <pc:chgData name="John D. Hocknell" userId="S::john.d.hocknell@ama-inc.com::d63b9ad5-f78f-4c1d-baa4-d38296bc0094" providerId="AD" clId="Web-{709EFFB9-824D-6923-8ACF-1743EA136C3B}" dt="2024-07-10T02:34:50.339" v="2"/>
        <pc:sldMkLst>
          <pc:docMk/>
          <pc:sldMk cId="3751212239" sldId="285"/>
        </pc:sldMkLst>
      </pc:sldChg>
      <pc:sldChg chg="delSp modSp new">
        <pc:chgData name="John D. Hocknell" userId="S::john.d.hocknell@ama-inc.com::d63b9ad5-f78f-4c1d-baa4-d38296bc0094" providerId="AD" clId="Web-{709EFFB9-824D-6923-8ACF-1743EA136C3B}" dt="2024-07-10T02:35:35.278" v="9"/>
        <pc:sldMkLst>
          <pc:docMk/>
          <pc:sldMk cId="3874648094" sldId="285"/>
        </pc:sldMkLst>
        <pc:spChg chg="mod">
          <ac:chgData name="John D. Hocknell" userId="S::john.d.hocknell@ama-inc.com::d63b9ad5-f78f-4c1d-baa4-d38296bc0094" providerId="AD" clId="Web-{709EFFB9-824D-6923-8ACF-1743EA136C3B}" dt="2024-07-10T02:35:23.090" v="8" actId="20577"/>
          <ac:spMkLst>
            <pc:docMk/>
            <pc:sldMk cId="3874648094" sldId="285"/>
            <ac:spMk id="2" creationId="{67F4DF57-5B18-CDA4-2E33-FE73DE06464E}"/>
          </ac:spMkLst>
        </pc:spChg>
        <pc:spChg chg="del">
          <ac:chgData name="John D. Hocknell" userId="S::john.d.hocknell@ama-inc.com::d63b9ad5-f78f-4c1d-baa4-d38296bc0094" providerId="AD" clId="Web-{709EFFB9-824D-6923-8ACF-1743EA136C3B}" dt="2024-07-10T02:35:35.278" v="9"/>
          <ac:spMkLst>
            <pc:docMk/>
            <pc:sldMk cId="3874648094" sldId="285"/>
            <ac:spMk id="3" creationId="{28EE6219-D2CB-0ADF-869E-6F6C20E6CE7D}"/>
          </ac:spMkLst>
        </pc:spChg>
      </pc:sldChg>
      <pc:sldChg chg="modSp new">
        <pc:chgData name="John D. Hocknell" userId="S::john.d.hocknell@ama-inc.com::d63b9ad5-f78f-4c1d-baa4-d38296bc0094" providerId="AD" clId="Web-{709EFFB9-824D-6923-8ACF-1743EA136C3B}" dt="2024-07-10T02:36:41.203" v="19" actId="20577"/>
        <pc:sldMkLst>
          <pc:docMk/>
          <pc:sldMk cId="3393118314" sldId="286"/>
        </pc:sldMkLst>
        <pc:spChg chg="mod">
          <ac:chgData name="John D. Hocknell" userId="S::john.d.hocknell@ama-inc.com::d63b9ad5-f78f-4c1d-baa4-d38296bc0094" providerId="AD" clId="Web-{709EFFB9-824D-6923-8ACF-1743EA136C3B}" dt="2024-07-10T02:36:41.203" v="19" actId="20577"/>
          <ac:spMkLst>
            <pc:docMk/>
            <pc:sldMk cId="3393118314" sldId="286"/>
            <ac:spMk id="2" creationId="{1025F36C-4CF0-6EE2-576B-2B2AA661D96B}"/>
          </ac:spMkLst>
        </pc:spChg>
      </pc:sldChg>
    </pc:docChg>
  </pc:docChgLst>
  <pc:docChgLst>
    <pc:chgData name="Jack Graziano" userId="S::jack.graziano@ama-inc.com::c6f52ad0-f0fa-4275-8aae-a4b008aa6591" providerId="AD" clId="Web-{52380B78-5459-7C93-47C9-F1071F71BAF6}"/>
    <pc:docChg chg="modSld">
      <pc:chgData name="Jack Graziano" userId="S::jack.graziano@ama-inc.com::c6f52ad0-f0fa-4275-8aae-a4b008aa6591" providerId="AD" clId="Web-{52380B78-5459-7C93-47C9-F1071F71BAF6}" dt="2024-06-20T21:09:50.467" v="2387" actId="20577"/>
      <pc:docMkLst>
        <pc:docMk/>
      </pc:docMkLst>
      <pc:sldChg chg="modSp">
        <pc:chgData name="Jack Graziano" userId="S::jack.graziano@ama-inc.com::c6f52ad0-f0fa-4275-8aae-a4b008aa6591" providerId="AD" clId="Web-{52380B78-5459-7C93-47C9-F1071F71BAF6}" dt="2024-06-20T14:35:13.074" v="2346" actId="20577"/>
        <pc:sldMkLst>
          <pc:docMk/>
          <pc:sldMk cId="2435648006" sldId="259"/>
        </pc:sldMkLst>
        <pc:spChg chg="mod">
          <ac:chgData name="Jack Graziano" userId="S::jack.graziano@ama-inc.com::c6f52ad0-f0fa-4275-8aae-a4b008aa6591" providerId="AD" clId="Web-{52380B78-5459-7C93-47C9-F1071F71BAF6}" dt="2024-06-20T14:35:13.074" v="2346" actId="20577"/>
          <ac:spMkLst>
            <pc:docMk/>
            <pc:sldMk cId="2435648006" sldId="259"/>
            <ac:spMk id="10" creationId="{D951344D-F63C-2642-46F7-5C0B4C274E9C}"/>
          </ac:spMkLst>
        </pc:spChg>
      </pc:sldChg>
      <pc:sldChg chg="addSp delSp modSp modNotes">
        <pc:chgData name="Jack Graziano" userId="S::jack.graziano@ama-inc.com::c6f52ad0-f0fa-4275-8aae-a4b008aa6591" providerId="AD" clId="Web-{52380B78-5459-7C93-47C9-F1071F71BAF6}" dt="2024-06-20T21:09:50.467" v="2387" actId="20577"/>
        <pc:sldMkLst>
          <pc:docMk/>
          <pc:sldMk cId="381601815" sldId="269"/>
        </pc:sldMkLst>
        <pc:spChg chg="mod">
          <ac:chgData name="Jack Graziano" userId="S::jack.graziano@ama-inc.com::c6f52ad0-f0fa-4275-8aae-a4b008aa6591" providerId="AD" clId="Web-{52380B78-5459-7C93-47C9-F1071F71BAF6}" dt="2024-06-20T21:09:50.467" v="2387" actId="20577"/>
          <ac:spMkLst>
            <pc:docMk/>
            <pc:sldMk cId="381601815" sldId="269"/>
            <ac:spMk id="2" creationId="{D10DDB95-E5E8-BA84-C4A5-0B77306DA4E7}"/>
          </ac:spMkLst>
        </pc:spChg>
        <pc:spChg chg="add del mod">
          <ac:chgData name="Jack Graziano" userId="S::jack.graziano@ama-inc.com::c6f52ad0-f0fa-4275-8aae-a4b008aa6591" providerId="AD" clId="Web-{52380B78-5459-7C93-47C9-F1071F71BAF6}" dt="2024-06-20T13:43:20.179" v="1439"/>
          <ac:spMkLst>
            <pc:docMk/>
            <pc:sldMk cId="381601815" sldId="269"/>
            <ac:spMk id="4" creationId="{68D08B45-C132-EEF8-075E-A90783D88A1A}"/>
          </ac:spMkLst>
        </pc:spChg>
        <pc:spChg chg="add del mod">
          <ac:chgData name="Jack Graziano" userId="S::jack.graziano@ama-inc.com::c6f52ad0-f0fa-4275-8aae-a4b008aa6591" providerId="AD" clId="Web-{52380B78-5459-7C93-47C9-F1071F71BAF6}" dt="2024-06-20T13:46:20.541" v="1512"/>
          <ac:spMkLst>
            <pc:docMk/>
            <pc:sldMk cId="381601815" sldId="269"/>
            <ac:spMk id="8" creationId="{BCE7D9CF-2D71-D90F-E16C-DE59D5ED4744}"/>
          </ac:spMkLst>
        </pc:spChg>
        <pc:spChg chg="add del mod">
          <ac:chgData name="Jack Graziano" userId="S::jack.graziano@ama-inc.com::c6f52ad0-f0fa-4275-8aae-a4b008aa6591" providerId="AD" clId="Web-{52380B78-5459-7C93-47C9-F1071F71BAF6}" dt="2024-06-20T13:45:31.634" v="1490" actId="1076"/>
          <ac:spMkLst>
            <pc:docMk/>
            <pc:sldMk cId="381601815" sldId="269"/>
            <ac:spMk id="10" creationId="{B75BC2C3-A013-004A-7A5F-A0DFF407CCB1}"/>
          </ac:spMkLst>
        </pc:spChg>
        <pc:picChg chg="add mod">
          <ac:chgData name="Jack Graziano" userId="S::jack.graziano@ama-inc.com::c6f52ad0-f0fa-4275-8aae-a4b008aa6591" providerId="AD" clId="Web-{52380B78-5459-7C93-47C9-F1071F71BAF6}" dt="2024-06-20T13:44:43.118" v="1452" actId="1076"/>
          <ac:picMkLst>
            <pc:docMk/>
            <pc:sldMk cId="381601815" sldId="269"/>
            <ac:picMk id="6" creationId="{768C1F02-26B5-1089-338F-4E84D19D057C}"/>
          </ac:picMkLst>
        </pc:picChg>
        <pc:picChg chg="add del">
          <ac:chgData name="Jack Graziano" userId="S::jack.graziano@ama-inc.com::c6f52ad0-f0fa-4275-8aae-a4b008aa6591" providerId="AD" clId="Web-{52380B78-5459-7C93-47C9-F1071F71BAF6}" dt="2024-06-20T13:44:38.430" v="1451"/>
          <ac:picMkLst>
            <pc:docMk/>
            <pc:sldMk cId="381601815" sldId="269"/>
            <ac:picMk id="9" creationId="{8D3D2CE5-5663-F2E7-23A1-6AD4C3E57607}"/>
          </ac:picMkLst>
        </pc:picChg>
      </pc:sldChg>
      <pc:sldChg chg="addSp delSp modSp modNotes">
        <pc:chgData name="Jack Graziano" userId="S::jack.graziano@ama-inc.com::c6f52ad0-f0fa-4275-8aae-a4b008aa6591" providerId="AD" clId="Web-{52380B78-5459-7C93-47C9-F1071F71BAF6}" dt="2024-06-20T21:00:28.672" v="2360" actId="14100"/>
        <pc:sldMkLst>
          <pc:docMk/>
          <pc:sldMk cId="2778521503" sldId="270"/>
        </pc:sldMkLst>
        <pc:spChg chg="mod">
          <ac:chgData name="Jack Graziano" userId="S::jack.graziano@ama-inc.com::c6f52ad0-f0fa-4275-8aae-a4b008aa6591" providerId="AD" clId="Web-{52380B78-5459-7C93-47C9-F1071F71BAF6}" dt="2024-06-20T13:56:13.040" v="2310" actId="1076"/>
          <ac:spMkLst>
            <pc:docMk/>
            <pc:sldMk cId="2778521503" sldId="270"/>
            <ac:spMk id="2" creationId="{D10DDB95-E5E8-BA84-C4A5-0B77306DA4E7}"/>
          </ac:spMkLst>
        </pc:spChg>
        <pc:spChg chg="add del mod">
          <ac:chgData name="Jack Graziano" userId="S::jack.graziano@ama-inc.com::c6f52ad0-f0fa-4275-8aae-a4b008aa6591" providerId="AD" clId="Web-{52380B78-5459-7C93-47C9-F1071F71BAF6}" dt="2024-06-20T13:56:12.915" v="2308" actId="1076"/>
          <ac:spMkLst>
            <pc:docMk/>
            <pc:sldMk cId="2778521503" sldId="270"/>
            <ac:spMk id="3" creationId="{2ABCE9D9-C9DD-7E48-7E17-FF3E0020DC86}"/>
          </ac:spMkLst>
        </pc:spChg>
        <pc:spChg chg="mod">
          <ac:chgData name="Jack Graziano" userId="S::jack.graziano@ama-inc.com::c6f52ad0-f0fa-4275-8aae-a4b008aa6591" providerId="AD" clId="Web-{52380B78-5459-7C93-47C9-F1071F71BAF6}" dt="2024-06-18T21:49:22.908" v="1081" actId="20577"/>
          <ac:spMkLst>
            <pc:docMk/>
            <pc:sldMk cId="2778521503" sldId="270"/>
            <ac:spMk id="5" creationId="{4D1932EB-19EF-E2AC-8528-0EFBE6FAE5B9}"/>
          </ac:spMkLst>
        </pc:spChg>
        <pc:spChg chg="add del mod">
          <ac:chgData name="Jack Graziano" userId="S::jack.graziano@ama-inc.com::c6f52ad0-f0fa-4275-8aae-a4b008aa6591" providerId="AD" clId="Web-{52380B78-5459-7C93-47C9-F1071F71BAF6}" dt="2024-06-18T21:49:01.750" v="1062"/>
          <ac:spMkLst>
            <pc:docMk/>
            <pc:sldMk cId="2778521503" sldId="270"/>
            <ac:spMk id="6" creationId="{98DD0F55-EBBF-11B8-C86E-A6594D5DAC7F}"/>
          </ac:spMkLst>
        </pc:spChg>
        <pc:spChg chg="mod">
          <ac:chgData name="Jack Graziano" userId="S::jack.graziano@ama-inc.com::c6f52ad0-f0fa-4275-8aae-a4b008aa6591" providerId="AD" clId="Web-{52380B78-5459-7C93-47C9-F1071F71BAF6}" dt="2024-06-20T21:00:28.672" v="2360" actId="14100"/>
          <ac:spMkLst>
            <pc:docMk/>
            <pc:sldMk cId="2778521503" sldId="270"/>
            <ac:spMk id="10" creationId="{B75BC2C3-A013-004A-7A5F-A0DFF407CCB1}"/>
          </ac:spMkLst>
        </pc:spChg>
        <pc:picChg chg="add del mod">
          <ac:chgData name="Jack Graziano" userId="S::jack.graziano@ama-inc.com::c6f52ad0-f0fa-4275-8aae-a4b008aa6591" providerId="AD" clId="Web-{52380B78-5459-7C93-47C9-F1071F71BAF6}" dt="2024-06-20T13:54:29.662" v="2244"/>
          <ac:picMkLst>
            <pc:docMk/>
            <pc:sldMk cId="2778521503" sldId="270"/>
            <ac:picMk id="4" creationId="{1164C600-EB5A-6DF4-E1BF-C452A9197CD4}"/>
          </ac:picMkLst>
        </pc:picChg>
        <pc:picChg chg="add mod">
          <ac:chgData name="Jack Graziano" userId="S::jack.graziano@ama-inc.com::c6f52ad0-f0fa-4275-8aae-a4b008aa6591" providerId="AD" clId="Web-{52380B78-5459-7C93-47C9-F1071F71BAF6}" dt="2024-06-20T13:56:13.024" v="2309" actId="1076"/>
          <ac:picMkLst>
            <pc:docMk/>
            <pc:sldMk cId="2778521503" sldId="270"/>
            <ac:picMk id="6" creationId="{623FB35D-7973-5E8D-E2A1-24ED9E9A5F44}"/>
          </ac:picMkLst>
        </pc:picChg>
        <pc:picChg chg="del">
          <ac:chgData name="Jack Graziano" userId="S::jack.graziano@ama-inc.com::c6f52ad0-f0fa-4275-8aae-a4b008aa6591" providerId="AD" clId="Web-{52380B78-5459-7C93-47C9-F1071F71BAF6}" dt="2024-06-18T21:48:52.562" v="1060"/>
          <ac:picMkLst>
            <pc:docMk/>
            <pc:sldMk cId="2778521503" sldId="270"/>
            <ac:picMk id="9" creationId="{8D3D2CE5-5663-F2E7-23A1-6AD4C3E57607}"/>
          </ac:picMkLst>
        </pc:picChg>
      </pc:sldChg>
    </pc:docChg>
  </pc:docChgLst>
  <pc:docChgLst>
    <pc:chgData name="Kayla N. Paramore" userId="S::kayla.n.paramore@ama-inc.com::1d9d2168-13ca-4f3a-963a-aa42850440f8" providerId="AD" clId="Web-{F8210B66-6567-BC4D-3F80-1B872D8B8FA0}"/>
    <pc:docChg chg="delSld modSld">
      <pc:chgData name="Kayla N. Paramore" userId="S::kayla.n.paramore@ama-inc.com::1d9d2168-13ca-4f3a-963a-aa42850440f8" providerId="AD" clId="Web-{F8210B66-6567-BC4D-3F80-1B872D8B8FA0}" dt="2024-06-18T21:43:40.038" v="258" actId="20577"/>
      <pc:docMkLst>
        <pc:docMk/>
      </pc:docMkLst>
      <pc:sldChg chg="del">
        <pc:chgData name="Kayla N. Paramore" userId="S::kayla.n.paramore@ama-inc.com::1d9d2168-13ca-4f3a-963a-aa42850440f8" providerId="AD" clId="Web-{F8210B66-6567-BC4D-3F80-1B872D8B8FA0}" dt="2024-06-18T21:13:53.765" v="3"/>
        <pc:sldMkLst>
          <pc:docMk/>
          <pc:sldMk cId="301840353" sldId="257"/>
        </pc:sldMkLst>
      </pc:sldChg>
      <pc:sldChg chg="del">
        <pc:chgData name="Kayla N. Paramore" userId="S::kayla.n.paramore@ama-inc.com::1d9d2168-13ca-4f3a-963a-aa42850440f8" providerId="AD" clId="Web-{F8210B66-6567-BC4D-3F80-1B872D8B8FA0}" dt="2024-06-18T21:13:53.749" v="0"/>
        <pc:sldMkLst>
          <pc:docMk/>
          <pc:sldMk cId="3159649281" sldId="258"/>
        </pc:sldMkLst>
      </pc:sldChg>
      <pc:sldChg chg="addSp delSp modSp">
        <pc:chgData name="Kayla N. Paramore" userId="S::kayla.n.paramore@ama-inc.com::1d9d2168-13ca-4f3a-963a-aa42850440f8" providerId="AD" clId="Web-{F8210B66-6567-BC4D-3F80-1B872D8B8FA0}" dt="2024-06-18T21:43:40.038" v="258" actId="20577"/>
        <pc:sldMkLst>
          <pc:docMk/>
          <pc:sldMk cId="2435648006" sldId="259"/>
        </pc:sldMkLst>
        <pc:spChg chg="mod">
          <ac:chgData name="Kayla N. Paramore" userId="S::kayla.n.paramore@ama-inc.com::1d9d2168-13ca-4f3a-963a-aa42850440f8" providerId="AD" clId="Web-{F8210B66-6567-BC4D-3F80-1B872D8B8FA0}" dt="2024-06-18T21:43:40.038" v="258" actId="20577"/>
          <ac:spMkLst>
            <pc:docMk/>
            <pc:sldMk cId="2435648006" sldId="259"/>
            <ac:spMk id="2" creationId="{D10DDB95-E5E8-BA84-C4A5-0B77306DA4E7}"/>
          </ac:spMkLst>
        </pc:spChg>
        <pc:spChg chg="add del mod">
          <ac:chgData name="Kayla N. Paramore" userId="S::kayla.n.paramore@ama-inc.com::1d9d2168-13ca-4f3a-963a-aa42850440f8" providerId="AD" clId="Web-{F8210B66-6567-BC4D-3F80-1B872D8B8FA0}" dt="2024-06-18T21:32:10.763" v="38"/>
          <ac:spMkLst>
            <pc:docMk/>
            <pc:sldMk cId="2435648006" sldId="259"/>
            <ac:spMk id="3" creationId="{235FA877-94D6-AE5B-D587-AE4159BA793F}"/>
          </ac:spMkLst>
        </pc:spChg>
        <pc:spChg chg="mod">
          <ac:chgData name="Kayla N. Paramore" userId="S::kayla.n.paramore@ama-inc.com::1d9d2168-13ca-4f3a-963a-aa42850440f8" providerId="AD" clId="Web-{F8210B66-6567-BC4D-3F80-1B872D8B8FA0}" dt="2024-06-18T21:42:19.584" v="205" actId="20577"/>
          <ac:spMkLst>
            <pc:docMk/>
            <pc:sldMk cId="2435648006" sldId="259"/>
            <ac:spMk id="5" creationId="{4D1932EB-19EF-E2AC-8528-0EFBE6FAE5B9}"/>
          </ac:spMkLst>
        </pc:spChg>
        <pc:spChg chg="add del">
          <ac:chgData name="Kayla N. Paramore" userId="S::kayla.n.paramore@ama-inc.com::1d9d2168-13ca-4f3a-963a-aa42850440f8" providerId="AD" clId="Web-{F8210B66-6567-BC4D-3F80-1B872D8B8FA0}" dt="2024-06-18T21:32:21.342" v="40"/>
          <ac:spMkLst>
            <pc:docMk/>
            <pc:sldMk cId="2435648006" sldId="259"/>
            <ac:spMk id="7" creationId="{A68F9701-0898-FBC3-03BA-798916748730}"/>
          </ac:spMkLst>
        </pc:spChg>
        <pc:spChg chg="add del">
          <ac:chgData name="Kayla N. Paramore" userId="S::kayla.n.paramore@ama-inc.com::1d9d2168-13ca-4f3a-963a-aa42850440f8" providerId="AD" clId="Web-{F8210B66-6567-BC4D-3F80-1B872D8B8FA0}" dt="2024-06-18T21:32:38.482" v="42"/>
          <ac:spMkLst>
            <pc:docMk/>
            <pc:sldMk cId="2435648006" sldId="259"/>
            <ac:spMk id="8" creationId="{47195EDC-0194-D3B4-EB51-6C8D9C6951CB}"/>
          </ac:spMkLst>
        </pc:spChg>
        <pc:spChg chg="add del mod">
          <ac:chgData name="Kayla N. Paramore" userId="S::kayla.n.paramore@ama-inc.com::1d9d2168-13ca-4f3a-963a-aa42850440f8" providerId="AD" clId="Web-{F8210B66-6567-BC4D-3F80-1B872D8B8FA0}" dt="2024-06-18T21:33:49.936" v="58"/>
          <ac:spMkLst>
            <pc:docMk/>
            <pc:sldMk cId="2435648006" sldId="259"/>
            <ac:spMk id="9" creationId="{7526071D-B1BE-EBED-1431-293E47AC75A5}"/>
          </ac:spMkLst>
        </pc:spChg>
        <pc:spChg chg="add mod">
          <ac:chgData name="Kayla N. Paramore" userId="S::kayla.n.paramore@ama-inc.com::1d9d2168-13ca-4f3a-963a-aa42850440f8" providerId="AD" clId="Web-{F8210B66-6567-BC4D-3F80-1B872D8B8FA0}" dt="2024-06-18T21:43:15.178" v="215" actId="20577"/>
          <ac:spMkLst>
            <pc:docMk/>
            <pc:sldMk cId="2435648006" sldId="259"/>
            <ac:spMk id="10" creationId="{D951344D-F63C-2642-46F7-5C0B4C274E9C}"/>
          </ac:spMkLst>
        </pc:spChg>
        <pc:spChg chg="add mod">
          <ac:chgData name="Kayla N. Paramore" userId="S::kayla.n.paramore@ama-inc.com::1d9d2168-13ca-4f3a-963a-aa42850440f8" providerId="AD" clId="Web-{F8210B66-6567-BC4D-3F80-1B872D8B8FA0}" dt="2024-06-18T21:38:56.815" v="90" actId="20577"/>
          <ac:spMkLst>
            <pc:docMk/>
            <pc:sldMk cId="2435648006" sldId="259"/>
            <ac:spMk id="11" creationId="{8004FDD2-10F4-1688-282D-57796C620AC1}"/>
          </ac:spMkLst>
        </pc:spChg>
        <pc:spChg chg="add mod">
          <ac:chgData name="Kayla N. Paramore" userId="S::kayla.n.paramore@ama-inc.com::1d9d2168-13ca-4f3a-963a-aa42850440f8" providerId="AD" clId="Web-{F8210B66-6567-BC4D-3F80-1B872D8B8FA0}" dt="2024-06-18T21:43:02.834" v="210" actId="1076"/>
          <ac:spMkLst>
            <pc:docMk/>
            <pc:sldMk cId="2435648006" sldId="259"/>
            <ac:spMk id="12" creationId="{9A646101-FFF5-FDB9-8953-5FDB5F0F9EF7}"/>
          </ac:spMkLst>
        </pc:spChg>
      </pc:sldChg>
      <pc:sldChg chg="del">
        <pc:chgData name="Kayla N. Paramore" userId="S::kayla.n.paramore@ama-inc.com::1d9d2168-13ca-4f3a-963a-aa42850440f8" providerId="AD" clId="Web-{F8210B66-6567-BC4D-3F80-1B872D8B8FA0}" dt="2024-06-18T21:13:53.765" v="9"/>
        <pc:sldMkLst>
          <pc:docMk/>
          <pc:sldMk cId="2083082551" sldId="260"/>
        </pc:sldMkLst>
      </pc:sldChg>
      <pc:sldChg chg="del">
        <pc:chgData name="Kayla N. Paramore" userId="S::kayla.n.paramore@ama-inc.com::1d9d2168-13ca-4f3a-963a-aa42850440f8" providerId="AD" clId="Web-{F8210B66-6567-BC4D-3F80-1B872D8B8FA0}" dt="2024-06-18T21:13:53.765" v="8"/>
        <pc:sldMkLst>
          <pc:docMk/>
          <pc:sldMk cId="2878901394" sldId="261"/>
        </pc:sldMkLst>
      </pc:sldChg>
      <pc:sldChg chg="del">
        <pc:chgData name="Kayla N. Paramore" userId="S::kayla.n.paramore@ama-inc.com::1d9d2168-13ca-4f3a-963a-aa42850440f8" providerId="AD" clId="Web-{F8210B66-6567-BC4D-3F80-1B872D8B8FA0}" dt="2024-06-18T21:13:53.765" v="7"/>
        <pc:sldMkLst>
          <pc:docMk/>
          <pc:sldMk cId="1864519671" sldId="262"/>
        </pc:sldMkLst>
      </pc:sldChg>
      <pc:sldChg chg="del">
        <pc:chgData name="Kayla N. Paramore" userId="S::kayla.n.paramore@ama-inc.com::1d9d2168-13ca-4f3a-963a-aa42850440f8" providerId="AD" clId="Web-{F8210B66-6567-BC4D-3F80-1B872D8B8FA0}" dt="2024-06-18T21:13:53.765" v="6"/>
        <pc:sldMkLst>
          <pc:docMk/>
          <pc:sldMk cId="1688585869" sldId="263"/>
        </pc:sldMkLst>
      </pc:sldChg>
      <pc:sldChg chg="del">
        <pc:chgData name="Kayla N. Paramore" userId="S::kayla.n.paramore@ama-inc.com::1d9d2168-13ca-4f3a-963a-aa42850440f8" providerId="AD" clId="Web-{F8210B66-6567-BC4D-3F80-1B872D8B8FA0}" dt="2024-06-18T21:13:53.765" v="5"/>
        <pc:sldMkLst>
          <pc:docMk/>
          <pc:sldMk cId="2294958056" sldId="264"/>
        </pc:sldMkLst>
      </pc:sldChg>
      <pc:sldChg chg="del">
        <pc:chgData name="Kayla N. Paramore" userId="S::kayla.n.paramore@ama-inc.com::1d9d2168-13ca-4f3a-963a-aa42850440f8" providerId="AD" clId="Web-{F8210B66-6567-BC4D-3F80-1B872D8B8FA0}" dt="2024-06-18T21:13:53.765" v="4"/>
        <pc:sldMkLst>
          <pc:docMk/>
          <pc:sldMk cId="3734540468" sldId="265"/>
        </pc:sldMkLst>
      </pc:sldChg>
      <pc:sldChg chg="del">
        <pc:chgData name="Kayla N. Paramore" userId="S::kayla.n.paramore@ama-inc.com::1d9d2168-13ca-4f3a-963a-aa42850440f8" providerId="AD" clId="Web-{F8210B66-6567-BC4D-3F80-1B872D8B8FA0}" dt="2024-06-18T21:13:53.765" v="2"/>
        <pc:sldMkLst>
          <pc:docMk/>
          <pc:sldMk cId="3276757496" sldId="266"/>
        </pc:sldMkLst>
      </pc:sldChg>
      <pc:sldChg chg="del">
        <pc:chgData name="Kayla N. Paramore" userId="S::kayla.n.paramore@ama-inc.com::1d9d2168-13ca-4f3a-963a-aa42850440f8" providerId="AD" clId="Web-{F8210B66-6567-BC4D-3F80-1B872D8B8FA0}" dt="2024-06-18T21:13:53.765" v="1"/>
        <pc:sldMkLst>
          <pc:docMk/>
          <pc:sldMk cId="3417365539" sldId="267"/>
        </pc:sldMkLst>
      </pc:sldChg>
    </pc:docChg>
  </pc:docChgLst>
  <pc:docChgLst>
    <pc:chgData name="Ikram Morso" userId="S::ikram.morso@ama-inc.com::8bb9914c-a490-4c10-86d6-3bc33216fdd6" providerId="AD" clId="Web-{4B987311-45E7-6307-7E5D-08B4B562E241}"/>
    <pc:docChg chg="mod delSld modSld">
      <pc:chgData name="Ikram Morso" userId="S::ikram.morso@ama-inc.com::8bb9914c-a490-4c10-86d6-3bc33216fdd6" providerId="AD" clId="Web-{4B987311-45E7-6307-7E5D-08B4B562E241}" dt="2024-07-10T23:04:29.141" v="1979"/>
      <pc:docMkLst>
        <pc:docMk/>
      </pc:docMkLst>
      <pc:sldChg chg="modSp delCm modCm">
        <pc:chgData name="Ikram Morso" userId="S::ikram.morso@ama-inc.com::8bb9914c-a490-4c10-86d6-3bc33216fdd6" providerId="AD" clId="Web-{4B987311-45E7-6307-7E5D-08B4B562E241}" dt="2024-07-10T21:42:14.794" v="77"/>
        <pc:sldMkLst>
          <pc:docMk/>
          <pc:sldMk cId="3451120295" sldId="275"/>
        </pc:sldMkLst>
        <pc:spChg chg="mod">
          <ac:chgData name="Ikram Morso" userId="S::ikram.morso@ama-inc.com::8bb9914c-a490-4c10-86d6-3bc33216fdd6" providerId="AD" clId="Web-{4B987311-45E7-6307-7E5D-08B4B562E241}" dt="2024-07-10T21:37:07.667" v="46" actId="20577"/>
          <ac:spMkLst>
            <pc:docMk/>
            <pc:sldMk cId="3451120295" sldId="275"/>
            <ac:spMk id="9" creationId="{B008EAA7-9B90-900D-FDAB-E57A0846828B}"/>
          </ac:spMkLst>
        </pc:spChg>
        <pc:spChg chg="mod">
          <ac:chgData name="Ikram Morso" userId="S::ikram.morso@ama-inc.com::8bb9914c-a490-4c10-86d6-3bc33216fdd6" providerId="AD" clId="Web-{4B987311-45E7-6307-7E5D-08B4B562E241}" dt="2024-07-10T21:41:58.403" v="76" actId="20577"/>
          <ac:spMkLst>
            <pc:docMk/>
            <pc:sldMk cId="3451120295" sldId="275"/>
            <ac:spMk id="13" creationId="{B631A14A-3ADA-9708-AC27-995170F65909}"/>
          </ac:spMkLst>
        </pc:spChg>
        <pc:extLst>
          <p:ext xmlns:p="http://schemas.openxmlformats.org/presentationml/2006/main" uri="{D6D511B9-2390-475A-947B-AFAB55BFBCF1}">
            <pc226:cmChg xmlns:pc226="http://schemas.microsoft.com/office/powerpoint/2022/06/main/command" chg="del mod">
              <pc226:chgData name="Ikram Morso" userId="S::ikram.morso@ama-inc.com::8bb9914c-a490-4c10-86d6-3bc33216fdd6" providerId="AD" clId="Web-{4B987311-45E7-6307-7E5D-08B4B562E241}" dt="2024-07-10T21:40:11.168" v="64"/>
              <pc2:cmMkLst xmlns:pc2="http://schemas.microsoft.com/office/powerpoint/2019/9/main/command">
                <pc:docMk/>
                <pc:sldMk cId="3451120295" sldId="275"/>
                <pc2:cmMk id="{277B9604-E3BF-41E7-852D-2EE5F7A201D9}"/>
              </pc2:cmMkLst>
            </pc226:cmChg>
            <pc226:cmChg xmlns:pc226="http://schemas.microsoft.com/office/powerpoint/2022/06/main/command" chg="del">
              <pc226:chgData name="Ikram Morso" userId="S::ikram.morso@ama-inc.com::8bb9914c-a490-4c10-86d6-3bc33216fdd6" providerId="AD" clId="Web-{4B987311-45E7-6307-7E5D-08B4B562E241}" dt="2024-07-10T21:42:14.794" v="77"/>
              <pc2:cmMkLst xmlns:pc2="http://schemas.microsoft.com/office/powerpoint/2019/9/main/command">
                <pc:docMk/>
                <pc:sldMk cId="3451120295" sldId="275"/>
                <pc2:cmMk id="{5AF99562-04D6-4375-9FE6-BD8B2E74939E}"/>
              </pc2:cmMkLst>
            </pc226:cmChg>
            <pc226:cmChg xmlns:pc226="http://schemas.microsoft.com/office/powerpoint/2022/06/main/command" chg="del">
              <pc226:chgData name="Ikram Morso" userId="S::ikram.morso@ama-inc.com::8bb9914c-a490-4c10-86d6-3bc33216fdd6" providerId="AD" clId="Web-{4B987311-45E7-6307-7E5D-08B4B562E241}" dt="2024-07-10T21:36:23.870" v="22"/>
              <pc2:cmMkLst xmlns:pc2="http://schemas.microsoft.com/office/powerpoint/2019/9/main/command">
                <pc:docMk/>
                <pc:sldMk cId="3451120295" sldId="275"/>
                <pc2:cmMk id="{B3FC356A-9039-47DF-A927-D23BE4AEC71E}"/>
              </pc2:cmMkLst>
            </pc226:cmChg>
          </p:ext>
        </pc:extLst>
      </pc:sldChg>
      <pc:sldChg chg="addSp delSp modSp">
        <pc:chgData name="Ikram Morso" userId="S::ikram.morso@ama-inc.com::8bb9914c-a490-4c10-86d6-3bc33216fdd6" providerId="AD" clId="Web-{4B987311-45E7-6307-7E5D-08B4B562E241}" dt="2024-07-10T22:37:49.271" v="435"/>
        <pc:sldMkLst>
          <pc:docMk/>
          <pc:sldMk cId="3179791492" sldId="277"/>
        </pc:sldMkLst>
        <pc:picChg chg="add del mod">
          <ac:chgData name="Ikram Morso" userId="S::ikram.morso@ama-inc.com::8bb9914c-a490-4c10-86d6-3bc33216fdd6" providerId="AD" clId="Web-{4B987311-45E7-6307-7E5D-08B4B562E241}" dt="2024-07-10T22:37:49.271" v="435"/>
          <ac:picMkLst>
            <pc:docMk/>
            <pc:sldMk cId="3179791492" sldId="277"/>
            <ac:picMk id="4" creationId="{04BFAFB7-4279-3CBC-3B98-C95F0C0E57E7}"/>
          </ac:picMkLst>
        </pc:picChg>
      </pc:sldChg>
      <pc:sldChg chg="modSp">
        <pc:chgData name="Ikram Morso" userId="S::ikram.morso@ama-inc.com::8bb9914c-a490-4c10-86d6-3bc33216fdd6" providerId="AD" clId="Web-{4B987311-45E7-6307-7E5D-08B4B562E241}" dt="2024-07-10T22:08:31.785" v="78" actId="1076"/>
        <pc:sldMkLst>
          <pc:docMk/>
          <pc:sldMk cId="1638225956" sldId="281"/>
        </pc:sldMkLst>
        <pc:picChg chg="mod">
          <ac:chgData name="Ikram Morso" userId="S::ikram.morso@ama-inc.com::8bb9914c-a490-4c10-86d6-3bc33216fdd6" providerId="AD" clId="Web-{4B987311-45E7-6307-7E5D-08B4B562E241}" dt="2024-07-10T22:08:31.785" v="78" actId="1076"/>
          <ac:picMkLst>
            <pc:docMk/>
            <pc:sldMk cId="1638225956" sldId="281"/>
            <ac:picMk id="5" creationId="{C2BE768F-76C9-2A99-54BB-36D83F3B8292}"/>
          </ac:picMkLst>
        </pc:picChg>
      </pc:sldChg>
      <pc:sldChg chg="addSp delSp modSp addCm modNotes">
        <pc:chgData name="Ikram Morso" userId="S::ikram.morso@ama-inc.com::8bb9914c-a490-4c10-86d6-3bc33216fdd6" providerId="AD" clId="Web-{4B987311-45E7-6307-7E5D-08B4B562E241}" dt="2024-07-10T23:04:29.141" v="1979"/>
        <pc:sldMkLst>
          <pc:docMk/>
          <pc:sldMk cId="3874648094" sldId="285"/>
        </pc:sldMkLst>
        <pc:spChg chg="mod">
          <ac:chgData name="Ikram Morso" userId="S::ikram.morso@ama-inc.com::8bb9914c-a490-4c10-86d6-3bc33216fdd6" providerId="AD" clId="Web-{4B987311-45E7-6307-7E5D-08B4B562E241}" dt="2024-07-10T22:37:00.568" v="429" actId="14100"/>
          <ac:spMkLst>
            <pc:docMk/>
            <pc:sldMk cId="3874648094" sldId="285"/>
            <ac:spMk id="2" creationId="{67F4DF57-5B18-CDA4-2E33-FE73DE06464E}"/>
          </ac:spMkLst>
        </pc:spChg>
        <pc:spChg chg="add del mod">
          <ac:chgData name="Ikram Morso" userId="S::ikram.morso@ama-inc.com::8bb9914c-a490-4c10-86d6-3bc33216fdd6" providerId="AD" clId="Web-{4B987311-45E7-6307-7E5D-08B4B562E241}" dt="2024-07-10T22:25:07.719" v="424"/>
          <ac:spMkLst>
            <pc:docMk/>
            <pc:sldMk cId="3874648094" sldId="285"/>
            <ac:spMk id="3" creationId="{79B9A0D4-8D83-B7EB-4DF3-85CE35E618FC}"/>
          </ac:spMkLst>
        </pc:spChg>
        <pc:spChg chg="add del mod">
          <ac:chgData name="Ikram Morso" userId="S::ikram.morso@ama-inc.com::8bb9914c-a490-4c10-86d6-3bc33216fdd6" providerId="AD" clId="Web-{4B987311-45E7-6307-7E5D-08B4B562E241}" dt="2024-07-10T22:25:07.719" v="421"/>
          <ac:spMkLst>
            <pc:docMk/>
            <pc:sldMk cId="3874648094" sldId="285"/>
            <ac:spMk id="6" creationId="{8768BFCD-D475-4E17-2318-0609292112D7}"/>
          </ac:spMkLst>
        </pc:spChg>
        <pc:spChg chg="add del mod">
          <ac:chgData name="Ikram Morso" userId="S::ikram.morso@ama-inc.com::8bb9914c-a490-4c10-86d6-3bc33216fdd6" providerId="AD" clId="Web-{4B987311-45E7-6307-7E5D-08B4B562E241}" dt="2024-07-10T22:25:07.719" v="420"/>
          <ac:spMkLst>
            <pc:docMk/>
            <pc:sldMk cId="3874648094" sldId="285"/>
            <ac:spMk id="7" creationId="{8243114B-1B59-0324-5427-B90AE269F877}"/>
          </ac:spMkLst>
        </pc:spChg>
        <pc:spChg chg="add del mod">
          <ac:chgData name="Ikram Morso" userId="S::ikram.morso@ama-inc.com::8bb9914c-a490-4c10-86d6-3bc33216fdd6" providerId="AD" clId="Web-{4B987311-45E7-6307-7E5D-08B4B562E241}" dt="2024-07-10T22:25:07.719" v="419"/>
          <ac:spMkLst>
            <pc:docMk/>
            <pc:sldMk cId="3874648094" sldId="285"/>
            <ac:spMk id="8" creationId="{26321372-BB07-AD2B-E145-82EFD89B0E94}"/>
          </ac:spMkLst>
        </pc:spChg>
        <pc:spChg chg="add del mod">
          <ac:chgData name="Ikram Morso" userId="S::ikram.morso@ama-inc.com::8bb9914c-a490-4c10-86d6-3bc33216fdd6" providerId="AD" clId="Web-{4B987311-45E7-6307-7E5D-08B4B562E241}" dt="2024-07-10T22:25:07.719" v="418"/>
          <ac:spMkLst>
            <pc:docMk/>
            <pc:sldMk cId="3874648094" sldId="285"/>
            <ac:spMk id="9" creationId="{28632A09-268F-EE1A-68AB-1BAA2A79BB91}"/>
          </ac:spMkLst>
        </pc:spChg>
        <pc:spChg chg="add del mod">
          <ac:chgData name="Ikram Morso" userId="S::ikram.morso@ama-inc.com::8bb9914c-a490-4c10-86d6-3bc33216fdd6" providerId="AD" clId="Web-{4B987311-45E7-6307-7E5D-08B4B562E241}" dt="2024-07-10T22:25:07.719" v="417"/>
          <ac:spMkLst>
            <pc:docMk/>
            <pc:sldMk cId="3874648094" sldId="285"/>
            <ac:spMk id="10" creationId="{F6FCF7FA-F18F-7D9C-0D8E-3A610784CF41}"/>
          </ac:spMkLst>
        </pc:spChg>
        <pc:spChg chg="add del mod">
          <ac:chgData name="Ikram Morso" userId="S::ikram.morso@ama-inc.com::8bb9914c-a490-4c10-86d6-3bc33216fdd6" providerId="AD" clId="Web-{4B987311-45E7-6307-7E5D-08B4B562E241}" dt="2024-07-10T22:25:07.719" v="416"/>
          <ac:spMkLst>
            <pc:docMk/>
            <pc:sldMk cId="3874648094" sldId="285"/>
            <ac:spMk id="11" creationId="{B79D29A2-70AD-262F-77BC-E0E15C3879F5}"/>
          </ac:spMkLst>
        </pc:spChg>
        <pc:spChg chg="add del mod">
          <ac:chgData name="Ikram Morso" userId="S::ikram.morso@ama-inc.com::8bb9914c-a490-4c10-86d6-3bc33216fdd6" providerId="AD" clId="Web-{4B987311-45E7-6307-7E5D-08B4B562E241}" dt="2024-07-10T22:25:07.719" v="415"/>
          <ac:spMkLst>
            <pc:docMk/>
            <pc:sldMk cId="3874648094" sldId="285"/>
            <ac:spMk id="12" creationId="{B288536D-AAE8-3F18-6FA3-FF41D9294F44}"/>
          </ac:spMkLst>
        </pc:spChg>
        <pc:spChg chg="add del mod">
          <ac:chgData name="Ikram Morso" userId="S::ikram.morso@ama-inc.com::8bb9914c-a490-4c10-86d6-3bc33216fdd6" providerId="AD" clId="Web-{4B987311-45E7-6307-7E5D-08B4B562E241}" dt="2024-07-10T22:25:07.703" v="405"/>
          <ac:spMkLst>
            <pc:docMk/>
            <pc:sldMk cId="3874648094" sldId="285"/>
            <ac:spMk id="22" creationId="{A138B9C7-820B-91A1-D30F-26BC98DC3DCB}"/>
          </ac:spMkLst>
        </pc:spChg>
        <pc:spChg chg="add del mod">
          <ac:chgData name="Ikram Morso" userId="S::ikram.morso@ama-inc.com::8bb9914c-a490-4c10-86d6-3bc33216fdd6" providerId="AD" clId="Web-{4B987311-45E7-6307-7E5D-08B4B562E241}" dt="2024-07-10T22:25:07.703" v="401"/>
          <ac:spMkLst>
            <pc:docMk/>
            <pc:sldMk cId="3874648094" sldId="285"/>
            <ac:spMk id="26" creationId="{ABECCAC4-A6E4-FC22-22C4-A8E92F435140}"/>
          </ac:spMkLst>
        </pc:spChg>
        <pc:spChg chg="add del mod">
          <ac:chgData name="Ikram Morso" userId="S::ikram.morso@ama-inc.com::8bb9914c-a490-4c10-86d6-3bc33216fdd6" providerId="AD" clId="Web-{4B987311-45E7-6307-7E5D-08B4B562E241}" dt="2024-07-10T22:25:07.703" v="400"/>
          <ac:spMkLst>
            <pc:docMk/>
            <pc:sldMk cId="3874648094" sldId="285"/>
            <ac:spMk id="27" creationId="{2E53930E-4282-E3B3-9FBC-FE7880CF9715}"/>
          </ac:spMkLst>
        </pc:spChg>
        <pc:spChg chg="add del mod">
          <ac:chgData name="Ikram Morso" userId="S::ikram.morso@ama-inc.com::8bb9914c-a490-4c10-86d6-3bc33216fdd6" providerId="AD" clId="Web-{4B987311-45E7-6307-7E5D-08B4B562E241}" dt="2024-07-10T22:25:07.703" v="399"/>
          <ac:spMkLst>
            <pc:docMk/>
            <pc:sldMk cId="3874648094" sldId="285"/>
            <ac:spMk id="28" creationId="{E5FB524F-A39F-658A-7C43-073BDCCD9D62}"/>
          </ac:spMkLst>
        </pc:spChg>
        <pc:spChg chg="add del mod">
          <ac:chgData name="Ikram Morso" userId="S::ikram.morso@ama-inc.com::8bb9914c-a490-4c10-86d6-3bc33216fdd6" providerId="AD" clId="Web-{4B987311-45E7-6307-7E5D-08B4B562E241}" dt="2024-07-10T22:25:07.703" v="398"/>
          <ac:spMkLst>
            <pc:docMk/>
            <pc:sldMk cId="3874648094" sldId="285"/>
            <ac:spMk id="29" creationId="{05E52AC9-DB31-00D8-5DB8-69450C314F2C}"/>
          </ac:spMkLst>
        </pc:spChg>
        <pc:spChg chg="add del mod">
          <ac:chgData name="Ikram Morso" userId="S::ikram.morso@ama-inc.com::8bb9914c-a490-4c10-86d6-3bc33216fdd6" providerId="AD" clId="Web-{4B987311-45E7-6307-7E5D-08B4B562E241}" dt="2024-07-10T22:25:07.703" v="397"/>
          <ac:spMkLst>
            <pc:docMk/>
            <pc:sldMk cId="3874648094" sldId="285"/>
            <ac:spMk id="30" creationId="{594DE645-E723-304C-F73E-27829CE73C28}"/>
          </ac:spMkLst>
        </pc:spChg>
        <pc:spChg chg="add del mod">
          <ac:chgData name="Ikram Morso" userId="S::ikram.morso@ama-inc.com::8bb9914c-a490-4c10-86d6-3bc33216fdd6" providerId="AD" clId="Web-{4B987311-45E7-6307-7E5D-08B4B562E241}" dt="2024-07-10T22:25:07.703" v="396"/>
          <ac:spMkLst>
            <pc:docMk/>
            <pc:sldMk cId="3874648094" sldId="285"/>
            <ac:spMk id="31" creationId="{83E6E296-C92E-36CC-93F8-7AE62FA9A4A0}"/>
          </ac:spMkLst>
        </pc:spChg>
        <pc:spChg chg="add del mod">
          <ac:chgData name="Ikram Morso" userId="S::ikram.morso@ama-inc.com::8bb9914c-a490-4c10-86d6-3bc33216fdd6" providerId="AD" clId="Web-{4B987311-45E7-6307-7E5D-08B4B562E241}" dt="2024-07-10T22:25:07.703" v="395"/>
          <ac:spMkLst>
            <pc:docMk/>
            <pc:sldMk cId="3874648094" sldId="285"/>
            <ac:spMk id="32" creationId="{1320D861-3201-79F5-0869-6B4A8B11261E}"/>
          </ac:spMkLst>
        </pc:spChg>
        <pc:spChg chg="add del mod">
          <ac:chgData name="Ikram Morso" userId="S::ikram.morso@ama-inc.com::8bb9914c-a490-4c10-86d6-3bc33216fdd6" providerId="AD" clId="Web-{4B987311-45E7-6307-7E5D-08B4B562E241}" dt="2024-07-10T22:25:07.703" v="393"/>
          <ac:spMkLst>
            <pc:docMk/>
            <pc:sldMk cId="3874648094" sldId="285"/>
            <ac:spMk id="34" creationId="{514F16B8-99BF-AC36-1E7B-3A4262DCEBD9}"/>
          </ac:spMkLst>
        </pc:spChg>
        <pc:spChg chg="add del mod">
          <ac:chgData name="Ikram Morso" userId="S::ikram.morso@ama-inc.com::8bb9914c-a490-4c10-86d6-3bc33216fdd6" providerId="AD" clId="Web-{4B987311-45E7-6307-7E5D-08B4B562E241}" dt="2024-07-10T22:25:07.703" v="392"/>
          <ac:spMkLst>
            <pc:docMk/>
            <pc:sldMk cId="3874648094" sldId="285"/>
            <ac:spMk id="35" creationId="{CEE5B07F-B0BB-CE2C-4DC8-74F54D1812A8}"/>
          </ac:spMkLst>
        </pc:spChg>
        <pc:spChg chg="add del mod">
          <ac:chgData name="Ikram Morso" userId="S::ikram.morso@ama-inc.com::8bb9914c-a490-4c10-86d6-3bc33216fdd6" providerId="AD" clId="Web-{4B987311-45E7-6307-7E5D-08B4B562E241}" dt="2024-07-10T22:25:07.703" v="391"/>
          <ac:spMkLst>
            <pc:docMk/>
            <pc:sldMk cId="3874648094" sldId="285"/>
            <ac:spMk id="36" creationId="{658130A8-6F64-A451-4C28-ED2BECCC245F}"/>
          </ac:spMkLst>
        </pc:spChg>
        <pc:spChg chg="add del mod">
          <ac:chgData name="Ikram Morso" userId="S::ikram.morso@ama-inc.com::8bb9914c-a490-4c10-86d6-3bc33216fdd6" providerId="AD" clId="Web-{4B987311-45E7-6307-7E5D-08B4B562E241}" dt="2024-07-10T22:25:07.703" v="390"/>
          <ac:spMkLst>
            <pc:docMk/>
            <pc:sldMk cId="3874648094" sldId="285"/>
            <ac:spMk id="37" creationId="{068650F1-2C31-6F31-7AAE-54BE5E3842C7}"/>
          </ac:spMkLst>
        </pc:spChg>
        <pc:spChg chg="add del mod">
          <ac:chgData name="Ikram Morso" userId="S::ikram.morso@ama-inc.com::8bb9914c-a490-4c10-86d6-3bc33216fdd6" providerId="AD" clId="Web-{4B987311-45E7-6307-7E5D-08B4B562E241}" dt="2024-07-10T22:25:07.703" v="389"/>
          <ac:spMkLst>
            <pc:docMk/>
            <pc:sldMk cId="3874648094" sldId="285"/>
            <ac:spMk id="38" creationId="{9C46E13C-EDDB-D519-1587-2B3C2D7AC602}"/>
          </ac:spMkLst>
        </pc:spChg>
        <pc:spChg chg="add del mod">
          <ac:chgData name="Ikram Morso" userId="S::ikram.morso@ama-inc.com::8bb9914c-a490-4c10-86d6-3bc33216fdd6" providerId="AD" clId="Web-{4B987311-45E7-6307-7E5D-08B4B562E241}" dt="2024-07-10T22:25:07.703" v="387"/>
          <ac:spMkLst>
            <pc:docMk/>
            <pc:sldMk cId="3874648094" sldId="285"/>
            <ac:spMk id="40" creationId="{0C729FB0-89FA-2ACB-9470-BE385039BC2B}"/>
          </ac:spMkLst>
        </pc:spChg>
        <pc:spChg chg="add mod">
          <ac:chgData name="Ikram Morso" userId="S::ikram.morso@ama-inc.com::8bb9914c-a490-4c10-86d6-3bc33216fdd6" providerId="AD" clId="Web-{4B987311-45E7-6307-7E5D-08B4B562E241}" dt="2024-07-10T23:01:33.875" v="1977" actId="1076"/>
          <ac:spMkLst>
            <pc:docMk/>
            <pc:sldMk cId="3874648094" sldId="285"/>
            <ac:spMk id="51" creationId="{55089295-F616-7FC8-CC30-1A6AB4676EFF}"/>
          </ac:spMkLst>
        </pc:spChg>
        <pc:picChg chg="add mod">
          <ac:chgData name="Ikram Morso" userId="S::ikram.morso@ama-inc.com::8bb9914c-a490-4c10-86d6-3bc33216fdd6" providerId="AD" clId="Web-{4B987311-45E7-6307-7E5D-08B4B562E241}" dt="2024-07-10T22:36:55.256" v="428" actId="1076"/>
          <ac:picMkLst>
            <pc:docMk/>
            <pc:sldMk cId="3874648094" sldId="285"/>
            <ac:picMk id="49" creationId="{85C7189D-C47F-8732-6CAB-E15D6DEE1F2D}"/>
          </ac:picMkLst>
        </pc:picChg>
        <pc:picChg chg="add del mod">
          <ac:chgData name="Ikram Morso" userId="S::ikram.morso@ama-inc.com::8bb9914c-a490-4c10-86d6-3bc33216fdd6" providerId="AD" clId="Web-{4B987311-45E7-6307-7E5D-08B4B562E241}" dt="2024-07-10T22:37:33.256" v="432"/>
          <ac:picMkLst>
            <pc:docMk/>
            <pc:sldMk cId="3874648094" sldId="285"/>
            <ac:picMk id="50" creationId="{7AC3E6D4-F4A2-245D-0E2F-549D9990DA0C}"/>
          </ac:picMkLst>
        </pc:picChg>
        <pc:cxnChg chg="add del mod">
          <ac:chgData name="Ikram Morso" userId="S::ikram.morso@ama-inc.com::8bb9914c-a490-4c10-86d6-3bc33216fdd6" providerId="AD" clId="Web-{4B987311-45E7-6307-7E5D-08B4B562E241}" dt="2024-07-10T22:25:07.719" v="423"/>
          <ac:cxnSpMkLst>
            <pc:docMk/>
            <pc:sldMk cId="3874648094" sldId="285"/>
            <ac:cxnSpMk id="4" creationId="{6EB2B372-1686-4CBF-97BF-F81E466D211C}"/>
          </ac:cxnSpMkLst>
        </pc:cxnChg>
        <pc:cxnChg chg="add del mod">
          <ac:chgData name="Ikram Morso" userId="S::ikram.morso@ama-inc.com::8bb9914c-a490-4c10-86d6-3bc33216fdd6" providerId="AD" clId="Web-{4B987311-45E7-6307-7E5D-08B4B562E241}" dt="2024-07-10T22:25:07.719" v="422"/>
          <ac:cxnSpMkLst>
            <pc:docMk/>
            <pc:sldMk cId="3874648094" sldId="285"/>
            <ac:cxnSpMk id="5" creationId="{B18C1807-005A-778B-219C-79844380A18C}"/>
          </ac:cxnSpMkLst>
        </pc:cxnChg>
        <pc:cxnChg chg="add del mod">
          <ac:chgData name="Ikram Morso" userId="S::ikram.morso@ama-inc.com::8bb9914c-a490-4c10-86d6-3bc33216fdd6" providerId="AD" clId="Web-{4B987311-45E7-6307-7E5D-08B4B562E241}" dt="2024-07-10T22:25:07.719" v="414"/>
          <ac:cxnSpMkLst>
            <pc:docMk/>
            <pc:sldMk cId="3874648094" sldId="285"/>
            <ac:cxnSpMk id="13" creationId="{7C5D0E5D-6A73-18A6-2FE5-D9DDF17E66B7}"/>
          </ac:cxnSpMkLst>
        </pc:cxnChg>
        <pc:cxnChg chg="add del mod">
          <ac:chgData name="Ikram Morso" userId="S::ikram.morso@ama-inc.com::8bb9914c-a490-4c10-86d6-3bc33216fdd6" providerId="AD" clId="Web-{4B987311-45E7-6307-7E5D-08B4B562E241}" dt="2024-07-10T22:25:07.719" v="413"/>
          <ac:cxnSpMkLst>
            <pc:docMk/>
            <pc:sldMk cId="3874648094" sldId="285"/>
            <ac:cxnSpMk id="14" creationId="{C63C28AF-806C-3DE2-91C4-F7E7F4A1BD67}"/>
          </ac:cxnSpMkLst>
        </pc:cxnChg>
        <pc:cxnChg chg="add del mod">
          <ac:chgData name="Ikram Morso" userId="S::ikram.morso@ama-inc.com::8bb9914c-a490-4c10-86d6-3bc33216fdd6" providerId="AD" clId="Web-{4B987311-45E7-6307-7E5D-08B4B562E241}" dt="2024-07-10T22:25:07.703" v="412"/>
          <ac:cxnSpMkLst>
            <pc:docMk/>
            <pc:sldMk cId="3874648094" sldId="285"/>
            <ac:cxnSpMk id="15" creationId="{BF8B1041-4C65-AB07-76F3-751C4053915D}"/>
          </ac:cxnSpMkLst>
        </pc:cxnChg>
        <pc:cxnChg chg="add del mod">
          <ac:chgData name="Ikram Morso" userId="S::ikram.morso@ama-inc.com::8bb9914c-a490-4c10-86d6-3bc33216fdd6" providerId="AD" clId="Web-{4B987311-45E7-6307-7E5D-08B4B562E241}" dt="2024-07-10T22:25:07.703" v="411"/>
          <ac:cxnSpMkLst>
            <pc:docMk/>
            <pc:sldMk cId="3874648094" sldId="285"/>
            <ac:cxnSpMk id="16" creationId="{5D331624-3640-1F87-B003-D7E70C720D29}"/>
          </ac:cxnSpMkLst>
        </pc:cxnChg>
        <pc:cxnChg chg="add del mod">
          <ac:chgData name="Ikram Morso" userId="S::ikram.morso@ama-inc.com::8bb9914c-a490-4c10-86d6-3bc33216fdd6" providerId="AD" clId="Web-{4B987311-45E7-6307-7E5D-08B4B562E241}" dt="2024-07-10T22:25:07.703" v="410"/>
          <ac:cxnSpMkLst>
            <pc:docMk/>
            <pc:sldMk cId="3874648094" sldId="285"/>
            <ac:cxnSpMk id="17" creationId="{3DA083BE-9800-E06F-49EE-F844D4DBDCF8}"/>
          </ac:cxnSpMkLst>
        </pc:cxnChg>
        <pc:cxnChg chg="add del mod">
          <ac:chgData name="Ikram Morso" userId="S::ikram.morso@ama-inc.com::8bb9914c-a490-4c10-86d6-3bc33216fdd6" providerId="AD" clId="Web-{4B987311-45E7-6307-7E5D-08B4B562E241}" dt="2024-07-10T22:25:07.703" v="409"/>
          <ac:cxnSpMkLst>
            <pc:docMk/>
            <pc:sldMk cId="3874648094" sldId="285"/>
            <ac:cxnSpMk id="18" creationId="{6F14D9A4-FAD2-9F30-36D3-195A29E3FE7B}"/>
          </ac:cxnSpMkLst>
        </pc:cxnChg>
        <pc:cxnChg chg="add del mod">
          <ac:chgData name="Ikram Morso" userId="S::ikram.morso@ama-inc.com::8bb9914c-a490-4c10-86d6-3bc33216fdd6" providerId="AD" clId="Web-{4B987311-45E7-6307-7E5D-08B4B562E241}" dt="2024-07-10T22:25:07.703" v="408"/>
          <ac:cxnSpMkLst>
            <pc:docMk/>
            <pc:sldMk cId="3874648094" sldId="285"/>
            <ac:cxnSpMk id="19" creationId="{A900B134-0FB7-E77D-686E-52AC660BD9DA}"/>
          </ac:cxnSpMkLst>
        </pc:cxnChg>
        <pc:cxnChg chg="add del mod">
          <ac:chgData name="Ikram Morso" userId="S::ikram.morso@ama-inc.com::8bb9914c-a490-4c10-86d6-3bc33216fdd6" providerId="AD" clId="Web-{4B987311-45E7-6307-7E5D-08B4B562E241}" dt="2024-07-10T22:25:07.703" v="407"/>
          <ac:cxnSpMkLst>
            <pc:docMk/>
            <pc:sldMk cId="3874648094" sldId="285"/>
            <ac:cxnSpMk id="20" creationId="{89D55942-81CC-AB97-482A-47570FBBD4EA}"/>
          </ac:cxnSpMkLst>
        </pc:cxnChg>
        <pc:cxnChg chg="add del mod">
          <ac:chgData name="Ikram Morso" userId="S::ikram.morso@ama-inc.com::8bb9914c-a490-4c10-86d6-3bc33216fdd6" providerId="AD" clId="Web-{4B987311-45E7-6307-7E5D-08B4B562E241}" dt="2024-07-10T22:25:07.703" v="406"/>
          <ac:cxnSpMkLst>
            <pc:docMk/>
            <pc:sldMk cId="3874648094" sldId="285"/>
            <ac:cxnSpMk id="21" creationId="{1B8A8012-440F-688F-8333-5ED12DDEF3B8}"/>
          </ac:cxnSpMkLst>
        </pc:cxnChg>
        <pc:cxnChg chg="add del mod">
          <ac:chgData name="Ikram Morso" userId="S::ikram.morso@ama-inc.com::8bb9914c-a490-4c10-86d6-3bc33216fdd6" providerId="AD" clId="Web-{4B987311-45E7-6307-7E5D-08B4B562E241}" dt="2024-07-10T22:25:07.703" v="404"/>
          <ac:cxnSpMkLst>
            <pc:docMk/>
            <pc:sldMk cId="3874648094" sldId="285"/>
            <ac:cxnSpMk id="23" creationId="{0BA9850D-A827-B1C8-6F9A-5A905BC78F89}"/>
          </ac:cxnSpMkLst>
        </pc:cxnChg>
        <pc:cxnChg chg="add del mod">
          <ac:chgData name="Ikram Morso" userId="S::ikram.morso@ama-inc.com::8bb9914c-a490-4c10-86d6-3bc33216fdd6" providerId="AD" clId="Web-{4B987311-45E7-6307-7E5D-08B4B562E241}" dt="2024-07-10T22:25:07.703" v="403"/>
          <ac:cxnSpMkLst>
            <pc:docMk/>
            <pc:sldMk cId="3874648094" sldId="285"/>
            <ac:cxnSpMk id="24" creationId="{2B1CE9DE-7433-A7DB-E120-387BF681A4EE}"/>
          </ac:cxnSpMkLst>
        </pc:cxnChg>
        <pc:cxnChg chg="add del mod">
          <ac:chgData name="Ikram Morso" userId="S::ikram.morso@ama-inc.com::8bb9914c-a490-4c10-86d6-3bc33216fdd6" providerId="AD" clId="Web-{4B987311-45E7-6307-7E5D-08B4B562E241}" dt="2024-07-10T22:25:07.703" v="402"/>
          <ac:cxnSpMkLst>
            <pc:docMk/>
            <pc:sldMk cId="3874648094" sldId="285"/>
            <ac:cxnSpMk id="25" creationId="{F2080ABF-9453-5146-E201-6559BA1229F3}"/>
          </ac:cxnSpMkLst>
        </pc:cxnChg>
        <pc:cxnChg chg="add del mod">
          <ac:chgData name="Ikram Morso" userId="S::ikram.morso@ama-inc.com::8bb9914c-a490-4c10-86d6-3bc33216fdd6" providerId="AD" clId="Web-{4B987311-45E7-6307-7E5D-08B4B562E241}" dt="2024-07-10T22:25:07.703" v="394"/>
          <ac:cxnSpMkLst>
            <pc:docMk/>
            <pc:sldMk cId="3874648094" sldId="285"/>
            <ac:cxnSpMk id="33" creationId="{642E74FB-A7AE-3A3B-9C28-DFD9E103E450}"/>
          </ac:cxnSpMkLst>
        </pc:cxnChg>
        <pc:cxnChg chg="add del mod">
          <ac:chgData name="Ikram Morso" userId="S::ikram.morso@ama-inc.com::8bb9914c-a490-4c10-86d6-3bc33216fdd6" providerId="AD" clId="Web-{4B987311-45E7-6307-7E5D-08B4B562E241}" dt="2024-07-10T22:25:07.703" v="388"/>
          <ac:cxnSpMkLst>
            <pc:docMk/>
            <pc:sldMk cId="3874648094" sldId="285"/>
            <ac:cxnSpMk id="39" creationId="{9327B932-64AA-1CEE-D886-2370712B581C}"/>
          </ac:cxnSpMkLst>
        </pc:cxnChg>
        <pc:cxnChg chg="add del mod">
          <ac:chgData name="Ikram Morso" userId="S::ikram.morso@ama-inc.com::8bb9914c-a490-4c10-86d6-3bc33216fdd6" providerId="AD" clId="Web-{4B987311-45E7-6307-7E5D-08B4B562E241}" dt="2024-07-10T22:25:07.703" v="386"/>
          <ac:cxnSpMkLst>
            <pc:docMk/>
            <pc:sldMk cId="3874648094" sldId="285"/>
            <ac:cxnSpMk id="41" creationId="{88E781F5-3C84-4461-5C6E-51EC4F6F4AAD}"/>
          </ac:cxnSpMkLst>
        </pc:cxnChg>
        <pc:cxnChg chg="add del mod">
          <ac:chgData name="Ikram Morso" userId="S::ikram.morso@ama-inc.com::8bb9914c-a490-4c10-86d6-3bc33216fdd6" providerId="AD" clId="Web-{4B987311-45E7-6307-7E5D-08B4B562E241}" dt="2024-07-10T22:25:07.703" v="385"/>
          <ac:cxnSpMkLst>
            <pc:docMk/>
            <pc:sldMk cId="3874648094" sldId="285"/>
            <ac:cxnSpMk id="42" creationId="{0ED58991-3FF6-5A86-DBCB-715F4B1A0CBE}"/>
          </ac:cxnSpMkLst>
        </pc:cxnChg>
        <pc:cxnChg chg="add del mod">
          <ac:chgData name="Ikram Morso" userId="S::ikram.morso@ama-inc.com::8bb9914c-a490-4c10-86d6-3bc33216fdd6" providerId="AD" clId="Web-{4B987311-45E7-6307-7E5D-08B4B562E241}" dt="2024-07-10T22:25:07.703" v="384"/>
          <ac:cxnSpMkLst>
            <pc:docMk/>
            <pc:sldMk cId="3874648094" sldId="285"/>
            <ac:cxnSpMk id="43" creationId="{9EF1FD80-2288-F583-184A-C3D3E2301006}"/>
          </ac:cxnSpMkLst>
        </pc:cxnChg>
        <pc:cxnChg chg="add del mod">
          <ac:chgData name="Ikram Morso" userId="S::ikram.morso@ama-inc.com::8bb9914c-a490-4c10-86d6-3bc33216fdd6" providerId="AD" clId="Web-{4B987311-45E7-6307-7E5D-08B4B562E241}" dt="2024-07-10T22:25:07.703" v="383"/>
          <ac:cxnSpMkLst>
            <pc:docMk/>
            <pc:sldMk cId="3874648094" sldId="285"/>
            <ac:cxnSpMk id="44" creationId="{68D442B8-D214-275D-7184-5F4E99B3A55F}"/>
          </ac:cxnSpMkLst>
        </pc:cxnChg>
        <pc:cxnChg chg="add del mod">
          <ac:chgData name="Ikram Morso" userId="S::ikram.morso@ama-inc.com::8bb9914c-a490-4c10-86d6-3bc33216fdd6" providerId="AD" clId="Web-{4B987311-45E7-6307-7E5D-08B4B562E241}" dt="2024-07-10T22:25:07.703" v="382"/>
          <ac:cxnSpMkLst>
            <pc:docMk/>
            <pc:sldMk cId="3874648094" sldId="285"/>
            <ac:cxnSpMk id="45" creationId="{3C384CB9-10C1-BF8B-6349-DC5A50F07CF2}"/>
          </ac:cxnSpMkLst>
        </pc:cxnChg>
        <pc:cxnChg chg="add del mod">
          <ac:chgData name="Ikram Morso" userId="S::ikram.morso@ama-inc.com::8bb9914c-a490-4c10-86d6-3bc33216fdd6" providerId="AD" clId="Web-{4B987311-45E7-6307-7E5D-08B4B562E241}" dt="2024-07-10T22:25:07.703" v="381"/>
          <ac:cxnSpMkLst>
            <pc:docMk/>
            <pc:sldMk cId="3874648094" sldId="285"/>
            <ac:cxnSpMk id="46" creationId="{AE19E5D9-102E-2E92-722F-8227583EBEDD}"/>
          </ac:cxnSpMkLst>
        </pc:cxnChg>
        <pc:cxnChg chg="add del mod">
          <ac:chgData name="Ikram Morso" userId="S::ikram.morso@ama-inc.com::8bb9914c-a490-4c10-86d6-3bc33216fdd6" providerId="AD" clId="Web-{4B987311-45E7-6307-7E5D-08B4B562E241}" dt="2024-07-10T22:25:07.703" v="380"/>
          <ac:cxnSpMkLst>
            <pc:docMk/>
            <pc:sldMk cId="3874648094" sldId="285"/>
            <ac:cxnSpMk id="47" creationId="{42B578F9-CE34-4BDE-7C07-17553B2C19C6}"/>
          </ac:cxnSpMkLst>
        </pc:cxnChg>
        <pc:cxnChg chg="add del mod">
          <ac:chgData name="Ikram Morso" userId="S::ikram.morso@ama-inc.com::8bb9914c-a490-4c10-86d6-3bc33216fdd6" providerId="AD" clId="Web-{4B987311-45E7-6307-7E5D-08B4B562E241}" dt="2024-07-10T22:25:07.703" v="379"/>
          <ac:cxnSpMkLst>
            <pc:docMk/>
            <pc:sldMk cId="3874648094" sldId="285"/>
            <ac:cxnSpMk id="48" creationId="{0FDF4329-7D9F-5891-6CE0-509F94BCC2FD}"/>
          </ac:cxnSpMkLst>
        </pc:cxnChg>
        <pc:extLst>
          <p:ext xmlns:p="http://schemas.openxmlformats.org/presentationml/2006/main" uri="{D6D511B9-2390-475A-947B-AFAB55BFBCF1}">
            <pc226:cmChg xmlns:pc226="http://schemas.microsoft.com/office/powerpoint/2022/06/main/command" chg="add">
              <pc226:chgData name="Ikram Morso" userId="S::ikram.morso@ama-inc.com::8bb9914c-a490-4c10-86d6-3bc33216fdd6" providerId="AD" clId="Web-{4B987311-45E7-6307-7E5D-08B4B562E241}" dt="2024-07-10T23:04:29.141" v="1979"/>
              <pc2:cmMkLst xmlns:pc2="http://schemas.microsoft.com/office/powerpoint/2019/9/main/command">
                <pc:docMk/>
                <pc:sldMk cId="3874648094" sldId="285"/>
                <pc2:cmMk id="{E89A5580-4437-407F-8A79-5C4DEA0D93DC}"/>
              </pc2:cmMkLst>
            </pc226:cmChg>
          </p:ext>
        </pc:extLst>
      </pc:sldChg>
      <pc:sldChg chg="modSp">
        <pc:chgData name="Ikram Morso" userId="S::ikram.morso@ama-inc.com::8bb9914c-a490-4c10-86d6-3bc33216fdd6" providerId="AD" clId="Web-{4B987311-45E7-6307-7E5D-08B4B562E241}" dt="2024-07-10T21:33:02.666" v="18" actId="20577"/>
        <pc:sldMkLst>
          <pc:docMk/>
          <pc:sldMk cId="3669909800" sldId="287"/>
        </pc:sldMkLst>
        <pc:spChg chg="mod">
          <ac:chgData name="Ikram Morso" userId="S::ikram.morso@ama-inc.com::8bb9914c-a490-4c10-86d6-3bc33216fdd6" providerId="AD" clId="Web-{4B987311-45E7-6307-7E5D-08B4B562E241}" dt="2024-07-10T21:33:02.666" v="18" actId="20577"/>
          <ac:spMkLst>
            <pc:docMk/>
            <pc:sldMk cId="3669909800" sldId="287"/>
            <ac:spMk id="2" creationId="{CB9380D5-C1AD-D1FF-45B6-D9C910E4CE14}"/>
          </ac:spMkLst>
        </pc:spChg>
      </pc:sldChg>
      <pc:sldChg chg="modSp">
        <pc:chgData name="Ikram Morso" userId="S::ikram.morso@ama-inc.com::8bb9914c-a490-4c10-86d6-3bc33216fdd6" providerId="AD" clId="Web-{4B987311-45E7-6307-7E5D-08B4B562E241}" dt="2024-07-10T21:33:10.651" v="20" actId="20577"/>
        <pc:sldMkLst>
          <pc:docMk/>
          <pc:sldMk cId="2581238384" sldId="290"/>
        </pc:sldMkLst>
        <pc:spChg chg="mod">
          <ac:chgData name="Ikram Morso" userId="S::ikram.morso@ama-inc.com::8bb9914c-a490-4c10-86d6-3bc33216fdd6" providerId="AD" clId="Web-{4B987311-45E7-6307-7E5D-08B4B562E241}" dt="2024-07-10T21:33:10.651" v="20" actId="20577"/>
          <ac:spMkLst>
            <pc:docMk/>
            <pc:sldMk cId="2581238384" sldId="290"/>
            <ac:spMk id="2" creationId="{CB9380D5-C1AD-D1FF-45B6-D9C910E4CE14}"/>
          </ac:spMkLst>
        </pc:spChg>
      </pc:sldChg>
      <pc:sldChg chg="delSp">
        <pc:chgData name="Ikram Morso" userId="S::ikram.morso@ama-inc.com::8bb9914c-a490-4c10-86d6-3bc33216fdd6" providerId="AD" clId="Web-{4B987311-45E7-6307-7E5D-08B4B562E241}" dt="2024-07-10T21:31:20.541" v="0"/>
        <pc:sldMkLst>
          <pc:docMk/>
          <pc:sldMk cId="4126768105" sldId="291"/>
        </pc:sldMkLst>
        <pc:spChg chg="del">
          <ac:chgData name="Ikram Morso" userId="S::ikram.morso@ama-inc.com::8bb9914c-a490-4c10-86d6-3bc33216fdd6" providerId="AD" clId="Web-{4B987311-45E7-6307-7E5D-08B4B562E241}" dt="2024-07-10T21:31:20.541" v="0"/>
          <ac:spMkLst>
            <pc:docMk/>
            <pc:sldMk cId="4126768105" sldId="291"/>
            <ac:spMk id="6" creationId="{1C11D196-C866-0A5F-41AB-C2D02C7134C2}"/>
          </ac:spMkLst>
        </pc:spChg>
      </pc:sldChg>
      <pc:sldChg chg="modSp">
        <pc:chgData name="Ikram Morso" userId="S::ikram.morso@ama-inc.com::8bb9914c-a490-4c10-86d6-3bc33216fdd6" providerId="AD" clId="Web-{4B987311-45E7-6307-7E5D-08B4B562E241}" dt="2024-07-10T21:32:55.385" v="15" actId="20577"/>
        <pc:sldMkLst>
          <pc:docMk/>
          <pc:sldMk cId="21269910" sldId="294"/>
        </pc:sldMkLst>
        <pc:spChg chg="mod">
          <ac:chgData name="Ikram Morso" userId="S::ikram.morso@ama-inc.com::8bb9914c-a490-4c10-86d6-3bc33216fdd6" providerId="AD" clId="Web-{4B987311-45E7-6307-7E5D-08B4B562E241}" dt="2024-07-10T21:32:55.385" v="15" actId="20577"/>
          <ac:spMkLst>
            <pc:docMk/>
            <pc:sldMk cId="21269910" sldId="294"/>
            <ac:spMk id="2" creationId="{CB9380D5-C1AD-D1FF-45B6-D9C910E4CE14}"/>
          </ac:spMkLst>
        </pc:spChg>
      </pc:sldChg>
      <pc:sldChg chg="modSp del">
        <pc:chgData name="Ikram Morso" userId="S::ikram.morso@ama-inc.com::8bb9914c-a490-4c10-86d6-3bc33216fdd6" providerId="AD" clId="Web-{4B987311-45E7-6307-7E5D-08B4B562E241}" dt="2024-07-10T21:33:22.838" v="21"/>
        <pc:sldMkLst>
          <pc:docMk/>
          <pc:sldMk cId="68015359" sldId="295"/>
        </pc:sldMkLst>
        <pc:spChg chg="mod">
          <ac:chgData name="Ikram Morso" userId="S::ikram.morso@ama-inc.com::8bb9914c-a490-4c10-86d6-3bc33216fdd6" providerId="AD" clId="Web-{4B987311-45E7-6307-7E5D-08B4B562E241}" dt="2024-07-10T21:32:36.775" v="12" actId="20577"/>
          <ac:spMkLst>
            <pc:docMk/>
            <pc:sldMk cId="68015359" sldId="295"/>
            <ac:spMk id="2" creationId="{CB9380D5-C1AD-D1FF-45B6-D9C910E4CE14}"/>
          </ac:spMkLst>
        </pc:spChg>
      </pc:sldChg>
    </pc:docChg>
  </pc:docChgLst>
  <pc:docChgLst>
    <pc:chgData name="John D. Hocknell" userId="S::john.d.hocknell@ama-inc.com::d63b9ad5-f78f-4c1d-baa4-d38296bc0094" providerId="AD" clId="Web-{8BE3BE9F-3258-1FD6-911D-A35F493298A9}"/>
    <pc:docChg chg="modSld">
      <pc:chgData name="John D. Hocknell" userId="S::john.d.hocknell@ama-inc.com::d63b9ad5-f78f-4c1d-baa4-d38296bc0094" providerId="AD" clId="Web-{8BE3BE9F-3258-1FD6-911D-A35F493298A9}" dt="2024-07-19T16:51:39.175" v="3" actId="1076"/>
      <pc:docMkLst>
        <pc:docMk/>
      </pc:docMkLst>
      <pc:sldChg chg="delSp modSp">
        <pc:chgData name="John D. Hocknell" userId="S::john.d.hocknell@ama-inc.com::d63b9ad5-f78f-4c1d-baa4-d38296bc0094" providerId="AD" clId="Web-{8BE3BE9F-3258-1FD6-911D-A35F493298A9}" dt="2024-07-19T16:51:39.175" v="3" actId="1076"/>
        <pc:sldMkLst>
          <pc:docMk/>
          <pc:sldMk cId="2778521503" sldId="270"/>
        </pc:sldMkLst>
        <pc:spChg chg="del">
          <ac:chgData name="John D. Hocknell" userId="S::john.d.hocknell@ama-inc.com::d63b9ad5-f78f-4c1d-baa4-d38296bc0094" providerId="AD" clId="Web-{8BE3BE9F-3258-1FD6-911D-A35F493298A9}" dt="2024-07-19T15:10:30.889" v="1"/>
          <ac:spMkLst>
            <pc:docMk/>
            <pc:sldMk cId="2778521503" sldId="270"/>
            <ac:spMk id="3" creationId="{2ABCE9D9-C9DD-7E48-7E17-FF3E0020DC86}"/>
          </ac:spMkLst>
        </pc:spChg>
        <pc:picChg chg="mod ord">
          <ac:chgData name="John D. Hocknell" userId="S::john.d.hocknell@ama-inc.com::d63b9ad5-f78f-4c1d-baa4-d38296bc0094" providerId="AD" clId="Web-{8BE3BE9F-3258-1FD6-911D-A35F493298A9}" dt="2024-07-19T16:51:39.175" v="3" actId="1076"/>
          <ac:picMkLst>
            <pc:docMk/>
            <pc:sldMk cId="2778521503" sldId="270"/>
            <ac:picMk id="6" creationId="{623FB35D-7973-5E8D-E2A1-24ED9E9A5F44}"/>
          </ac:picMkLst>
        </pc:picChg>
      </pc:sldChg>
    </pc:docChg>
  </pc:docChgLst>
  <pc:docChgLst>
    <pc:chgData name="Spruce, Joseph P. (LARC-E3)[RSES]" userId="S::jspruce@ndc.nasa.gov::aca5f52a-8699-445c-bb63-8687fd99b804" providerId="AD" clId="Web-{21D942AD-0ED3-CABE-D749-62D5BA0312DF}"/>
    <pc:docChg chg="mod">
      <pc:chgData name="Spruce, Joseph P. (LARC-E3)[RSES]" userId="S::jspruce@ndc.nasa.gov::aca5f52a-8699-445c-bb63-8687fd99b804" providerId="AD" clId="Web-{21D942AD-0ED3-CABE-D749-62D5BA0312DF}" dt="2024-07-24T19:02:50.361" v="33"/>
      <pc:docMkLst>
        <pc:docMk/>
      </pc:docMkLst>
      <pc:sldChg chg="addCm modCm">
        <pc:chgData name="Spruce, Joseph P. (LARC-E3)[RSES]" userId="S::jspruce@ndc.nasa.gov::aca5f52a-8699-445c-bb63-8687fd99b804" providerId="AD" clId="Web-{21D942AD-0ED3-CABE-D749-62D5BA0312DF}" dt="2024-07-24T19:01:54.798" v="32"/>
        <pc:sldMkLst>
          <pc:docMk/>
          <pc:sldMk cId="2640687095" sldId="256"/>
        </pc:sldMkLst>
        <pc:extLst>
          <p:ext xmlns:p="http://schemas.openxmlformats.org/presentationml/2006/main" uri="{D6D511B9-2390-475A-947B-AFAB55BFBCF1}">
            <pc226:cmChg xmlns:pc226="http://schemas.microsoft.com/office/powerpoint/2022/06/main/command" chg="add mod">
              <pc226:chgData name="Spruce, Joseph P. (LARC-E3)[RSES]" userId="S::jspruce@ndc.nasa.gov::aca5f52a-8699-445c-bb63-8687fd99b804" providerId="AD" clId="Web-{21D942AD-0ED3-CABE-D749-62D5BA0312DF}" dt="2024-07-24T19:01:54.798" v="32"/>
              <pc2:cmMkLst xmlns:pc2="http://schemas.microsoft.com/office/powerpoint/2019/9/main/command">
                <pc:docMk/>
                <pc:sldMk cId="2640687095" sldId="256"/>
                <pc2:cmMk id="{EA79D36A-5976-478B-ABE8-E40A3A8053CD}"/>
              </pc2:cmMkLst>
            </pc226:cmChg>
          </p:ext>
        </pc:extLst>
      </pc:sldChg>
      <pc:sldChg chg="modCm">
        <pc:chgData name="Spruce, Joseph P. (LARC-E3)[RSES]" userId="S::jspruce@ndc.nasa.gov::aca5f52a-8699-445c-bb63-8687fd99b804" providerId="AD" clId="Web-{21D942AD-0ED3-CABE-D749-62D5BA0312DF}" dt="2024-07-24T17:43:47.897" v="1"/>
        <pc:sldMkLst>
          <pc:docMk/>
          <pc:sldMk cId="1937892660" sldId="276"/>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21D942AD-0ED3-CABE-D749-62D5BA0312DF}" dt="2024-07-24T17:43:47.897" v="1"/>
              <pc2:cmMkLst xmlns:pc2="http://schemas.microsoft.com/office/powerpoint/2019/9/main/command">
                <pc:docMk/>
                <pc:sldMk cId="1937892660" sldId="276"/>
                <pc2:cmMk id="{F332D14E-9990-47F3-BDD8-362984F2AC94}"/>
              </pc2:cmMkLst>
              <pc226:cmRplyChg chg="add">
                <pc226:chgData name="Spruce, Joseph P. (LARC-E3)[RSES]" userId="S::jspruce@ndc.nasa.gov::aca5f52a-8699-445c-bb63-8687fd99b804" providerId="AD" clId="Web-{21D942AD-0ED3-CABE-D749-62D5BA0312DF}" dt="2024-07-24T17:43:47.897" v="1"/>
                <pc2:cmRplyMkLst xmlns:pc2="http://schemas.microsoft.com/office/powerpoint/2019/9/main/command">
                  <pc:docMk/>
                  <pc:sldMk cId="1937892660" sldId="276"/>
                  <pc2:cmMk id="{F332D14E-9990-47F3-BDD8-362984F2AC94}"/>
                  <pc2:cmRplyMk id="{6A2E53FB-9479-4D42-828D-E37272BBE3F5}"/>
                </pc2:cmRplyMkLst>
              </pc226:cmRplyChg>
            </pc226:cmChg>
          </p:ext>
        </pc:extLst>
      </pc:sldChg>
      <pc:sldChg chg="addCm">
        <pc:chgData name="Spruce, Joseph P. (LARC-E3)[RSES]" userId="S::jspruce@ndc.nasa.gov::aca5f52a-8699-445c-bb63-8687fd99b804" providerId="AD" clId="Web-{21D942AD-0ED3-CABE-D749-62D5BA0312DF}" dt="2024-07-24T18:20:13.727" v="13"/>
        <pc:sldMkLst>
          <pc:docMk/>
          <pc:sldMk cId="2581238384" sldId="290"/>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20:13.727" v="13"/>
              <pc2:cmMkLst xmlns:pc2="http://schemas.microsoft.com/office/powerpoint/2019/9/main/command">
                <pc:docMk/>
                <pc:sldMk cId="2581238384" sldId="290"/>
                <pc2:cmMk id="{4891E537-7ACD-40D0-AF6B-A521C69461CC}"/>
              </pc2:cmMkLst>
            </pc226:cmChg>
          </p:ext>
        </pc:extLst>
      </pc:sldChg>
      <pc:sldChg chg="modCm">
        <pc:chgData name="Spruce, Joseph P. (LARC-E3)[RSES]" userId="S::jspruce@ndc.nasa.gov::aca5f52a-8699-445c-bb63-8687fd99b804" providerId="AD" clId="Web-{21D942AD-0ED3-CABE-D749-62D5BA0312DF}" dt="2024-07-24T17:57:42.509" v="6"/>
        <pc:sldMkLst>
          <pc:docMk/>
          <pc:sldMk cId="4126768105" sldId="291"/>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21D942AD-0ED3-CABE-D749-62D5BA0312DF}" dt="2024-07-24T17:57:42.509" v="6"/>
              <pc2:cmMkLst xmlns:pc2="http://schemas.microsoft.com/office/powerpoint/2019/9/main/command">
                <pc:docMk/>
                <pc:sldMk cId="4126768105" sldId="291"/>
                <pc2:cmMk id="{7D16EA5A-29E3-4CBF-88AF-7698570EE9E2}"/>
              </pc2:cmMkLst>
              <pc226:cmRplyChg chg="add">
                <pc226:chgData name="Spruce, Joseph P. (LARC-E3)[RSES]" userId="S::jspruce@ndc.nasa.gov::aca5f52a-8699-445c-bb63-8687fd99b804" providerId="AD" clId="Web-{21D942AD-0ED3-CABE-D749-62D5BA0312DF}" dt="2024-07-24T17:57:42.509" v="6"/>
                <pc2:cmRplyMkLst xmlns:pc2="http://schemas.microsoft.com/office/powerpoint/2019/9/main/command">
                  <pc:docMk/>
                  <pc:sldMk cId="4126768105" sldId="291"/>
                  <pc2:cmMk id="{7D16EA5A-29E3-4CBF-88AF-7698570EE9E2}"/>
                  <pc2:cmRplyMk id="{3AB93AB8-1036-46AA-95F7-49BF6854AA8E}"/>
                </pc2:cmRplyMkLst>
              </pc226:cmRplyChg>
            </pc226:cmChg>
          </p:ext>
        </pc:extLst>
      </pc:sldChg>
      <pc:sldChg chg="addCm">
        <pc:chgData name="Spruce, Joseph P. (LARC-E3)[RSES]" userId="S::jspruce@ndc.nasa.gov::aca5f52a-8699-445c-bb63-8687fd99b804" providerId="AD" clId="Web-{21D942AD-0ED3-CABE-D749-62D5BA0312DF}" dt="2024-07-24T18:22:56.074" v="14"/>
        <pc:sldMkLst>
          <pc:docMk/>
          <pc:sldMk cId="21269910" sldId="294"/>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22:56.074" v="14"/>
              <pc2:cmMkLst xmlns:pc2="http://schemas.microsoft.com/office/powerpoint/2019/9/main/command">
                <pc:docMk/>
                <pc:sldMk cId="21269910" sldId="294"/>
                <pc2:cmMk id="{C2B65373-FA7A-4ABA-B562-A957D94BA397}"/>
              </pc2:cmMkLst>
            </pc226:cmChg>
          </p:ext>
        </pc:extLst>
      </pc:sldChg>
      <pc:sldChg chg="addCm">
        <pc:chgData name="Spruce, Joseph P. (LARC-E3)[RSES]" userId="S::jspruce@ndc.nasa.gov::aca5f52a-8699-445c-bb63-8687fd99b804" providerId="AD" clId="Web-{21D942AD-0ED3-CABE-D749-62D5BA0312DF}" dt="2024-07-24T17:49:43.217" v="4"/>
        <pc:sldMkLst>
          <pc:docMk/>
          <pc:sldMk cId="3478226230" sldId="299"/>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7:49:43.217" v="4"/>
              <pc2:cmMkLst xmlns:pc2="http://schemas.microsoft.com/office/powerpoint/2019/9/main/command">
                <pc:docMk/>
                <pc:sldMk cId="3478226230" sldId="299"/>
                <pc2:cmMk id="{64509182-A493-4BCC-9653-2A3F18971DE1}"/>
              </pc2:cmMkLst>
            </pc226:cmChg>
          </p:ext>
        </pc:extLst>
      </pc:sldChg>
      <pc:sldChg chg="addCm">
        <pc:chgData name="Spruce, Joseph P. (LARC-E3)[RSES]" userId="S::jspruce@ndc.nasa.gov::aca5f52a-8699-445c-bb63-8687fd99b804" providerId="AD" clId="Web-{21D942AD-0ED3-CABE-D749-62D5BA0312DF}" dt="2024-07-24T17:58:55.823" v="7"/>
        <pc:sldMkLst>
          <pc:docMk/>
          <pc:sldMk cId="1642679567" sldId="304"/>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7:58:55.823" v="7"/>
              <pc2:cmMkLst xmlns:pc2="http://schemas.microsoft.com/office/powerpoint/2019/9/main/command">
                <pc:docMk/>
                <pc:sldMk cId="1642679567" sldId="304"/>
                <pc2:cmMk id="{41D52262-2CFD-4201-895C-3B999D743445}"/>
              </pc2:cmMkLst>
            </pc226:cmChg>
          </p:ext>
        </pc:extLst>
      </pc:sldChg>
      <pc:sldChg chg="addCm modCm">
        <pc:chgData name="Spruce, Joseph P. (LARC-E3)[RSES]" userId="S::jspruce@ndc.nasa.gov::aca5f52a-8699-445c-bb63-8687fd99b804" providerId="AD" clId="Web-{21D942AD-0ED3-CABE-D749-62D5BA0312DF}" dt="2024-07-24T19:02:50.361" v="33"/>
        <pc:sldMkLst>
          <pc:docMk/>
          <pc:sldMk cId="3133092113" sldId="310"/>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55:50.086" v="28"/>
              <pc2:cmMkLst xmlns:pc2="http://schemas.microsoft.com/office/powerpoint/2019/9/main/command">
                <pc:docMk/>
                <pc:sldMk cId="3133092113" sldId="310"/>
                <pc2:cmMk id="{2FF70A2B-DD16-4986-8203-4D02BE5277F5}"/>
              </pc2:cmMkLst>
            </pc226:cmChg>
            <pc226:cmChg xmlns:pc226="http://schemas.microsoft.com/office/powerpoint/2022/06/main/command" chg="add">
              <pc226:chgData name="Spruce, Joseph P. (LARC-E3)[RSES]" userId="S::jspruce@ndc.nasa.gov::aca5f52a-8699-445c-bb63-8687fd99b804" providerId="AD" clId="Web-{21D942AD-0ED3-CABE-D749-62D5BA0312DF}" dt="2024-07-24T18:56:35.837" v="29"/>
              <pc2:cmMkLst xmlns:pc2="http://schemas.microsoft.com/office/powerpoint/2019/9/main/command">
                <pc:docMk/>
                <pc:sldMk cId="3133092113" sldId="310"/>
                <pc2:cmMk id="{6F5B0181-4DD7-492E-8789-017E617C1849}"/>
              </pc2:cmMkLst>
            </pc226:cmChg>
            <pc226:cmChg xmlns:pc226="http://schemas.microsoft.com/office/powerpoint/2022/06/main/command" chg="add mod">
              <pc226:chgData name="Spruce, Joseph P. (LARC-E3)[RSES]" userId="S::jspruce@ndc.nasa.gov::aca5f52a-8699-445c-bb63-8687fd99b804" providerId="AD" clId="Web-{21D942AD-0ED3-CABE-D749-62D5BA0312DF}" dt="2024-07-24T19:02:50.361" v="33"/>
              <pc2:cmMkLst xmlns:pc2="http://schemas.microsoft.com/office/powerpoint/2019/9/main/command">
                <pc:docMk/>
                <pc:sldMk cId="3133092113" sldId="310"/>
                <pc2:cmMk id="{868BD2ED-A396-4BF6-AE53-9E212480AA7A}"/>
              </pc2:cmMkLst>
            </pc226:cmChg>
          </p:ext>
        </pc:extLst>
      </pc:sldChg>
      <pc:sldChg chg="addCm">
        <pc:chgData name="Spruce, Joseph P. (LARC-E3)[RSES]" userId="S::jspruce@ndc.nasa.gov::aca5f52a-8699-445c-bb63-8687fd99b804" providerId="AD" clId="Web-{21D942AD-0ED3-CABE-D749-62D5BA0312DF}" dt="2024-07-24T17:54:48.802" v="5"/>
        <pc:sldMkLst>
          <pc:docMk/>
          <pc:sldMk cId="2613166702" sldId="313"/>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7:54:48.802" v="5"/>
              <pc2:cmMkLst xmlns:pc2="http://schemas.microsoft.com/office/powerpoint/2019/9/main/command">
                <pc:docMk/>
                <pc:sldMk cId="2613166702" sldId="313"/>
                <pc2:cmMk id="{A8571559-250E-43C8-B4CB-CC0C49D7AF1B}"/>
              </pc2:cmMkLst>
            </pc226:cmChg>
          </p:ext>
        </pc:extLst>
      </pc:sldChg>
      <pc:sldChg chg="addCm modCm">
        <pc:chgData name="Spruce, Joseph P. (LARC-E3)[RSES]" userId="S::jspruce@ndc.nasa.gov::aca5f52a-8699-445c-bb63-8687fd99b804" providerId="AD" clId="Web-{21D942AD-0ED3-CABE-D749-62D5BA0312DF}" dt="2024-07-24T18:10:09.416" v="10"/>
        <pc:sldMkLst>
          <pc:docMk/>
          <pc:sldMk cId="899566595" sldId="314"/>
        </pc:sldMkLst>
        <pc:extLst>
          <p:ext xmlns:p="http://schemas.openxmlformats.org/presentationml/2006/main" uri="{D6D511B9-2390-475A-947B-AFAB55BFBCF1}">
            <pc226:cmChg xmlns:pc226="http://schemas.microsoft.com/office/powerpoint/2022/06/main/command" chg="add mod">
              <pc226:chgData name="Spruce, Joseph P. (LARC-E3)[RSES]" userId="S::jspruce@ndc.nasa.gov::aca5f52a-8699-445c-bb63-8687fd99b804" providerId="AD" clId="Web-{21D942AD-0ED3-CABE-D749-62D5BA0312DF}" dt="2024-07-24T18:10:09.416" v="10"/>
              <pc2:cmMkLst xmlns:pc2="http://schemas.microsoft.com/office/powerpoint/2019/9/main/command">
                <pc:docMk/>
                <pc:sldMk cId="899566595" sldId="314"/>
                <pc2:cmMk id="{9AB04403-EFF6-49A5-BA41-8C8BF6722F89}"/>
              </pc2:cmMkLst>
            </pc226:cmChg>
          </p:ext>
        </pc:extLst>
      </pc:sldChg>
      <pc:sldChg chg="modCm">
        <pc:chgData name="Spruce, Joseph P. (LARC-E3)[RSES]" userId="S::jspruce@ndc.nasa.gov::aca5f52a-8699-445c-bb63-8687fd99b804" providerId="AD" clId="Web-{21D942AD-0ED3-CABE-D749-62D5BA0312DF}" dt="2024-07-24T18:38:07.375" v="19"/>
        <pc:sldMkLst>
          <pc:docMk/>
          <pc:sldMk cId="2343405397" sldId="315"/>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21D942AD-0ED3-CABE-D749-62D5BA0312DF}" dt="2024-07-24T18:38:07.375" v="19"/>
              <pc2:cmMkLst xmlns:pc2="http://schemas.microsoft.com/office/powerpoint/2019/9/main/command">
                <pc:docMk/>
                <pc:sldMk cId="2343405397" sldId="315"/>
                <pc2:cmMk id="{C6292D35-59C2-4819-BF4D-0F0311B590DE}"/>
              </pc2:cmMkLst>
              <pc226:cmRplyChg chg="add mod">
                <pc226:chgData name="Spruce, Joseph P. (LARC-E3)[RSES]" userId="S::jspruce@ndc.nasa.gov::aca5f52a-8699-445c-bb63-8687fd99b804" providerId="AD" clId="Web-{21D942AD-0ED3-CABE-D749-62D5BA0312DF}" dt="2024-07-24T18:38:07.375" v="19"/>
                <pc2:cmRplyMkLst xmlns:pc2="http://schemas.microsoft.com/office/powerpoint/2019/9/main/command">
                  <pc:docMk/>
                  <pc:sldMk cId="2343405397" sldId="315"/>
                  <pc2:cmMk id="{C6292D35-59C2-4819-BF4D-0F0311B590DE}"/>
                  <pc2:cmRplyMk id="{0FBD4229-1165-4A4C-A048-FFD2B5657838}"/>
                </pc2:cmRplyMkLst>
              </pc226:cmRplyChg>
            </pc226:cmChg>
          </p:ext>
        </pc:extLst>
      </pc:sldChg>
      <pc:sldChg chg="addCm modCm">
        <pc:chgData name="Spruce, Joseph P. (LARC-E3)[RSES]" userId="S::jspruce@ndc.nasa.gov::aca5f52a-8699-445c-bb63-8687fd99b804" providerId="AD" clId="Web-{21D942AD-0ED3-CABE-D749-62D5BA0312DF}" dt="2024-07-24T18:11:52.059" v="12"/>
        <pc:sldMkLst>
          <pc:docMk/>
          <pc:sldMk cId="684113639" sldId="316"/>
        </pc:sldMkLst>
        <pc:extLst>
          <p:ext xmlns:p="http://schemas.openxmlformats.org/presentationml/2006/main" uri="{D6D511B9-2390-475A-947B-AFAB55BFBCF1}">
            <pc226:cmChg xmlns:pc226="http://schemas.microsoft.com/office/powerpoint/2022/06/main/command" chg="add mod">
              <pc226:chgData name="Spruce, Joseph P. (LARC-E3)[RSES]" userId="S::jspruce@ndc.nasa.gov::aca5f52a-8699-445c-bb63-8687fd99b804" providerId="AD" clId="Web-{21D942AD-0ED3-CABE-D749-62D5BA0312DF}" dt="2024-07-24T18:11:52.059" v="12"/>
              <pc2:cmMkLst xmlns:pc2="http://schemas.microsoft.com/office/powerpoint/2019/9/main/command">
                <pc:docMk/>
                <pc:sldMk cId="684113639" sldId="316"/>
                <pc2:cmMk id="{B977EEC9-A868-4999-A547-187F688CD43D}"/>
              </pc2:cmMkLst>
            </pc226:cmChg>
          </p:ext>
        </pc:extLst>
      </pc:sldChg>
      <pc:sldChg chg="addCm">
        <pc:chgData name="Spruce, Joseph P. (LARC-E3)[RSES]" userId="S::jspruce@ndc.nasa.gov::aca5f52a-8699-445c-bb63-8687fd99b804" providerId="AD" clId="Web-{21D942AD-0ED3-CABE-D749-62D5BA0312DF}" dt="2024-07-24T18:27:31.705" v="16"/>
        <pc:sldMkLst>
          <pc:docMk/>
          <pc:sldMk cId="1678298001" sldId="318"/>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27:31.705" v="16"/>
              <pc2:cmMkLst xmlns:pc2="http://schemas.microsoft.com/office/powerpoint/2019/9/main/command">
                <pc:docMk/>
                <pc:sldMk cId="1678298001" sldId="318"/>
                <pc2:cmMk id="{2C2E7970-8F5A-410E-BE71-C27BB4ED511E}"/>
              </pc2:cmMkLst>
            </pc226:cmChg>
          </p:ext>
        </pc:extLst>
      </pc:sldChg>
      <pc:sldChg chg="addCm">
        <pc:chgData name="Spruce, Joseph P. (LARC-E3)[RSES]" userId="S::jspruce@ndc.nasa.gov::aca5f52a-8699-445c-bb63-8687fd99b804" providerId="AD" clId="Web-{21D942AD-0ED3-CABE-D749-62D5BA0312DF}" dt="2024-07-24T17:46:01.416" v="2"/>
        <pc:sldMkLst>
          <pc:docMk/>
          <pc:sldMk cId="1817721898" sldId="319"/>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7:46:01.416" v="2"/>
              <pc2:cmMkLst xmlns:pc2="http://schemas.microsoft.com/office/powerpoint/2019/9/main/command">
                <pc:docMk/>
                <pc:sldMk cId="1817721898" sldId="319"/>
                <pc2:cmMk id="{FF65EC1D-212C-4EA3-9A3D-F76F53B6219E}"/>
              </pc2:cmMkLst>
            </pc226:cmChg>
          </p:ext>
        </pc:extLst>
      </pc:sldChg>
      <pc:sldChg chg="addCm">
        <pc:chgData name="Spruce, Joseph P. (LARC-E3)[RSES]" userId="S::jspruce@ndc.nasa.gov::aca5f52a-8699-445c-bb63-8687fd99b804" providerId="AD" clId="Web-{21D942AD-0ED3-CABE-D749-62D5BA0312DF}" dt="2024-07-24T18:32:18.415" v="17"/>
        <pc:sldMkLst>
          <pc:docMk/>
          <pc:sldMk cId="299766956" sldId="323"/>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32:18.415" v="17"/>
              <pc2:cmMkLst xmlns:pc2="http://schemas.microsoft.com/office/powerpoint/2019/9/main/command">
                <pc:docMk/>
                <pc:sldMk cId="299766956" sldId="323"/>
                <pc2:cmMk id="{20EE2613-C56B-4C64-B917-AAAFEA8EA8A9}"/>
              </pc2:cmMkLst>
            </pc226:cmChg>
          </p:ext>
        </pc:extLst>
      </pc:sldChg>
      <pc:sldChg chg="addCm">
        <pc:chgData name="Spruce, Joseph P. (LARC-E3)[RSES]" userId="S::jspruce@ndc.nasa.gov::aca5f52a-8699-445c-bb63-8687fd99b804" providerId="AD" clId="Web-{21D942AD-0ED3-CABE-D749-62D5BA0312DF}" dt="2024-07-24T18:24:11.169" v="15"/>
        <pc:sldMkLst>
          <pc:docMk/>
          <pc:sldMk cId="3164407286" sldId="325"/>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24:11.169" v="15"/>
              <pc2:cmMkLst xmlns:pc2="http://schemas.microsoft.com/office/powerpoint/2019/9/main/command">
                <pc:docMk/>
                <pc:sldMk cId="3164407286" sldId="325"/>
                <pc2:cmMk id="{B3CD9346-9272-49A4-9957-006A9C4F655E}"/>
              </pc2:cmMkLst>
            </pc226:cmChg>
          </p:ext>
        </pc:extLst>
      </pc:sldChg>
      <pc:sldChg chg="addCm modCm">
        <pc:chgData name="Spruce, Joseph P. (LARC-E3)[RSES]" userId="S::jspruce@ndc.nasa.gov::aca5f52a-8699-445c-bb63-8687fd99b804" providerId="AD" clId="Web-{21D942AD-0ED3-CABE-D749-62D5BA0312DF}" dt="2024-07-24T18:55:10.304" v="27"/>
        <pc:sldMkLst>
          <pc:docMk/>
          <pc:sldMk cId="731665115" sldId="327"/>
        </pc:sldMkLst>
        <pc:extLst>
          <p:ext xmlns:p="http://schemas.openxmlformats.org/presentationml/2006/main" uri="{D6D511B9-2390-475A-947B-AFAB55BFBCF1}">
            <pc226:cmChg xmlns:pc226="http://schemas.microsoft.com/office/powerpoint/2022/06/main/command" chg="add mod">
              <pc226:chgData name="Spruce, Joseph P. (LARC-E3)[RSES]" userId="S::jspruce@ndc.nasa.gov::aca5f52a-8699-445c-bb63-8687fd99b804" providerId="AD" clId="Web-{21D942AD-0ED3-CABE-D749-62D5BA0312DF}" dt="2024-07-24T18:52:31.379" v="25"/>
              <pc2:cmMkLst xmlns:pc2="http://schemas.microsoft.com/office/powerpoint/2019/9/main/command">
                <pc:docMk/>
                <pc:sldMk cId="731665115" sldId="327"/>
                <pc2:cmMk id="{5BB0B110-1188-4DDE-9CBE-6D62CB8C6E9D}"/>
              </pc2:cmMkLst>
            </pc226:cmChg>
            <pc226:cmChg xmlns:pc226="http://schemas.microsoft.com/office/powerpoint/2022/06/main/command" chg="add">
              <pc226:chgData name="Spruce, Joseph P. (LARC-E3)[RSES]" userId="S::jspruce@ndc.nasa.gov::aca5f52a-8699-445c-bb63-8687fd99b804" providerId="AD" clId="Web-{21D942AD-0ED3-CABE-D749-62D5BA0312DF}" dt="2024-07-24T18:51:12.393" v="24"/>
              <pc2:cmMkLst xmlns:pc2="http://schemas.microsoft.com/office/powerpoint/2019/9/main/command">
                <pc:docMk/>
                <pc:sldMk cId="731665115" sldId="327"/>
                <pc2:cmMk id="{3370D72E-D702-443C-A3C4-3C706257EFA6}"/>
              </pc2:cmMkLst>
            </pc226:cmChg>
            <pc226:cmChg xmlns:pc226="http://schemas.microsoft.com/office/powerpoint/2022/06/main/command" chg="add">
              <pc226:chgData name="Spruce, Joseph P. (LARC-E3)[RSES]" userId="S::jspruce@ndc.nasa.gov::aca5f52a-8699-445c-bb63-8687fd99b804" providerId="AD" clId="Web-{21D942AD-0ED3-CABE-D749-62D5BA0312DF}" dt="2024-07-24T18:47:15.278" v="22"/>
              <pc2:cmMkLst xmlns:pc2="http://schemas.microsoft.com/office/powerpoint/2019/9/main/command">
                <pc:docMk/>
                <pc:sldMk cId="731665115" sldId="327"/>
                <pc2:cmMk id="{25579367-3D3A-40AC-A9C3-D5D0E5B5367D}"/>
              </pc2:cmMkLst>
            </pc226:cmChg>
            <pc226:cmChg xmlns:pc226="http://schemas.microsoft.com/office/powerpoint/2022/06/main/command" chg="add mod">
              <pc226:chgData name="Spruce, Joseph P. (LARC-E3)[RSES]" userId="S::jspruce@ndc.nasa.gov::aca5f52a-8699-445c-bb63-8687fd99b804" providerId="AD" clId="Web-{21D942AD-0ED3-CABE-D749-62D5BA0312DF}" dt="2024-07-24T18:55:10.304" v="27"/>
              <pc2:cmMkLst xmlns:pc2="http://schemas.microsoft.com/office/powerpoint/2019/9/main/command">
                <pc:docMk/>
                <pc:sldMk cId="731665115" sldId="327"/>
                <pc2:cmMk id="{CC0794BC-6CD9-4299-9684-A5A5ED475919}"/>
              </pc2:cmMkLst>
            </pc226:cmChg>
          </p:ext>
        </pc:extLst>
      </pc:sldChg>
      <pc:sldChg chg="modCm">
        <pc:chgData name="Spruce, Joseph P. (LARC-E3)[RSES]" userId="S::jspruce@ndc.nasa.gov::aca5f52a-8699-445c-bb63-8687fd99b804" providerId="AD" clId="Web-{21D942AD-0ED3-CABE-D749-62D5BA0312DF}" dt="2024-07-24T17:47:18.636" v="3"/>
        <pc:sldMkLst>
          <pc:docMk/>
          <pc:sldMk cId="895519832" sldId="328"/>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21D942AD-0ED3-CABE-D749-62D5BA0312DF}" dt="2024-07-24T17:47:18.636" v="3"/>
              <pc2:cmMkLst xmlns:pc2="http://schemas.microsoft.com/office/powerpoint/2019/9/main/command">
                <pc:docMk/>
                <pc:sldMk cId="895519832" sldId="328"/>
                <pc2:cmMk id="{02C3190D-B73D-4880-B35E-044C1B356253}"/>
              </pc2:cmMkLst>
              <pc226:cmRplyChg chg="add">
                <pc226:chgData name="Spruce, Joseph P. (LARC-E3)[RSES]" userId="S::jspruce@ndc.nasa.gov::aca5f52a-8699-445c-bb63-8687fd99b804" providerId="AD" clId="Web-{21D942AD-0ED3-CABE-D749-62D5BA0312DF}" dt="2024-07-24T17:47:18.636" v="3"/>
                <pc2:cmRplyMkLst xmlns:pc2="http://schemas.microsoft.com/office/powerpoint/2019/9/main/command">
                  <pc:docMk/>
                  <pc:sldMk cId="895519832" sldId="328"/>
                  <pc2:cmMk id="{02C3190D-B73D-4880-B35E-044C1B356253}"/>
                  <pc2:cmRplyMk id="{914155AE-1DDF-4B92-B3CD-887F9D369957}"/>
                </pc2:cmRplyMkLst>
              </pc226:cmRplyChg>
            </pc226:cmChg>
          </p:ext>
        </pc:extLst>
      </pc:sldChg>
      <pc:sldChg chg="addCm">
        <pc:chgData name="Spruce, Joseph P. (LARC-E3)[RSES]" userId="S::jspruce@ndc.nasa.gov::aca5f52a-8699-445c-bb63-8687fd99b804" providerId="AD" clId="Web-{21D942AD-0ED3-CABE-D749-62D5BA0312DF}" dt="2024-07-24T18:45:34.885" v="20"/>
        <pc:sldMkLst>
          <pc:docMk/>
          <pc:sldMk cId="172137814" sldId="329"/>
        </pc:sldMkLst>
        <pc:extLst>
          <p:ext xmlns:p="http://schemas.openxmlformats.org/presentationml/2006/main" uri="{D6D511B9-2390-475A-947B-AFAB55BFBCF1}">
            <pc226:cmChg xmlns:pc226="http://schemas.microsoft.com/office/powerpoint/2022/06/main/command" chg="add">
              <pc226:chgData name="Spruce, Joseph P. (LARC-E3)[RSES]" userId="S::jspruce@ndc.nasa.gov::aca5f52a-8699-445c-bb63-8687fd99b804" providerId="AD" clId="Web-{21D942AD-0ED3-CABE-D749-62D5BA0312DF}" dt="2024-07-24T18:45:34.885" v="20"/>
              <pc2:cmMkLst xmlns:pc2="http://schemas.microsoft.com/office/powerpoint/2019/9/main/command">
                <pc:docMk/>
                <pc:sldMk cId="172137814" sldId="329"/>
                <pc2:cmMk id="{123809D1-58DF-4371-852C-024857C88B3E}"/>
              </pc2:cmMkLst>
            </pc226:cmChg>
          </p:ext>
        </pc:extLst>
      </pc:sldChg>
      <pc:sldChg chg="modCm">
        <pc:chgData name="Spruce, Joseph P. (LARC-E3)[RSES]" userId="S::jspruce@ndc.nasa.gov::aca5f52a-8699-445c-bb63-8687fd99b804" providerId="AD" clId="Web-{21D942AD-0ED3-CABE-D749-62D5BA0312DF}" dt="2024-07-24T18:46:49.621" v="21"/>
        <pc:sldMkLst>
          <pc:docMk/>
          <pc:sldMk cId="2449365240" sldId="332"/>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21D942AD-0ED3-CABE-D749-62D5BA0312DF}" dt="2024-07-24T18:46:49.621" v="21"/>
              <pc2:cmMkLst xmlns:pc2="http://schemas.microsoft.com/office/powerpoint/2019/9/main/command">
                <pc:docMk/>
                <pc:sldMk cId="2449365240" sldId="332"/>
                <pc2:cmMk id="{6352A0B8-6753-40FE-A3AA-39AB9C704E53}"/>
              </pc2:cmMkLst>
              <pc226:cmRplyChg chg="add">
                <pc226:chgData name="Spruce, Joseph P. (LARC-E3)[RSES]" userId="S::jspruce@ndc.nasa.gov::aca5f52a-8699-445c-bb63-8687fd99b804" providerId="AD" clId="Web-{21D942AD-0ED3-CABE-D749-62D5BA0312DF}" dt="2024-07-24T18:46:49.621" v="21"/>
                <pc2:cmRplyMkLst xmlns:pc2="http://schemas.microsoft.com/office/powerpoint/2019/9/main/command">
                  <pc:docMk/>
                  <pc:sldMk cId="2449365240" sldId="332"/>
                  <pc2:cmMk id="{6352A0B8-6753-40FE-A3AA-39AB9C704E53}"/>
                  <pc2:cmRplyMk id="{E56EBBCD-CC9F-4E78-BD52-B611D2755F50}"/>
                </pc2:cmRplyMkLst>
              </pc226:cmRplyChg>
            </pc226:cmChg>
          </p:ext>
        </pc:extLst>
      </pc:sldChg>
    </pc:docChg>
  </pc:docChgLst>
  <pc:docChgLst>
    <pc:chgData name="Smedsrud, Marisa J. (LARC-E3)[RSES]" userId="S::mjsmedsr@ndc.nasa.gov::1b1cb6bd-eaaa-4051-8cbf-4cc1e9d80411" providerId="AD" clId="Web-{485E0B8C-6BFE-6240-486F-D48FE7D33975}"/>
    <pc:docChg chg="modSld">
      <pc:chgData name="Smedsrud, Marisa J. (LARC-E3)[RSES]" userId="S::mjsmedsr@ndc.nasa.gov::1b1cb6bd-eaaa-4051-8cbf-4cc1e9d80411" providerId="AD" clId="Web-{485E0B8C-6BFE-6240-486F-D48FE7D33975}" dt="2024-07-24T14:37:26.297" v="6"/>
      <pc:docMkLst>
        <pc:docMk/>
      </pc:docMkLst>
      <pc:sldChg chg="delCm modNotes">
        <pc:chgData name="Smedsrud, Marisa J. (LARC-E3)[RSES]" userId="S::mjsmedsr@ndc.nasa.gov::1b1cb6bd-eaaa-4051-8cbf-4cc1e9d80411" providerId="AD" clId="Web-{485E0B8C-6BFE-6240-486F-D48FE7D33975}" dt="2024-07-24T14:37:26.297" v="6"/>
        <pc:sldMkLst>
          <pc:docMk/>
          <pc:sldMk cId="895519832" sldId="328"/>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485E0B8C-6BFE-6240-486F-D48FE7D33975}" dt="2024-07-24T14:31:05.419" v="0"/>
              <pc2:cmMkLst xmlns:pc2="http://schemas.microsoft.com/office/powerpoint/2019/9/main/command">
                <pc:docMk/>
                <pc:sldMk cId="895519832" sldId="328"/>
                <pc2:cmMk id="{792381F1-3CB1-4533-A7B7-D288416BA144}"/>
              </pc2:cmMkLst>
            </pc226:cmChg>
            <pc226:cmChg xmlns:pc226="http://schemas.microsoft.com/office/powerpoint/2022/06/main/command" chg="del">
              <pc226:chgData name="Smedsrud, Marisa J. (LARC-E3)[RSES]" userId="S::mjsmedsr@ndc.nasa.gov::1b1cb6bd-eaaa-4051-8cbf-4cc1e9d80411" providerId="AD" clId="Web-{485E0B8C-6BFE-6240-486F-D48FE7D33975}" dt="2024-07-24T14:32:40.763" v="5"/>
              <pc2:cmMkLst xmlns:pc2="http://schemas.microsoft.com/office/powerpoint/2019/9/main/command">
                <pc:docMk/>
                <pc:sldMk cId="895519832" sldId="328"/>
                <pc2:cmMk id="{2ED9E9F5-692E-48C6-92D8-878F2646FE61}"/>
              </pc2:cmMkLst>
            </pc226:cmChg>
          </p:ext>
        </pc:extLst>
      </pc:sldChg>
    </pc:docChg>
  </pc:docChgLst>
  <pc:docChgLst>
    <pc:chgData name="John D. Hocknell" userId="S::john.d.hocknell@ama-inc.com::d63b9ad5-f78f-4c1d-baa4-d38296bc0094" providerId="AD" clId="Web-{85870451-6925-0144-5001-DF6E3FD7227C}"/>
    <pc:docChg chg="delSld modSld">
      <pc:chgData name="John D. Hocknell" userId="S::john.d.hocknell@ama-inc.com::d63b9ad5-f78f-4c1d-baa4-d38296bc0094" providerId="AD" clId="Web-{85870451-6925-0144-5001-DF6E3FD7227C}" dt="2024-06-20T21:08:06.039" v="84"/>
      <pc:docMkLst>
        <pc:docMk/>
      </pc:docMkLst>
      <pc:sldChg chg="modSp">
        <pc:chgData name="John D. Hocknell" userId="S::john.d.hocknell@ama-inc.com::d63b9ad5-f78f-4c1d-baa4-d38296bc0094" providerId="AD" clId="Web-{85870451-6925-0144-5001-DF6E3FD7227C}" dt="2024-06-20T21:04:18.937" v="41" actId="20577"/>
        <pc:sldMkLst>
          <pc:docMk/>
          <pc:sldMk cId="2435648006" sldId="259"/>
        </pc:sldMkLst>
        <pc:spChg chg="mod">
          <ac:chgData name="John D. Hocknell" userId="S::john.d.hocknell@ama-inc.com::d63b9ad5-f78f-4c1d-baa4-d38296bc0094" providerId="AD" clId="Web-{85870451-6925-0144-5001-DF6E3FD7227C}" dt="2024-06-20T21:04:18.937" v="41" actId="20577"/>
          <ac:spMkLst>
            <pc:docMk/>
            <pc:sldMk cId="2435648006" sldId="259"/>
            <ac:spMk id="5" creationId="{4D1932EB-19EF-E2AC-8528-0EFBE6FAE5B9}"/>
          </ac:spMkLst>
        </pc:spChg>
      </pc:sldChg>
      <pc:sldChg chg="modSp">
        <pc:chgData name="John D. Hocknell" userId="S::john.d.hocknell@ama-inc.com::d63b9ad5-f78f-4c1d-baa4-d38296bc0094" providerId="AD" clId="Web-{85870451-6925-0144-5001-DF6E3FD7227C}" dt="2024-06-20T21:02:32.465" v="32" actId="14100"/>
        <pc:sldMkLst>
          <pc:docMk/>
          <pc:sldMk cId="381601815" sldId="269"/>
        </pc:sldMkLst>
        <pc:spChg chg="mod">
          <ac:chgData name="John D. Hocknell" userId="S::john.d.hocknell@ama-inc.com::d63b9ad5-f78f-4c1d-baa4-d38296bc0094" providerId="AD" clId="Web-{85870451-6925-0144-5001-DF6E3FD7227C}" dt="2024-06-20T21:02:32.465" v="32" actId="14100"/>
          <ac:spMkLst>
            <pc:docMk/>
            <pc:sldMk cId="381601815" sldId="269"/>
            <ac:spMk id="5" creationId="{4D1932EB-19EF-E2AC-8528-0EFBE6FAE5B9}"/>
          </ac:spMkLst>
        </pc:spChg>
      </pc:sldChg>
      <pc:sldChg chg="modSp modNotes">
        <pc:chgData name="John D. Hocknell" userId="S::john.d.hocknell@ama-inc.com::d63b9ad5-f78f-4c1d-baa4-d38296bc0094" providerId="AD" clId="Web-{85870451-6925-0144-5001-DF6E3FD7227C}" dt="2024-06-20T21:05:20.017" v="79"/>
        <pc:sldMkLst>
          <pc:docMk/>
          <pc:sldMk cId="2778521503" sldId="270"/>
        </pc:sldMkLst>
        <pc:spChg chg="mod">
          <ac:chgData name="John D. Hocknell" userId="S::john.d.hocknell@ama-inc.com::d63b9ad5-f78f-4c1d-baa4-d38296bc0094" providerId="AD" clId="Web-{85870451-6925-0144-5001-DF6E3FD7227C}" dt="2024-06-20T21:04:41.329" v="59" actId="20577"/>
          <ac:spMkLst>
            <pc:docMk/>
            <pc:sldMk cId="2778521503" sldId="270"/>
            <ac:spMk id="2" creationId="{D10DDB95-E5E8-BA84-C4A5-0B77306DA4E7}"/>
          </ac:spMkLst>
        </pc:spChg>
        <pc:spChg chg="mod">
          <ac:chgData name="John D. Hocknell" userId="S::john.d.hocknell@ama-inc.com::d63b9ad5-f78f-4c1d-baa4-d38296bc0094" providerId="AD" clId="Web-{85870451-6925-0144-5001-DF6E3FD7227C}" dt="2024-06-20T21:04:28.500" v="57" actId="20577"/>
          <ac:spMkLst>
            <pc:docMk/>
            <pc:sldMk cId="2778521503" sldId="270"/>
            <ac:spMk id="5" creationId="{4D1932EB-19EF-E2AC-8528-0EFBE6FAE5B9}"/>
          </ac:spMkLst>
        </pc:spChg>
      </pc:sldChg>
      <pc:sldChg chg="del">
        <pc:chgData name="John D. Hocknell" userId="S::john.d.hocknell@ama-inc.com::d63b9ad5-f78f-4c1d-baa4-d38296bc0094" providerId="AD" clId="Web-{85870451-6925-0144-5001-DF6E3FD7227C}" dt="2024-06-20T20:54:52.996" v="7"/>
        <pc:sldMkLst>
          <pc:docMk/>
          <pc:sldMk cId="3992048986" sldId="273"/>
        </pc:sldMkLst>
      </pc:sldChg>
      <pc:sldChg chg="del">
        <pc:chgData name="John D. Hocknell" userId="S::john.d.hocknell@ama-inc.com::d63b9ad5-f78f-4c1d-baa4-d38296bc0094" providerId="AD" clId="Web-{85870451-6925-0144-5001-DF6E3FD7227C}" dt="2024-06-20T20:54:53.949" v="8"/>
        <pc:sldMkLst>
          <pc:docMk/>
          <pc:sldMk cId="3025893764" sldId="274"/>
        </pc:sldMkLst>
      </pc:sldChg>
      <pc:sldChg chg="addSp delSp modSp modNotes">
        <pc:chgData name="John D. Hocknell" userId="S::john.d.hocknell@ama-inc.com::d63b9ad5-f78f-4c1d-baa4-d38296bc0094" providerId="AD" clId="Web-{85870451-6925-0144-5001-DF6E3FD7227C}" dt="2024-06-20T21:08:06.039" v="84"/>
        <pc:sldMkLst>
          <pc:docMk/>
          <pc:sldMk cId="3451120295" sldId="275"/>
        </pc:sldMkLst>
        <pc:spChg chg="add del mod">
          <ac:chgData name="John D. Hocknell" userId="S::john.d.hocknell@ama-inc.com::d63b9ad5-f78f-4c1d-baa4-d38296bc0094" providerId="AD" clId="Web-{85870451-6925-0144-5001-DF6E3FD7227C}" dt="2024-06-20T21:03:07.107" v="35" actId="20577"/>
          <ac:spMkLst>
            <pc:docMk/>
            <pc:sldMk cId="3451120295" sldId="275"/>
            <ac:spMk id="3" creationId="{22A32758-F366-BE29-EEFC-66B46588505D}"/>
          </ac:spMkLst>
        </pc:spChg>
        <pc:spChg chg="add del">
          <ac:chgData name="John D. Hocknell" userId="S::john.d.hocknell@ama-inc.com::d63b9ad5-f78f-4c1d-baa4-d38296bc0094" providerId="AD" clId="Web-{85870451-6925-0144-5001-DF6E3FD7227C}" dt="2024-06-20T20:59:09.161" v="24"/>
          <ac:spMkLst>
            <pc:docMk/>
            <pc:sldMk cId="3451120295" sldId="275"/>
            <ac:spMk id="4" creationId="{51F87A93-47FF-3D28-1DF8-1418079BA689}"/>
          </ac:spMkLst>
        </pc:spChg>
        <pc:spChg chg="add del">
          <ac:chgData name="John D. Hocknell" userId="S::john.d.hocknell@ama-inc.com::d63b9ad5-f78f-4c1d-baa4-d38296bc0094" providerId="AD" clId="Web-{85870451-6925-0144-5001-DF6E3FD7227C}" dt="2024-06-20T21:00:40.023" v="30"/>
          <ac:spMkLst>
            <pc:docMk/>
            <pc:sldMk cId="3451120295" sldId="275"/>
            <ac:spMk id="6" creationId="{FC745B93-BFC3-2815-7109-4A94AA1B01B8}"/>
          </ac:spMkLst>
        </pc:spChg>
        <pc:spChg chg="mod">
          <ac:chgData name="John D. Hocknell" userId="S::john.d.hocknell@ama-inc.com::d63b9ad5-f78f-4c1d-baa4-d38296bc0094" providerId="AD" clId="Web-{85870451-6925-0144-5001-DF6E3FD7227C}" dt="2024-06-20T20:56:06.952" v="18"/>
          <ac:spMkLst>
            <pc:docMk/>
            <pc:sldMk cId="3451120295" sldId="275"/>
            <ac:spMk id="8" creationId="{2889F17B-7B2D-7C74-37DB-2F592013418F}"/>
          </ac:spMkLst>
        </pc:spChg>
        <pc:spChg chg="mod">
          <ac:chgData name="John D. Hocknell" userId="S::john.d.hocknell@ama-inc.com::d63b9ad5-f78f-4c1d-baa4-d38296bc0094" providerId="AD" clId="Web-{85870451-6925-0144-5001-DF6E3FD7227C}" dt="2024-06-20T20:56:11.483" v="19"/>
          <ac:spMkLst>
            <pc:docMk/>
            <pc:sldMk cId="3451120295" sldId="275"/>
            <ac:spMk id="9" creationId="{B008EAA7-9B90-900D-FDAB-E57A0846828B}"/>
          </ac:spMkLst>
        </pc:spChg>
        <pc:spChg chg="add del mod">
          <ac:chgData name="John D. Hocknell" userId="S::john.d.hocknell@ama-inc.com::d63b9ad5-f78f-4c1d-baa4-d38296bc0094" providerId="AD" clId="Web-{85870451-6925-0144-5001-DF6E3FD7227C}" dt="2024-06-20T21:00:38.867" v="29"/>
          <ac:spMkLst>
            <pc:docMk/>
            <pc:sldMk cId="3451120295" sldId="275"/>
            <ac:spMk id="10" creationId="{041051E5-73FA-F7C0-ECAE-E7BEF9008950}"/>
          </ac:spMkLst>
        </pc:spChg>
        <pc:spChg chg="mod">
          <ac:chgData name="John D. Hocknell" userId="S::john.d.hocknell@ama-inc.com::d63b9ad5-f78f-4c1d-baa4-d38296bc0094" providerId="AD" clId="Web-{85870451-6925-0144-5001-DF6E3FD7227C}" dt="2024-06-20T20:56:23.515" v="22"/>
          <ac:spMkLst>
            <pc:docMk/>
            <pc:sldMk cId="3451120295" sldId="275"/>
            <ac:spMk id="12" creationId="{8E7963B5-C5BC-5543-11A5-289CA9E676CE}"/>
          </ac:spMkLst>
        </pc:spChg>
        <pc:spChg chg="mod">
          <ac:chgData name="John D. Hocknell" userId="S::john.d.hocknell@ama-inc.com::d63b9ad5-f78f-4c1d-baa4-d38296bc0094" providerId="AD" clId="Web-{85870451-6925-0144-5001-DF6E3FD7227C}" dt="2024-06-20T20:56:21.452" v="21"/>
          <ac:spMkLst>
            <pc:docMk/>
            <pc:sldMk cId="3451120295" sldId="275"/>
            <ac:spMk id="13" creationId="{B631A14A-3ADA-9708-AC27-995170F65909}"/>
          </ac:spMkLst>
        </pc:spChg>
        <pc:spChg chg="add del">
          <ac:chgData name="John D. Hocknell" userId="S::john.d.hocknell@ama-inc.com::d63b9ad5-f78f-4c1d-baa4-d38296bc0094" providerId="AD" clId="Web-{85870451-6925-0144-5001-DF6E3FD7227C}" dt="2024-06-20T21:02:59.372" v="34"/>
          <ac:spMkLst>
            <pc:docMk/>
            <pc:sldMk cId="3451120295" sldId="275"/>
            <ac:spMk id="14" creationId="{FCBD19D5-8437-8E73-54CF-0202C88D7C3A}"/>
          </ac:spMkLst>
        </pc:spChg>
        <pc:spChg chg="mod">
          <ac:chgData name="John D. Hocknell" userId="S::john.d.hocknell@ama-inc.com::d63b9ad5-f78f-4c1d-baa4-d38296bc0094" providerId="AD" clId="Web-{85870451-6925-0144-5001-DF6E3FD7227C}" dt="2024-06-20T20:55:54.420" v="13"/>
          <ac:spMkLst>
            <pc:docMk/>
            <pc:sldMk cId="3451120295" sldId="275"/>
            <ac:spMk id="24" creationId="{C90EB7F4-7D57-22D8-C404-9A063FDCC3AF}"/>
          </ac:spMkLst>
        </pc:spChg>
        <pc:spChg chg="mod">
          <ac:chgData name="John D. Hocknell" userId="S::john.d.hocknell@ama-inc.com::d63b9ad5-f78f-4c1d-baa4-d38296bc0094" providerId="AD" clId="Web-{85870451-6925-0144-5001-DF6E3FD7227C}" dt="2024-06-20T20:55:54.420" v="14"/>
          <ac:spMkLst>
            <pc:docMk/>
            <pc:sldMk cId="3451120295" sldId="275"/>
            <ac:spMk id="25" creationId="{D7142B9B-DD2B-8E24-A667-EEA76B19201B}"/>
          </ac:spMkLst>
        </pc:spChg>
        <pc:spChg chg="mod">
          <ac:chgData name="John D. Hocknell" userId="S::john.d.hocknell@ama-inc.com::d63b9ad5-f78f-4c1d-baa4-d38296bc0094" providerId="AD" clId="Web-{85870451-6925-0144-5001-DF6E3FD7227C}" dt="2024-06-20T21:08:06.039" v="84"/>
          <ac:spMkLst>
            <pc:docMk/>
            <pc:sldMk cId="3451120295" sldId="275"/>
            <ac:spMk id="27" creationId="{8A048810-96CF-00AD-7022-908BB2166C68}"/>
          </ac:spMkLst>
        </pc:spChg>
        <pc:spChg chg="mod">
          <ac:chgData name="John D. Hocknell" userId="S::john.d.hocknell@ama-inc.com::d63b9ad5-f78f-4c1d-baa4-d38296bc0094" providerId="AD" clId="Web-{85870451-6925-0144-5001-DF6E3FD7227C}" dt="2024-06-20T21:07:03.099" v="81"/>
          <ac:spMkLst>
            <pc:docMk/>
            <pc:sldMk cId="3451120295" sldId="275"/>
            <ac:spMk id="30" creationId="{C479718A-A0AB-FDC4-8C28-03107EED6652}"/>
          </ac:spMkLst>
        </pc:spChg>
        <pc:spChg chg="mod">
          <ac:chgData name="John D. Hocknell" userId="S::john.d.hocknell@ama-inc.com::d63b9ad5-f78f-4c1d-baa4-d38296bc0094" providerId="AD" clId="Web-{85870451-6925-0144-5001-DF6E3FD7227C}" dt="2024-06-20T20:56:16.468" v="20"/>
          <ac:spMkLst>
            <pc:docMk/>
            <pc:sldMk cId="3451120295" sldId="275"/>
            <ac:spMk id="31" creationId="{894C2A26-823D-87D6-4EF8-078075FC9FFF}"/>
          </ac:spMkLst>
        </pc:spChg>
      </pc:sldChg>
    </pc:docChg>
  </pc:docChgLst>
  <pc:docChgLst>
    <pc:chgData name="John D. Hocknell" userId="S::john.d.hocknell@ama-inc.com::d63b9ad5-f78f-4c1d-baa4-d38296bc0094" providerId="AD" clId="Web-{BD526C23-BD02-D76F-4B00-3E334FF78B14}"/>
    <pc:docChg chg="addSld">
      <pc:chgData name="John D. Hocknell" userId="S::john.d.hocknell@ama-inc.com::d63b9ad5-f78f-4c1d-baa4-d38296bc0094" providerId="AD" clId="Web-{BD526C23-BD02-D76F-4B00-3E334FF78B14}" dt="2024-07-10T02:34:14.059" v="0"/>
      <pc:docMkLst>
        <pc:docMk/>
      </pc:docMkLst>
      <pc:sldChg chg="add replId">
        <pc:chgData name="John D. Hocknell" userId="S::john.d.hocknell@ama-inc.com::d63b9ad5-f78f-4c1d-baa4-d38296bc0094" providerId="AD" clId="Web-{BD526C23-BD02-D76F-4B00-3E334FF78B14}" dt="2024-07-10T02:34:14.059" v="0"/>
        <pc:sldMkLst>
          <pc:docMk/>
          <pc:sldMk cId="403780294" sldId="285"/>
        </pc:sldMkLst>
      </pc:sldChg>
    </pc:docChg>
  </pc:docChgLst>
  <pc:docChgLst>
    <pc:chgData name="Ikram Morso" userId="S::ikram.morso@ama-inc.com::8bb9914c-a490-4c10-86d6-3bc33216fdd6" providerId="AD" clId="Web-{7C915903-A5FD-079E-131A-DA326561BF93}"/>
    <pc:docChg chg="modSld">
      <pc:chgData name="Ikram Morso" userId="S::ikram.morso@ama-inc.com::8bb9914c-a490-4c10-86d6-3bc33216fdd6" providerId="AD" clId="Web-{7C915903-A5FD-079E-131A-DA326561BF93}" dt="2024-06-20T20:41:42.960" v="2" actId="20577"/>
      <pc:docMkLst>
        <pc:docMk/>
      </pc:docMkLst>
      <pc:sldChg chg="modSp">
        <pc:chgData name="Ikram Morso" userId="S::ikram.morso@ama-inc.com::8bb9914c-a490-4c10-86d6-3bc33216fdd6" providerId="AD" clId="Web-{7C915903-A5FD-079E-131A-DA326561BF93}" dt="2024-06-20T20:41:42.960" v="2" actId="20577"/>
        <pc:sldMkLst>
          <pc:docMk/>
          <pc:sldMk cId="381601815" sldId="269"/>
        </pc:sldMkLst>
        <pc:spChg chg="mod">
          <ac:chgData name="Ikram Morso" userId="S::ikram.morso@ama-inc.com::8bb9914c-a490-4c10-86d6-3bc33216fdd6" providerId="AD" clId="Web-{7C915903-A5FD-079E-131A-DA326561BF93}" dt="2024-06-20T20:41:42.960" v="2" actId="20577"/>
          <ac:spMkLst>
            <pc:docMk/>
            <pc:sldMk cId="381601815" sldId="269"/>
            <ac:spMk id="2" creationId="{D10DDB95-E5E8-BA84-C4A5-0B77306DA4E7}"/>
          </ac:spMkLst>
        </pc:spChg>
      </pc:sldChg>
    </pc:docChg>
  </pc:docChgLst>
  <pc:docChgLst>
    <pc:chgData name="Ella B. Haugen" userId="S::ella.b.haugen@ama-inc.com::033d5d25-a06b-46cf-9bde-a7ff26ed4bd7" providerId="AD" clId="Web-{BE377D51-155F-E906-6B06-C7DE26F285D4}"/>
    <pc:docChg chg="mod">
      <pc:chgData name="Ella B. Haugen" userId="S::ella.b.haugen@ama-inc.com::033d5d25-a06b-46cf-9bde-a7ff26ed4bd7" providerId="AD" clId="Web-{BE377D51-155F-E906-6B06-C7DE26F285D4}" dt="2024-06-21T19:20:35.293" v="6"/>
      <pc:docMkLst>
        <pc:docMk/>
      </pc:docMkLst>
      <pc:sldChg chg="addCm">
        <pc:chgData name="Ella B. Haugen" userId="S::ella.b.haugen@ama-inc.com::033d5d25-a06b-46cf-9bde-a7ff26ed4bd7" providerId="AD" clId="Web-{BE377D51-155F-E906-6B06-C7DE26F285D4}" dt="2024-06-21T19:12:18.386" v="1"/>
        <pc:sldMkLst>
          <pc:docMk/>
          <pc:sldMk cId="2640687095" sldId="256"/>
        </pc:sldMkLst>
      </pc:sldChg>
      <pc:sldChg chg="addCm">
        <pc:chgData name="Ella B. Haugen" userId="S::ella.b.haugen@ama-inc.com::033d5d25-a06b-46cf-9bde-a7ff26ed4bd7" providerId="AD" clId="Web-{BE377D51-155F-E906-6B06-C7DE26F285D4}" dt="2024-06-21T19:18:19.917" v="4"/>
        <pc:sldMkLst>
          <pc:docMk/>
          <pc:sldMk cId="381601815" sldId="269"/>
        </pc:sldMkLst>
      </pc:sldChg>
      <pc:sldChg chg="addCm">
        <pc:chgData name="Ella B. Haugen" userId="S::ella.b.haugen@ama-inc.com::033d5d25-a06b-46cf-9bde-a7ff26ed4bd7" providerId="AD" clId="Web-{BE377D51-155F-E906-6B06-C7DE26F285D4}" dt="2024-06-21T19:14:14.589" v="2"/>
        <pc:sldMkLst>
          <pc:docMk/>
          <pc:sldMk cId="2778521503" sldId="270"/>
        </pc:sldMkLst>
      </pc:sldChg>
      <pc:sldChg chg="addCm">
        <pc:chgData name="Ella B. Haugen" userId="S::ella.b.haugen@ama-inc.com::033d5d25-a06b-46cf-9bde-a7ff26ed4bd7" providerId="AD" clId="Web-{BE377D51-155F-E906-6B06-C7DE26F285D4}" dt="2024-06-21T19:15:10.152" v="3"/>
        <pc:sldMkLst>
          <pc:docMk/>
          <pc:sldMk cId="1200505159" sldId="271"/>
        </pc:sldMkLst>
      </pc:sldChg>
      <pc:sldChg chg="addCm">
        <pc:chgData name="Ella B. Haugen" userId="S::ella.b.haugen@ama-inc.com::033d5d25-a06b-46cf-9bde-a7ff26ed4bd7" providerId="AD" clId="Web-{BE377D51-155F-E906-6B06-C7DE26F285D4}" dt="2024-06-21T19:20:35.293" v="6"/>
        <pc:sldMkLst>
          <pc:docMk/>
          <pc:sldMk cId="3451120295" sldId="275"/>
        </pc:sldMkLst>
      </pc:sldChg>
    </pc:docChg>
  </pc:docChgLst>
  <pc:docChgLst>
    <pc:chgData name="Ikram Morso" userId="S::ikram.morso@ama-inc.com::8bb9914c-a490-4c10-86d6-3bc33216fdd6" providerId="AD" clId="Web-{85DC519F-19E9-8D9D-F0C6-EEBE65FD97D5}"/>
    <pc:docChg chg="modSld">
      <pc:chgData name="Ikram Morso" userId="S::ikram.morso@ama-inc.com::8bb9914c-a490-4c10-86d6-3bc33216fdd6" providerId="AD" clId="Web-{85DC519F-19E9-8D9D-F0C6-EEBE65FD97D5}" dt="2024-06-20T21:17:18.652" v="48" actId="1076"/>
      <pc:docMkLst>
        <pc:docMk/>
      </pc:docMkLst>
      <pc:sldChg chg="addSp delSp modSp modNotes">
        <pc:chgData name="Ikram Morso" userId="S::ikram.morso@ama-inc.com::8bb9914c-a490-4c10-86d6-3bc33216fdd6" providerId="AD" clId="Web-{85DC519F-19E9-8D9D-F0C6-EEBE65FD97D5}" dt="2024-06-20T21:17:18.652" v="48" actId="1076"/>
        <pc:sldMkLst>
          <pc:docMk/>
          <pc:sldMk cId="3451120295" sldId="275"/>
        </pc:sldMkLst>
        <pc:spChg chg="mod">
          <ac:chgData name="Ikram Morso" userId="S::ikram.morso@ama-inc.com::8bb9914c-a490-4c10-86d6-3bc33216fdd6" providerId="AD" clId="Web-{85DC519F-19E9-8D9D-F0C6-EEBE65FD97D5}" dt="2024-06-20T21:10:06.803" v="4" actId="20577"/>
          <ac:spMkLst>
            <pc:docMk/>
            <pc:sldMk cId="3451120295" sldId="275"/>
            <ac:spMk id="27" creationId="{8A048810-96CF-00AD-7022-908BB2166C68}"/>
          </ac:spMkLst>
        </pc:spChg>
        <pc:spChg chg="mod">
          <ac:chgData name="Ikram Morso" userId="S::ikram.morso@ama-inc.com::8bb9914c-a490-4c10-86d6-3bc33216fdd6" providerId="AD" clId="Web-{85DC519F-19E9-8D9D-F0C6-EEBE65FD97D5}" dt="2024-06-20T21:17:16.152" v="47" actId="1076"/>
          <ac:spMkLst>
            <pc:docMk/>
            <pc:sldMk cId="3451120295" sldId="275"/>
            <ac:spMk id="30" creationId="{C479718A-A0AB-FDC4-8C28-03107EED6652}"/>
          </ac:spMkLst>
        </pc:spChg>
        <pc:picChg chg="add mod">
          <ac:chgData name="Ikram Morso" userId="S::ikram.morso@ama-inc.com::8bb9914c-a490-4c10-86d6-3bc33216fdd6" providerId="AD" clId="Web-{85DC519F-19E9-8D9D-F0C6-EEBE65FD97D5}" dt="2024-06-20T21:09:29.412" v="2" actId="1076"/>
          <ac:picMkLst>
            <pc:docMk/>
            <pc:sldMk cId="3451120295" sldId="275"/>
            <ac:picMk id="2" creationId="{C2853A1E-222D-0E66-2267-5CDDDFB987D9}"/>
          </ac:picMkLst>
        </pc:picChg>
        <pc:picChg chg="del">
          <ac:chgData name="Ikram Morso" userId="S::ikram.morso@ama-inc.com::8bb9914c-a490-4c10-86d6-3bc33216fdd6" providerId="AD" clId="Web-{85DC519F-19E9-8D9D-F0C6-EEBE65FD97D5}" dt="2024-06-20T21:09:20.240" v="0"/>
          <ac:picMkLst>
            <pc:docMk/>
            <pc:sldMk cId="3451120295" sldId="275"/>
            <ac:picMk id="28" creationId="{21CB2CB1-5289-1190-A6D4-4343D3271A37}"/>
          </ac:picMkLst>
        </pc:picChg>
        <pc:picChg chg="mod">
          <ac:chgData name="Ikram Morso" userId="S::ikram.morso@ama-inc.com::8bb9914c-a490-4c10-86d6-3bc33216fdd6" providerId="AD" clId="Web-{85DC519F-19E9-8D9D-F0C6-EEBE65FD97D5}" dt="2024-06-20T21:17:18.652" v="48" actId="1076"/>
          <ac:picMkLst>
            <pc:docMk/>
            <pc:sldMk cId="3451120295" sldId="275"/>
            <ac:picMk id="29" creationId="{5CD9CDF5-4C4F-25A6-0A94-BB219462F08F}"/>
          </ac:picMkLst>
        </pc:picChg>
      </pc:sldChg>
    </pc:docChg>
  </pc:docChgLst>
  <pc:docChgLst>
    <pc:chgData name="Ikram Morso" userId="S::ikram.morso@ama-inc.com::8bb9914c-a490-4c10-86d6-3bc33216fdd6" providerId="AD" clId="Web-{A3B567C3-0078-BAD9-A7FA-0A5E25493197}"/>
    <pc:docChg chg="addSld modSld">
      <pc:chgData name="Ikram Morso" userId="S::ikram.morso@ama-inc.com::8bb9914c-a490-4c10-86d6-3bc33216fdd6" providerId="AD" clId="Web-{A3B567C3-0078-BAD9-A7FA-0A5E25493197}" dt="2024-07-22T13:03:09.747" v="5" actId="1076"/>
      <pc:docMkLst>
        <pc:docMk/>
      </pc:docMkLst>
      <pc:sldChg chg="addSp delSp modSp new">
        <pc:chgData name="Ikram Morso" userId="S::ikram.morso@ama-inc.com::8bb9914c-a490-4c10-86d6-3bc33216fdd6" providerId="AD" clId="Web-{A3B567C3-0078-BAD9-A7FA-0A5E25493197}" dt="2024-07-22T13:03:09.747" v="5" actId="1076"/>
        <pc:sldMkLst>
          <pc:docMk/>
          <pc:sldMk cId="4228901380" sldId="311"/>
        </pc:sldMkLst>
        <pc:spChg chg="del">
          <ac:chgData name="Ikram Morso" userId="S::ikram.morso@ama-inc.com::8bb9914c-a490-4c10-86d6-3bc33216fdd6" providerId="AD" clId="Web-{A3B567C3-0078-BAD9-A7FA-0A5E25493197}" dt="2024-07-22T12:59:59.550" v="1"/>
          <ac:spMkLst>
            <pc:docMk/>
            <pc:sldMk cId="4228901380" sldId="311"/>
            <ac:spMk id="2" creationId="{08AA1328-E62B-31E1-EDCA-3F2155C72922}"/>
          </ac:spMkLst>
        </pc:spChg>
        <pc:picChg chg="add mod">
          <ac:chgData name="Ikram Morso" userId="S::ikram.morso@ama-inc.com::8bb9914c-a490-4c10-86d6-3bc33216fdd6" providerId="AD" clId="Web-{A3B567C3-0078-BAD9-A7FA-0A5E25493197}" dt="2024-07-22T13:03:09.747" v="5" actId="1076"/>
          <ac:picMkLst>
            <pc:docMk/>
            <pc:sldMk cId="4228901380" sldId="311"/>
            <ac:picMk id="3" creationId="{0D4F0CE0-A645-ED05-6DEE-BBDA7BE32609}"/>
          </ac:picMkLst>
        </pc:picChg>
      </pc:sldChg>
    </pc:docChg>
  </pc:docChgLst>
  <pc:docChgLst>
    <pc:chgData name="Kayla N. Paramore" userId="S::kayla.n.paramore@ama-inc.com::1d9d2168-13ca-4f3a-963a-aa42850440f8" providerId="AD" clId="Web-{C48F9336-628D-5652-CB0C-33799C6AEF38}"/>
    <pc:docChg chg="modSld">
      <pc:chgData name="Kayla N. Paramore" userId="S::kayla.n.paramore@ama-inc.com::1d9d2168-13ca-4f3a-963a-aa42850440f8" providerId="AD" clId="Web-{C48F9336-628D-5652-CB0C-33799C6AEF38}" dt="2024-07-10T22:11:36.294" v="88"/>
      <pc:docMkLst>
        <pc:docMk/>
      </pc:docMkLst>
      <pc:sldChg chg="modSp delCm modCm">
        <pc:chgData name="Kayla N. Paramore" userId="S::kayla.n.paramore@ama-inc.com::1d9d2168-13ca-4f3a-963a-aa42850440f8" providerId="AD" clId="Web-{C48F9336-628D-5652-CB0C-33799C6AEF38}" dt="2024-07-10T22:08:21.935" v="59"/>
        <pc:sldMkLst>
          <pc:docMk/>
          <pc:sldMk cId="2640687095" sldId="256"/>
        </pc:sldMkLst>
        <pc:spChg chg="mod">
          <ac:chgData name="Kayla N. Paramore" userId="S::kayla.n.paramore@ama-inc.com::1d9d2168-13ca-4f3a-963a-aa42850440f8" providerId="AD" clId="Web-{C48F9336-628D-5652-CB0C-33799C6AEF38}" dt="2024-07-10T21:43:48.065" v="54" actId="1076"/>
          <ac:spMkLst>
            <pc:docMk/>
            <pc:sldMk cId="2640687095" sldId="256"/>
            <ac:spMk id="34" creationId="{2EFCFCEF-41EA-16EE-4BCC-BF587D092343}"/>
          </ac:spMkLst>
        </pc:spChg>
        <pc:spChg chg="mod">
          <ac:chgData name="Kayla N. Paramore" userId="S::kayla.n.paramore@ama-inc.com::1d9d2168-13ca-4f3a-963a-aa42850440f8" providerId="AD" clId="Web-{C48F9336-628D-5652-CB0C-33799C6AEF38}" dt="2024-07-10T21:43:43.377" v="53" actId="1076"/>
          <ac:spMkLst>
            <pc:docMk/>
            <pc:sldMk cId="2640687095" sldId="256"/>
            <ac:spMk id="35" creationId="{03C51CF1-EF5E-F40F-9DD0-4AAD46204D3A}"/>
          </ac:spMkLst>
        </pc:spChg>
        <pc:spChg chg="mod">
          <ac:chgData name="Kayla N. Paramore" userId="S::kayla.n.paramore@ama-inc.com::1d9d2168-13ca-4f3a-963a-aa42850440f8" providerId="AD" clId="Web-{C48F9336-628D-5652-CB0C-33799C6AEF38}" dt="2024-07-10T21:43:26.596" v="47" actId="1076"/>
          <ac:spMkLst>
            <pc:docMk/>
            <pc:sldMk cId="2640687095" sldId="256"/>
            <ac:spMk id="36" creationId="{E64E20C6-46C5-4F6B-6EDC-775A43D9F554}"/>
          </ac:spMkLst>
        </pc:spChg>
        <pc:spChg chg="mod">
          <ac:chgData name="Kayla N. Paramore" userId="S::kayla.n.paramore@ama-inc.com::1d9d2168-13ca-4f3a-963a-aa42850440f8" providerId="AD" clId="Web-{C48F9336-628D-5652-CB0C-33799C6AEF38}" dt="2024-07-10T21:43:26.596" v="48" actId="1076"/>
          <ac:spMkLst>
            <pc:docMk/>
            <pc:sldMk cId="2640687095" sldId="256"/>
            <ac:spMk id="37" creationId="{680B75BD-16B7-62EC-8D92-29CCBA755FCD}"/>
          </ac:spMkLst>
        </pc:spChg>
        <pc:spChg chg="mod">
          <ac:chgData name="Kayla N. Paramore" userId="S::kayla.n.paramore@ama-inc.com::1d9d2168-13ca-4f3a-963a-aa42850440f8" providerId="AD" clId="Web-{C48F9336-628D-5652-CB0C-33799C6AEF38}" dt="2024-07-10T21:43:26.596" v="49" actId="1076"/>
          <ac:spMkLst>
            <pc:docMk/>
            <pc:sldMk cId="2640687095" sldId="256"/>
            <ac:spMk id="39" creationId="{60E33F46-8021-1230-FC65-3C865E265A32}"/>
          </ac:spMkLst>
        </pc:spChg>
        <pc:spChg chg="mod">
          <ac:chgData name="Kayla N. Paramore" userId="S::kayla.n.paramore@ama-inc.com::1d9d2168-13ca-4f3a-963a-aa42850440f8" providerId="AD" clId="Web-{C48F9336-628D-5652-CB0C-33799C6AEF38}" dt="2024-07-10T21:43:26.596" v="50" actId="1076"/>
          <ac:spMkLst>
            <pc:docMk/>
            <pc:sldMk cId="2640687095" sldId="256"/>
            <ac:spMk id="40" creationId="{2B459FAF-F53D-184D-3232-9B07CB63F2E7}"/>
          </ac:spMkLst>
        </pc:spChg>
        <pc:extLst>
          <p:ext xmlns:p="http://schemas.openxmlformats.org/presentationml/2006/main" uri="{D6D511B9-2390-475A-947B-AFAB55BFBCF1}">
            <pc226:cmChg xmlns:pc226="http://schemas.microsoft.com/office/powerpoint/2022/06/main/command" chg="del mod">
              <pc226:chgData name="Kayla N. Paramore" userId="S::kayla.n.paramore@ama-inc.com::1d9d2168-13ca-4f3a-963a-aa42850440f8" providerId="AD" clId="Web-{C48F9336-628D-5652-CB0C-33799C6AEF38}" dt="2024-07-10T22:08:21.935" v="59"/>
              <pc2:cmMkLst xmlns:pc2="http://schemas.microsoft.com/office/powerpoint/2019/9/main/command">
                <pc:docMk/>
                <pc:sldMk cId="2640687095" sldId="256"/>
                <pc2:cmMk id="{A19F8402-09C8-4CAB-8B23-CABD7DCA9403}"/>
              </pc2:cmMkLst>
            </pc226:cmChg>
            <pc226:cmChg xmlns:pc226="http://schemas.microsoft.com/office/powerpoint/2022/06/main/command" chg="del mod">
              <pc226:chgData name="Kayla N. Paramore" userId="S::kayla.n.paramore@ama-inc.com::1d9d2168-13ca-4f3a-963a-aa42850440f8" providerId="AD" clId="Web-{C48F9336-628D-5652-CB0C-33799C6AEF38}" dt="2024-07-10T22:08:20.451" v="57"/>
              <pc2:cmMkLst xmlns:pc2="http://schemas.microsoft.com/office/powerpoint/2019/9/main/command">
                <pc:docMk/>
                <pc:sldMk cId="2640687095" sldId="256"/>
                <pc2:cmMk id="{62A2D577-4C6F-42A0-A879-1F178E0A0423}"/>
              </pc2:cmMkLst>
            </pc226:cmChg>
            <pc226:cmChg xmlns:pc226="http://schemas.microsoft.com/office/powerpoint/2022/06/main/command" chg="del mod">
              <pc226:chgData name="Kayla N. Paramore" userId="S::kayla.n.paramore@ama-inc.com::1d9d2168-13ca-4f3a-963a-aa42850440f8" providerId="AD" clId="Web-{C48F9336-628D-5652-CB0C-33799C6AEF38}" dt="2024-07-10T22:08:21.013" v="58"/>
              <pc2:cmMkLst xmlns:pc2="http://schemas.microsoft.com/office/powerpoint/2019/9/main/command">
                <pc:docMk/>
                <pc:sldMk cId="2640687095" sldId="256"/>
                <pc2:cmMk id="{EAAEA1CD-384E-486A-B72D-21FF171B41FD}"/>
              </pc2:cmMkLst>
            </pc226:cmChg>
          </p:ext>
        </pc:extLst>
      </pc:sldChg>
      <pc:sldChg chg="modSp delCm modCm">
        <pc:chgData name="Kayla N. Paramore" userId="S::kayla.n.paramore@ama-inc.com::1d9d2168-13ca-4f3a-963a-aa42850440f8" providerId="AD" clId="Web-{C48F9336-628D-5652-CB0C-33799C6AEF38}" dt="2024-07-10T22:08:36.919" v="67"/>
        <pc:sldMkLst>
          <pc:docMk/>
          <pc:sldMk cId="381601815" sldId="269"/>
        </pc:sldMkLst>
        <pc:spChg chg="mod">
          <ac:chgData name="Kayla N. Paramore" userId="S::kayla.n.paramore@ama-inc.com::1d9d2168-13ca-4f3a-963a-aa42850440f8" providerId="AD" clId="Web-{C48F9336-628D-5652-CB0C-33799C6AEF38}" dt="2024-07-10T21:38:57.469" v="12" actId="20577"/>
          <ac:spMkLst>
            <pc:docMk/>
            <pc:sldMk cId="381601815" sldId="269"/>
            <ac:spMk id="2" creationId="{D10DDB95-E5E8-BA84-C4A5-0B77306DA4E7}"/>
          </ac:spMkLst>
        </pc:spChg>
        <pc:picChg chg="mod">
          <ac:chgData name="Kayla N. Paramore" userId="S::kayla.n.paramore@ama-inc.com::1d9d2168-13ca-4f3a-963a-aa42850440f8" providerId="AD" clId="Web-{C48F9336-628D-5652-CB0C-33799C6AEF38}" dt="2024-07-10T21:37:13.515" v="0" actId="1076"/>
          <ac:picMkLst>
            <pc:docMk/>
            <pc:sldMk cId="381601815" sldId="269"/>
            <ac:picMk id="6" creationId="{768C1F02-26B5-1089-338F-4E84D19D057C}"/>
          </ac:picMkLst>
        </pc:picChg>
        <pc:extLst>
          <p:ext xmlns:p="http://schemas.openxmlformats.org/presentationml/2006/main" uri="{D6D511B9-2390-475A-947B-AFAB55BFBCF1}">
            <pc226:cmChg xmlns:pc226="http://schemas.microsoft.com/office/powerpoint/2022/06/main/command" chg="del mod">
              <pc226:chgData name="Kayla N. Paramore" userId="S::kayla.n.paramore@ama-inc.com::1d9d2168-13ca-4f3a-963a-aa42850440f8" providerId="AD" clId="Web-{C48F9336-628D-5652-CB0C-33799C6AEF38}" dt="2024-07-10T22:08:35.357" v="65"/>
              <pc2:cmMkLst xmlns:pc2="http://schemas.microsoft.com/office/powerpoint/2019/9/main/command">
                <pc:docMk/>
                <pc:sldMk cId="381601815" sldId="269"/>
                <pc2:cmMk id="{A3F8132D-8154-44CD-A68A-1ED74BC19468}"/>
              </pc2:cmMkLst>
            </pc226:cmChg>
            <pc226:cmChg xmlns:pc226="http://schemas.microsoft.com/office/powerpoint/2022/06/main/command" chg="del mod">
              <pc226:chgData name="Kayla N. Paramore" userId="S::kayla.n.paramore@ama-inc.com::1d9d2168-13ca-4f3a-963a-aa42850440f8" providerId="AD" clId="Web-{C48F9336-628D-5652-CB0C-33799C6AEF38}" dt="2024-07-10T22:08:34.529" v="64"/>
              <pc2:cmMkLst xmlns:pc2="http://schemas.microsoft.com/office/powerpoint/2019/9/main/command">
                <pc:docMk/>
                <pc:sldMk cId="381601815" sldId="269"/>
                <pc2:cmMk id="{CEC9C24A-2174-4C07-A749-219572D5E280}"/>
              </pc2:cmMkLst>
            </pc226:cmChg>
            <pc226:cmChg xmlns:pc226="http://schemas.microsoft.com/office/powerpoint/2022/06/main/command" chg="del mod">
              <pc226:chgData name="Kayla N. Paramore" userId="S::kayla.n.paramore@ama-inc.com::1d9d2168-13ca-4f3a-963a-aa42850440f8" providerId="AD" clId="Web-{C48F9336-628D-5652-CB0C-33799C6AEF38}" dt="2024-07-10T22:08:36.919" v="67"/>
              <pc2:cmMkLst xmlns:pc2="http://schemas.microsoft.com/office/powerpoint/2019/9/main/command">
                <pc:docMk/>
                <pc:sldMk cId="381601815" sldId="269"/>
                <pc2:cmMk id="{DA106B8C-074B-4A6B-8430-638EC7A94B29}"/>
              </pc2:cmMkLst>
            </pc226:cmChg>
            <pc226:cmChg xmlns:pc226="http://schemas.microsoft.com/office/powerpoint/2022/06/main/command" chg="del mod">
              <pc226:chgData name="Kayla N. Paramore" userId="S::kayla.n.paramore@ama-inc.com::1d9d2168-13ca-4f3a-963a-aa42850440f8" providerId="AD" clId="Web-{C48F9336-628D-5652-CB0C-33799C6AEF38}" dt="2024-07-10T22:08:36.263" v="66"/>
              <pc2:cmMkLst xmlns:pc2="http://schemas.microsoft.com/office/powerpoint/2019/9/main/command">
                <pc:docMk/>
                <pc:sldMk cId="381601815" sldId="269"/>
                <pc2:cmMk id="{18AEFAF0-7EC5-4E25-9985-7595F1DA3A2F}"/>
              </pc2:cmMkLst>
            </pc226:cmChg>
          </p:ext>
        </pc:extLst>
      </pc:sldChg>
      <pc:sldChg chg="modSp delCm modCm">
        <pc:chgData name="Kayla N. Paramore" userId="S::kayla.n.paramore@ama-inc.com::1d9d2168-13ca-4f3a-963a-aa42850440f8" providerId="AD" clId="Web-{C48F9336-628D-5652-CB0C-33799C6AEF38}" dt="2024-07-10T22:08:24.841" v="61"/>
        <pc:sldMkLst>
          <pc:docMk/>
          <pc:sldMk cId="2778521503" sldId="270"/>
        </pc:sldMkLst>
        <pc:spChg chg="mod">
          <ac:chgData name="Kayla N. Paramore" userId="S::kayla.n.paramore@ama-inc.com::1d9d2168-13ca-4f3a-963a-aa42850440f8" providerId="AD" clId="Web-{C48F9336-628D-5652-CB0C-33799C6AEF38}" dt="2024-07-10T21:41:53.454" v="33" actId="14100"/>
          <ac:spMkLst>
            <pc:docMk/>
            <pc:sldMk cId="2778521503" sldId="270"/>
            <ac:spMk id="10" creationId="{B75BC2C3-A013-004A-7A5F-A0DFF407CCB1}"/>
          </ac:spMkLst>
        </pc:spChg>
        <pc:extLst>
          <p:ext xmlns:p="http://schemas.openxmlformats.org/presentationml/2006/main" uri="{D6D511B9-2390-475A-947B-AFAB55BFBCF1}">
            <pc226:cmChg xmlns:pc226="http://schemas.microsoft.com/office/powerpoint/2022/06/main/command" chg="del mod">
              <pc226:chgData name="Kayla N. Paramore" userId="S::kayla.n.paramore@ama-inc.com::1d9d2168-13ca-4f3a-963a-aa42850440f8" providerId="AD" clId="Web-{C48F9336-628D-5652-CB0C-33799C6AEF38}" dt="2024-07-10T22:08:24.310" v="60"/>
              <pc2:cmMkLst xmlns:pc2="http://schemas.microsoft.com/office/powerpoint/2019/9/main/command">
                <pc:docMk/>
                <pc:sldMk cId="2778521503" sldId="270"/>
                <pc2:cmMk id="{CC594531-5576-4AC3-AA53-7F2B17FC2BCB}"/>
              </pc2:cmMkLst>
            </pc226:cmChg>
            <pc226:cmChg xmlns:pc226="http://schemas.microsoft.com/office/powerpoint/2022/06/main/command" chg="del mod">
              <pc226:chgData name="Kayla N. Paramore" userId="S::kayla.n.paramore@ama-inc.com::1d9d2168-13ca-4f3a-963a-aa42850440f8" providerId="AD" clId="Web-{C48F9336-628D-5652-CB0C-33799C6AEF38}" dt="2024-07-10T22:08:24.841" v="61"/>
              <pc2:cmMkLst xmlns:pc2="http://schemas.microsoft.com/office/powerpoint/2019/9/main/command">
                <pc:docMk/>
                <pc:sldMk cId="2778521503" sldId="270"/>
                <pc2:cmMk id="{38BEDFED-F8A2-4BCD-AB07-31499EFDB184}"/>
              </pc2:cmMkLst>
            </pc226:cmChg>
          </p:ext>
        </pc:extLst>
      </pc:sldChg>
      <pc:sldChg chg="modSp delCm modCm">
        <pc:chgData name="Kayla N. Paramore" userId="S::kayla.n.paramore@ama-inc.com::1d9d2168-13ca-4f3a-963a-aa42850440f8" providerId="AD" clId="Web-{C48F9336-628D-5652-CB0C-33799C6AEF38}" dt="2024-07-10T22:08:27.998" v="63"/>
        <pc:sldMkLst>
          <pc:docMk/>
          <pc:sldMk cId="1200505159" sldId="271"/>
        </pc:sldMkLst>
        <pc:spChg chg="mod">
          <ac:chgData name="Kayla N. Paramore" userId="S::kayla.n.paramore@ama-inc.com::1d9d2168-13ca-4f3a-963a-aa42850440f8" providerId="AD" clId="Web-{C48F9336-628D-5652-CB0C-33799C6AEF38}" dt="2024-07-10T21:39:31.594" v="20" actId="20577"/>
          <ac:spMkLst>
            <pc:docMk/>
            <pc:sldMk cId="1200505159" sldId="271"/>
            <ac:spMk id="2" creationId="{D10DDB95-E5E8-BA84-C4A5-0B77306DA4E7}"/>
          </ac:spMkLst>
        </pc:spChg>
        <pc:extLst>
          <p:ext xmlns:p="http://schemas.openxmlformats.org/presentationml/2006/main" uri="{D6D511B9-2390-475A-947B-AFAB55BFBCF1}">
            <pc226:cmChg xmlns:pc226="http://schemas.microsoft.com/office/powerpoint/2022/06/main/command" chg="del mod">
              <pc226:chgData name="Kayla N. Paramore" userId="S::kayla.n.paramore@ama-inc.com::1d9d2168-13ca-4f3a-963a-aa42850440f8" providerId="AD" clId="Web-{C48F9336-628D-5652-CB0C-33799C6AEF38}" dt="2024-07-10T22:08:26.857" v="62"/>
              <pc2:cmMkLst xmlns:pc2="http://schemas.microsoft.com/office/powerpoint/2019/9/main/command">
                <pc:docMk/>
                <pc:sldMk cId="1200505159" sldId="271"/>
                <pc2:cmMk id="{ACA1C610-126C-487A-AA7D-F9E3A5689840}"/>
              </pc2:cmMkLst>
            </pc226:cmChg>
            <pc226:cmChg xmlns:pc226="http://schemas.microsoft.com/office/powerpoint/2022/06/main/command" chg="del mod">
              <pc226:chgData name="Kayla N. Paramore" userId="S::kayla.n.paramore@ama-inc.com::1d9d2168-13ca-4f3a-963a-aa42850440f8" providerId="AD" clId="Web-{C48F9336-628D-5652-CB0C-33799C6AEF38}" dt="2024-07-10T22:08:27.998" v="63"/>
              <pc2:cmMkLst xmlns:pc2="http://schemas.microsoft.com/office/powerpoint/2019/9/main/command">
                <pc:docMk/>
                <pc:sldMk cId="1200505159" sldId="271"/>
                <pc2:cmMk id="{F8D0EFFF-19EC-4580-90B3-B350A2DB0437}"/>
              </pc2:cmMkLst>
            </pc226:cmChg>
          </p:ext>
        </pc:extLst>
      </pc:sldChg>
      <pc:sldChg chg="delCm">
        <pc:chgData name="Kayla N. Paramore" userId="S::kayla.n.paramore@ama-inc.com::1d9d2168-13ca-4f3a-963a-aa42850440f8" providerId="AD" clId="Web-{C48F9336-628D-5652-CB0C-33799C6AEF38}" dt="2024-07-10T22:08:43.529" v="68"/>
        <pc:sldMkLst>
          <pc:docMk/>
          <pc:sldMk cId="3451120295" sldId="275"/>
        </pc:sldMkLst>
        <pc:extLst>
          <p:ext xmlns:p="http://schemas.openxmlformats.org/presentationml/2006/main" uri="{D6D511B9-2390-475A-947B-AFAB55BFBCF1}">
            <pc226:cmChg xmlns:pc226="http://schemas.microsoft.com/office/powerpoint/2022/06/main/command" chg="del">
              <pc226:chgData name="Kayla N. Paramore" userId="S::kayla.n.paramore@ama-inc.com::1d9d2168-13ca-4f3a-963a-aa42850440f8" providerId="AD" clId="Web-{C48F9336-628D-5652-CB0C-33799C6AEF38}" dt="2024-07-10T22:08:43.529" v="68"/>
              <pc2:cmMkLst xmlns:pc2="http://schemas.microsoft.com/office/powerpoint/2019/9/main/command">
                <pc:docMk/>
                <pc:sldMk cId="3451120295" sldId="275"/>
                <pc2:cmMk id="{C8379FEF-704D-4598-8BB5-C27A1C408B57}"/>
              </pc2:cmMkLst>
            </pc226:cmChg>
          </p:ext>
        </pc:extLst>
      </pc:sldChg>
      <pc:sldChg chg="delSp modSp addCm">
        <pc:chgData name="Kayla N. Paramore" userId="S::kayla.n.paramore@ama-inc.com::1d9d2168-13ca-4f3a-963a-aa42850440f8" providerId="AD" clId="Web-{C48F9336-628D-5652-CB0C-33799C6AEF38}" dt="2024-07-10T22:09:53.326" v="72"/>
        <pc:sldMkLst>
          <pc:docMk/>
          <pc:sldMk cId="3179791492" sldId="277"/>
        </pc:sldMkLst>
        <pc:spChg chg="del mod">
          <ac:chgData name="Kayla N. Paramore" userId="S::kayla.n.paramore@ama-inc.com::1d9d2168-13ca-4f3a-963a-aa42850440f8" providerId="AD" clId="Web-{C48F9336-628D-5652-CB0C-33799C6AEF38}" dt="2024-07-10T22:08:58.513" v="71"/>
          <ac:spMkLst>
            <pc:docMk/>
            <pc:sldMk cId="3179791492" sldId="277"/>
            <ac:spMk id="8" creationId="{F66BAA77-D3B3-FF92-0BEB-F7F84D4806E5}"/>
          </ac:spMkLst>
        </pc:sp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C48F9336-628D-5652-CB0C-33799C6AEF38}" dt="2024-07-10T22:09:53.326" v="72"/>
              <pc2:cmMkLst xmlns:pc2="http://schemas.microsoft.com/office/powerpoint/2019/9/main/command">
                <pc:docMk/>
                <pc:sldMk cId="3179791492" sldId="277"/>
                <pc2:cmMk id="{475F0235-3F71-4D3E-91FF-A93EDAC64ED2}"/>
              </pc2:cmMkLst>
            </pc226:cmChg>
          </p:ext>
        </pc:extLst>
      </pc:sldChg>
      <pc:sldChg chg="delSp addCm">
        <pc:chgData name="Kayla N. Paramore" userId="S::kayla.n.paramore@ama-inc.com::1d9d2168-13ca-4f3a-963a-aa42850440f8" providerId="AD" clId="Web-{C48F9336-628D-5652-CB0C-33799C6AEF38}" dt="2024-07-10T22:11:36.294" v="88"/>
        <pc:sldMkLst>
          <pc:docMk/>
          <pc:sldMk cId="306500905" sldId="278"/>
        </pc:sldMkLst>
        <pc:spChg chg="del">
          <ac:chgData name="Kayla N. Paramore" userId="S::kayla.n.paramore@ama-inc.com::1d9d2168-13ca-4f3a-963a-aa42850440f8" providerId="AD" clId="Web-{C48F9336-628D-5652-CB0C-33799C6AEF38}" dt="2024-07-10T22:11:23.888" v="85"/>
          <ac:spMkLst>
            <pc:docMk/>
            <pc:sldMk cId="306500905" sldId="278"/>
            <ac:spMk id="4" creationId="{A6BFAE36-684B-CC70-CDC8-842846FBAFC1}"/>
          </ac:spMkLst>
        </pc:sp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C48F9336-628D-5652-CB0C-33799C6AEF38}" dt="2024-07-10T22:11:36.294" v="88"/>
              <pc2:cmMkLst xmlns:pc2="http://schemas.microsoft.com/office/powerpoint/2019/9/main/command">
                <pc:docMk/>
                <pc:sldMk cId="306500905" sldId="278"/>
                <pc2:cmMk id="{D174365C-A2D6-4132-97CD-28F136959A12}"/>
              </pc2:cmMkLst>
            </pc226:cmChg>
          </p:ext>
        </pc:extLst>
      </pc:sldChg>
      <pc:sldChg chg="delSp modSp addCm">
        <pc:chgData name="Kayla N. Paramore" userId="S::kayla.n.paramore@ama-inc.com::1d9d2168-13ca-4f3a-963a-aa42850440f8" providerId="AD" clId="Web-{C48F9336-628D-5652-CB0C-33799C6AEF38}" dt="2024-07-10T22:11:32.732" v="87"/>
        <pc:sldMkLst>
          <pc:docMk/>
          <pc:sldMk cId="1377682688" sldId="279"/>
        </pc:sldMkLst>
        <pc:spChg chg="del mod">
          <ac:chgData name="Kayla N. Paramore" userId="S::kayla.n.paramore@ama-inc.com::1d9d2168-13ca-4f3a-963a-aa42850440f8" providerId="AD" clId="Web-{C48F9336-628D-5652-CB0C-33799C6AEF38}" dt="2024-07-10T22:11:17.122" v="84"/>
          <ac:spMkLst>
            <pc:docMk/>
            <pc:sldMk cId="1377682688" sldId="279"/>
            <ac:spMk id="7" creationId="{83D88213-A70D-DFAA-AACC-EFB0DEBAEE05}"/>
          </ac:spMkLst>
        </pc:sp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C48F9336-628D-5652-CB0C-33799C6AEF38}" dt="2024-07-10T22:11:32.732" v="87"/>
              <pc2:cmMkLst xmlns:pc2="http://schemas.microsoft.com/office/powerpoint/2019/9/main/command">
                <pc:docMk/>
                <pc:sldMk cId="1377682688" sldId="279"/>
                <pc2:cmMk id="{01285E44-91B0-4CD3-B68B-0006890B1009}"/>
              </pc2:cmMkLst>
            </pc226:cmChg>
          </p:ext>
        </pc:extLst>
      </pc:sldChg>
      <pc:sldChg chg="delSp addCm">
        <pc:chgData name="Kayla N. Paramore" userId="S::kayla.n.paramore@ama-inc.com::1d9d2168-13ca-4f3a-963a-aa42850440f8" providerId="AD" clId="Web-{C48F9336-628D-5652-CB0C-33799C6AEF38}" dt="2024-07-10T22:11:28.529" v="86"/>
        <pc:sldMkLst>
          <pc:docMk/>
          <pc:sldMk cId="673444778" sldId="280"/>
        </pc:sldMkLst>
        <pc:spChg chg="del">
          <ac:chgData name="Kayla N. Paramore" userId="S::kayla.n.paramore@ama-inc.com::1d9d2168-13ca-4f3a-963a-aa42850440f8" providerId="AD" clId="Web-{C48F9336-628D-5652-CB0C-33799C6AEF38}" dt="2024-07-10T22:11:09.544" v="82"/>
          <ac:spMkLst>
            <pc:docMk/>
            <pc:sldMk cId="673444778" sldId="280"/>
            <ac:spMk id="5" creationId="{D51139C7-91A5-8321-7842-8CD79AB06A56}"/>
          </ac:spMkLst>
        </pc:sp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C48F9336-628D-5652-CB0C-33799C6AEF38}" dt="2024-07-10T22:11:28.529" v="86"/>
              <pc2:cmMkLst xmlns:pc2="http://schemas.microsoft.com/office/powerpoint/2019/9/main/command">
                <pc:docMk/>
                <pc:sldMk cId="673444778" sldId="280"/>
                <pc2:cmMk id="{29AD63FE-9C22-4B32-8803-010CEA0AF2A5}"/>
              </pc2:cmMkLst>
            </pc226:cmChg>
          </p:ext>
        </pc:extLst>
      </pc:sldChg>
      <pc:sldChg chg="addSp delSp modSp addCm">
        <pc:chgData name="Kayla N. Paramore" userId="S::kayla.n.paramore@ama-inc.com::1d9d2168-13ca-4f3a-963a-aa42850440f8" providerId="AD" clId="Web-{C48F9336-628D-5652-CB0C-33799C6AEF38}" dt="2024-07-10T22:10:48.325" v="81"/>
        <pc:sldMkLst>
          <pc:docMk/>
          <pc:sldMk cId="1638225956" sldId="281"/>
        </pc:sldMkLst>
        <pc:spChg chg="del mod">
          <ac:chgData name="Kayla N. Paramore" userId="S::kayla.n.paramore@ama-inc.com::1d9d2168-13ca-4f3a-963a-aa42850440f8" providerId="AD" clId="Web-{C48F9336-628D-5652-CB0C-33799C6AEF38}" dt="2024-07-10T22:10:12.435" v="79"/>
          <ac:spMkLst>
            <pc:docMk/>
            <pc:sldMk cId="1638225956" sldId="281"/>
            <ac:spMk id="10" creationId="{CB677543-10C2-6A59-F92B-93F2294A3B32}"/>
          </ac:spMkLst>
        </pc:spChg>
        <pc:picChg chg="add del mod">
          <ac:chgData name="Kayla N. Paramore" userId="S::kayla.n.paramore@ama-inc.com::1d9d2168-13ca-4f3a-963a-aa42850440f8" providerId="AD" clId="Web-{C48F9336-628D-5652-CB0C-33799C6AEF38}" dt="2024-07-10T22:10:15.263" v="80" actId="1076"/>
          <ac:picMkLst>
            <pc:docMk/>
            <pc:sldMk cId="1638225956" sldId="281"/>
            <ac:picMk id="5" creationId="{C2BE768F-76C9-2A99-54BB-36D83F3B8292}"/>
          </ac:picMkLst>
        </pc:picChg>
        <pc:extLst>
          <p:ext xmlns:p="http://schemas.openxmlformats.org/presentationml/2006/main" uri="{D6D511B9-2390-475A-947B-AFAB55BFBCF1}">
            <pc226:cmChg xmlns:pc226="http://schemas.microsoft.com/office/powerpoint/2022/06/main/command" chg="add">
              <pc226:chgData name="Kayla N. Paramore" userId="S::kayla.n.paramore@ama-inc.com::1d9d2168-13ca-4f3a-963a-aa42850440f8" providerId="AD" clId="Web-{C48F9336-628D-5652-CB0C-33799C6AEF38}" dt="2024-07-10T22:10:48.325" v="81"/>
              <pc2:cmMkLst xmlns:pc2="http://schemas.microsoft.com/office/powerpoint/2019/9/main/command">
                <pc:docMk/>
                <pc:sldMk cId="1638225956" sldId="281"/>
                <pc2:cmMk id="{3F92451A-B9DF-4EF9-BA9D-A3E5D05E5F48}"/>
              </pc2:cmMkLst>
            </pc226:cmChg>
          </p:ext>
        </pc:extLst>
      </pc:sldChg>
    </pc:docChg>
  </pc:docChgLst>
  <pc:docChgLst>
    <pc:chgData name="Spruce, Joseph P. (LARC-E3)[RSES]" userId="S::jspruce@ndc.nasa.gov::aca5f52a-8699-445c-bb63-8687fd99b804" providerId="AD" clId="Web-{B5A1AF01-F596-AAE4-F1FE-24302F6010A9}"/>
    <pc:docChg chg="">
      <pc:chgData name="Spruce, Joseph P. (LARC-E3)[RSES]" userId="S::jspruce@ndc.nasa.gov::aca5f52a-8699-445c-bb63-8687fd99b804" providerId="AD" clId="Web-{B5A1AF01-F596-AAE4-F1FE-24302F6010A9}" dt="2024-07-25T18:07:52.650" v="0"/>
      <pc:docMkLst>
        <pc:docMk/>
      </pc:docMkLst>
      <pc:sldChg chg="modCm">
        <pc:chgData name="Spruce, Joseph P. (LARC-E3)[RSES]" userId="S::jspruce@ndc.nasa.gov::aca5f52a-8699-445c-bb63-8687fd99b804" providerId="AD" clId="Web-{B5A1AF01-F596-AAE4-F1FE-24302F6010A9}" dt="2024-07-25T18:07:52.650" v="0"/>
        <pc:sldMkLst>
          <pc:docMk/>
          <pc:sldMk cId="1817721898" sldId="319"/>
        </pc:sldMkLst>
        <pc:extLst>
          <p:ext xmlns:p="http://schemas.openxmlformats.org/presentationml/2006/main" uri="{D6D511B9-2390-475A-947B-AFAB55BFBCF1}">
            <pc226:cmChg xmlns:pc226="http://schemas.microsoft.com/office/powerpoint/2022/06/main/command" chg="">
              <pc226:chgData name="Spruce, Joseph P. (LARC-E3)[RSES]" userId="S::jspruce@ndc.nasa.gov::aca5f52a-8699-445c-bb63-8687fd99b804" providerId="AD" clId="Web-{B5A1AF01-F596-AAE4-F1FE-24302F6010A9}" dt="2024-07-25T18:07:52.650" v="0"/>
              <pc2:cmMkLst xmlns:pc2="http://schemas.microsoft.com/office/powerpoint/2019/9/main/command">
                <pc:docMk/>
                <pc:sldMk cId="1817721898" sldId="319"/>
                <pc2:cmMk id="{FF65EC1D-212C-4EA3-9A3D-F76F53B6219E}"/>
              </pc2:cmMkLst>
              <pc226:cmRplyChg chg="add">
                <pc226:chgData name="Spruce, Joseph P. (LARC-E3)[RSES]" userId="S::jspruce@ndc.nasa.gov::aca5f52a-8699-445c-bb63-8687fd99b804" providerId="AD" clId="Web-{B5A1AF01-F596-AAE4-F1FE-24302F6010A9}" dt="2024-07-25T18:07:52.650" v="0"/>
                <pc2:cmRplyMkLst xmlns:pc2="http://schemas.microsoft.com/office/powerpoint/2019/9/main/command">
                  <pc:docMk/>
                  <pc:sldMk cId="1817721898" sldId="319"/>
                  <pc2:cmMk id="{FF65EC1D-212C-4EA3-9A3D-F76F53B6219E}"/>
                  <pc2:cmRplyMk id="{016345E6-A3A3-4A14-A3BB-47A55D8D50D5}"/>
                </pc2:cmRplyMkLst>
              </pc226:cmRplyChg>
            </pc226:cmChg>
          </p:ext>
        </pc:extLst>
      </pc:sldChg>
    </pc:docChg>
  </pc:docChgLst>
  <pc:docChgLst>
    <pc:chgData name="Kayla N. Paramore" userId="S::kayla.n.paramore@ama-inc.com::1d9d2168-13ca-4f3a-963a-aa42850440f8" providerId="AD" clId="Web-{81F67BC1-1B33-E495-B59B-90E2F94BBD15}"/>
    <pc:docChg chg="addSld modSld sldOrd">
      <pc:chgData name="Kayla N. Paramore" userId="S::kayla.n.paramore@ama-inc.com::1d9d2168-13ca-4f3a-963a-aa42850440f8" providerId="AD" clId="Web-{81F67BC1-1B33-E495-B59B-90E2F94BBD15}" dt="2024-07-22T20:33:50.247" v="518"/>
      <pc:docMkLst>
        <pc:docMk/>
      </pc:docMkLst>
      <pc:sldChg chg="addSp delSp modSp mod modClrScheme chgLayout">
        <pc:chgData name="Kayla N. Paramore" userId="S::kayla.n.paramore@ama-inc.com::1d9d2168-13ca-4f3a-963a-aa42850440f8" providerId="AD" clId="Web-{81F67BC1-1B33-E495-B59B-90E2F94BBD15}" dt="2024-07-22T19:41:43.721" v="72" actId="1076"/>
        <pc:sldMkLst>
          <pc:docMk/>
          <pc:sldMk cId="3451120295" sldId="275"/>
        </pc:sldMkLst>
        <pc:spChg chg="add del mod ord">
          <ac:chgData name="Kayla N. Paramore" userId="S::kayla.n.paramore@ama-inc.com::1d9d2168-13ca-4f3a-963a-aa42850440f8" providerId="AD" clId="Web-{81F67BC1-1B33-E495-B59B-90E2F94BBD15}" dt="2024-07-22T19:41:23.502" v="64"/>
          <ac:spMkLst>
            <pc:docMk/>
            <pc:sldMk cId="3451120295" sldId="275"/>
            <ac:spMk id="2" creationId="{ECBAE17C-8D8D-E19E-745F-2F2275F3DEB5}"/>
          </ac:spMkLst>
        </pc:spChg>
        <pc:spChg chg="mod">
          <ac:chgData name="Kayla N. Paramore" userId="S::kayla.n.paramore@ama-inc.com::1d9d2168-13ca-4f3a-963a-aa42850440f8" providerId="AD" clId="Web-{81F67BC1-1B33-E495-B59B-90E2F94BBD15}" dt="2024-07-22T19:41:29.174" v="70" actId="1076"/>
          <ac:spMkLst>
            <pc:docMk/>
            <pc:sldMk cId="3451120295" sldId="275"/>
            <ac:spMk id="5" creationId="{DE246935-449C-1C5A-8D08-1BA577360DB5}"/>
          </ac:spMkLst>
        </pc:spChg>
        <pc:spChg chg="mod ord">
          <ac:chgData name="Kayla N. Paramore" userId="S::kayla.n.paramore@ama-inc.com::1d9d2168-13ca-4f3a-963a-aa42850440f8" providerId="AD" clId="Web-{81F67BC1-1B33-E495-B59B-90E2F94BBD15}" dt="2024-07-22T19:41:17.612" v="63"/>
          <ac:spMkLst>
            <pc:docMk/>
            <pc:sldMk cId="3451120295" sldId="275"/>
            <ac:spMk id="6" creationId="{370D8921-F43A-2CF5-821B-4F74CE10F672}"/>
          </ac:spMkLst>
        </pc:spChg>
        <pc:spChg chg="mod">
          <ac:chgData name="Kayla N. Paramore" userId="S::kayla.n.paramore@ama-inc.com::1d9d2168-13ca-4f3a-963a-aa42850440f8" providerId="AD" clId="Web-{81F67BC1-1B33-E495-B59B-90E2F94BBD15}" dt="2024-07-22T19:41:29.127" v="65" actId="1076"/>
          <ac:spMkLst>
            <pc:docMk/>
            <pc:sldMk cId="3451120295" sldId="275"/>
            <ac:spMk id="8" creationId="{2889F17B-7B2D-7C74-37DB-2F592013418F}"/>
          </ac:spMkLst>
        </pc:spChg>
        <pc:spChg chg="mod">
          <ac:chgData name="Kayla N. Paramore" userId="S::kayla.n.paramore@ama-inc.com::1d9d2168-13ca-4f3a-963a-aa42850440f8" providerId="AD" clId="Web-{81F67BC1-1B33-E495-B59B-90E2F94BBD15}" dt="2024-07-22T19:41:29.127" v="66" actId="1076"/>
          <ac:spMkLst>
            <pc:docMk/>
            <pc:sldMk cId="3451120295" sldId="275"/>
            <ac:spMk id="9" creationId="{B008EAA7-9B90-900D-FDAB-E57A0846828B}"/>
          </ac:spMkLst>
        </pc:spChg>
        <pc:spChg chg="mod">
          <ac:chgData name="Kayla N. Paramore" userId="S::kayla.n.paramore@ama-inc.com::1d9d2168-13ca-4f3a-963a-aa42850440f8" providerId="AD" clId="Web-{81F67BC1-1B33-E495-B59B-90E2F94BBD15}" dt="2024-07-22T19:41:43.690" v="71" actId="1076"/>
          <ac:spMkLst>
            <pc:docMk/>
            <pc:sldMk cId="3451120295" sldId="275"/>
            <ac:spMk id="27" creationId="{8A048810-96CF-00AD-7022-908BB2166C68}"/>
          </ac:spMkLst>
        </pc:spChg>
        <pc:picChg chg="mod">
          <ac:chgData name="Kayla N. Paramore" userId="S::kayla.n.paramore@ama-inc.com::1d9d2168-13ca-4f3a-963a-aa42850440f8" providerId="AD" clId="Web-{81F67BC1-1B33-E495-B59B-90E2F94BBD15}" dt="2024-07-22T19:41:43.721" v="72" actId="1076"/>
          <ac:picMkLst>
            <pc:docMk/>
            <pc:sldMk cId="3451120295" sldId="275"/>
            <ac:picMk id="3" creationId="{85A33C20-EC17-238A-82A8-6553E3D5FC04}"/>
          </ac:picMkLst>
        </pc:picChg>
        <pc:picChg chg="mod">
          <ac:chgData name="Kayla N. Paramore" userId="S::kayla.n.paramore@ama-inc.com::1d9d2168-13ca-4f3a-963a-aa42850440f8" providerId="AD" clId="Web-{81F67BC1-1B33-E495-B59B-90E2F94BBD15}" dt="2024-07-22T19:41:29.158" v="69" actId="1076"/>
          <ac:picMkLst>
            <pc:docMk/>
            <pc:sldMk cId="3451120295" sldId="275"/>
            <ac:picMk id="4" creationId="{CDD7DF11-66B4-BC19-7043-919B35CF129B}"/>
          </ac:picMkLst>
        </pc:picChg>
      </pc:sldChg>
      <pc:sldChg chg="ord">
        <pc:chgData name="Kayla N. Paramore" userId="S::kayla.n.paramore@ama-inc.com::1d9d2168-13ca-4f3a-963a-aa42850440f8" providerId="AD" clId="Web-{81F67BC1-1B33-E495-B59B-90E2F94BBD15}" dt="2024-07-22T20:33:50.247" v="518"/>
        <pc:sldMkLst>
          <pc:docMk/>
          <pc:sldMk cId="3669909800" sldId="287"/>
        </pc:sldMkLst>
      </pc:sldChg>
      <pc:sldChg chg="ord">
        <pc:chgData name="Kayla N. Paramore" userId="S::kayla.n.paramore@ama-inc.com::1d9d2168-13ca-4f3a-963a-aa42850440f8" providerId="AD" clId="Web-{81F67BC1-1B33-E495-B59B-90E2F94BBD15}" dt="2024-07-22T20:33:50.247" v="516"/>
        <pc:sldMkLst>
          <pc:docMk/>
          <pc:sldMk cId="2581238384" sldId="290"/>
        </pc:sldMkLst>
      </pc:sldChg>
      <pc:sldChg chg="modSp">
        <pc:chgData name="Kayla N. Paramore" userId="S::kayla.n.paramore@ama-inc.com::1d9d2168-13ca-4f3a-963a-aa42850440f8" providerId="AD" clId="Web-{81F67BC1-1B33-E495-B59B-90E2F94BBD15}" dt="2024-07-22T20:30:55.293" v="492" actId="20577"/>
        <pc:sldMkLst>
          <pc:docMk/>
          <pc:sldMk cId="4126768105" sldId="291"/>
        </pc:sldMkLst>
        <pc:spChg chg="mod">
          <ac:chgData name="Kayla N. Paramore" userId="S::kayla.n.paramore@ama-inc.com::1d9d2168-13ca-4f3a-963a-aa42850440f8" providerId="AD" clId="Web-{81F67BC1-1B33-E495-B59B-90E2F94BBD15}" dt="2024-07-22T20:30:55.293" v="492" actId="20577"/>
          <ac:spMkLst>
            <pc:docMk/>
            <pc:sldMk cId="4126768105" sldId="291"/>
            <ac:spMk id="2" creationId="{CB9380D5-C1AD-D1FF-45B6-D9C910E4CE14}"/>
          </ac:spMkLst>
        </pc:spChg>
      </pc:sldChg>
      <pc:sldChg chg="ord">
        <pc:chgData name="Kayla N. Paramore" userId="S::kayla.n.paramore@ama-inc.com::1d9d2168-13ca-4f3a-963a-aa42850440f8" providerId="AD" clId="Web-{81F67BC1-1B33-E495-B59B-90E2F94BBD15}" dt="2024-07-22T20:33:50.247" v="517"/>
        <pc:sldMkLst>
          <pc:docMk/>
          <pc:sldMk cId="21269910" sldId="294"/>
        </pc:sldMkLst>
      </pc:sldChg>
      <pc:sldChg chg="modSp mod modClrScheme chgLayout">
        <pc:chgData name="Kayla N. Paramore" userId="S::kayla.n.paramore@ama-inc.com::1d9d2168-13ca-4f3a-963a-aa42850440f8" providerId="AD" clId="Web-{81F67BC1-1B33-E495-B59B-90E2F94BBD15}" dt="2024-07-22T19:45:33.206" v="90" actId="1076"/>
        <pc:sldMkLst>
          <pc:docMk/>
          <pc:sldMk cId="3447048550" sldId="296"/>
        </pc:sldMkLst>
        <pc:spChg chg="mod ord">
          <ac:chgData name="Kayla N. Paramore" userId="S::kayla.n.paramore@ama-inc.com::1d9d2168-13ca-4f3a-963a-aa42850440f8" providerId="AD" clId="Web-{81F67BC1-1B33-E495-B59B-90E2F94BBD15}" dt="2024-07-22T19:43:49.346" v="74"/>
          <ac:spMkLst>
            <pc:docMk/>
            <pc:sldMk cId="3447048550" sldId="296"/>
            <ac:spMk id="2" creationId="{72855774-0D28-FB7F-CE10-2D29EA83C8CC}"/>
          </ac:spMkLst>
        </pc:spChg>
        <pc:spChg chg="mod ord">
          <ac:chgData name="Kayla N. Paramore" userId="S::kayla.n.paramore@ama-inc.com::1d9d2168-13ca-4f3a-963a-aa42850440f8" providerId="AD" clId="Web-{81F67BC1-1B33-E495-B59B-90E2F94BBD15}" dt="2024-07-22T19:45:02.675" v="83" actId="20577"/>
          <ac:spMkLst>
            <pc:docMk/>
            <pc:sldMk cId="3447048550" sldId="296"/>
            <ac:spMk id="3" creationId="{15B453E0-74A1-B218-C410-EB6D1FC1A1B4}"/>
          </ac:spMkLst>
        </pc:spChg>
        <pc:spChg chg="mod">
          <ac:chgData name="Kayla N. Paramore" userId="S::kayla.n.paramore@ama-inc.com::1d9d2168-13ca-4f3a-963a-aa42850440f8" providerId="AD" clId="Web-{81F67BC1-1B33-E495-B59B-90E2F94BBD15}" dt="2024-07-22T19:45:33.190" v="89" actId="1076"/>
          <ac:spMkLst>
            <pc:docMk/>
            <pc:sldMk cId="3447048550" sldId="296"/>
            <ac:spMk id="6" creationId="{3D31DFB0-180A-C5E6-69AE-2BA02C3519F1}"/>
          </ac:spMkLst>
        </pc:spChg>
        <pc:picChg chg="mod">
          <ac:chgData name="Kayla N. Paramore" userId="S::kayla.n.paramore@ama-inc.com::1d9d2168-13ca-4f3a-963a-aa42850440f8" providerId="AD" clId="Web-{81F67BC1-1B33-E495-B59B-90E2F94BBD15}" dt="2024-07-22T19:45:33.190" v="88" actId="1076"/>
          <ac:picMkLst>
            <pc:docMk/>
            <pc:sldMk cId="3447048550" sldId="296"/>
            <ac:picMk id="4" creationId="{2D2230D2-7F39-B169-8690-58B07E77E3A1}"/>
          </ac:picMkLst>
        </pc:picChg>
        <pc:picChg chg="mod">
          <ac:chgData name="Kayla N. Paramore" userId="S::kayla.n.paramore@ama-inc.com::1d9d2168-13ca-4f3a-963a-aa42850440f8" providerId="AD" clId="Web-{81F67BC1-1B33-E495-B59B-90E2F94BBD15}" dt="2024-07-22T19:45:33.206" v="90" actId="1076"/>
          <ac:picMkLst>
            <pc:docMk/>
            <pc:sldMk cId="3447048550" sldId="296"/>
            <ac:picMk id="8" creationId="{8C4AF9E5-6DDF-59D4-747D-8882B3F9A860}"/>
          </ac:picMkLst>
        </pc:picChg>
      </pc:sldChg>
      <pc:sldChg chg="addSp modSp mod modClrScheme chgLayout">
        <pc:chgData name="Kayla N. Paramore" userId="S::kayla.n.paramore@ama-inc.com::1d9d2168-13ca-4f3a-963a-aa42850440f8" providerId="AD" clId="Web-{81F67BC1-1B33-E495-B59B-90E2F94BBD15}" dt="2024-07-22T19:43:55.174" v="75"/>
        <pc:sldMkLst>
          <pc:docMk/>
          <pc:sldMk cId="3478226230" sldId="299"/>
        </pc:sldMkLst>
        <pc:spChg chg="mod ord">
          <ac:chgData name="Kayla N. Paramore" userId="S::kayla.n.paramore@ama-inc.com::1d9d2168-13ca-4f3a-963a-aa42850440f8" providerId="AD" clId="Web-{81F67BC1-1B33-E495-B59B-90E2F94BBD15}" dt="2024-07-22T19:43:55.174" v="75"/>
          <ac:spMkLst>
            <pc:docMk/>
            <pc:sldMk cId="3478226230" sldId="299"/>
            <ac:spMk id="2" creationId="{6A0C206A-FFE2-F7AF-C390-76F72693C213}"/>
          </ac:spMkLst>
        </pc:spChg>
        <pc:spChg chg="add mod ord">
          <ac:chgData name="Kayla N. Paramore" userId="S::kayla.n.paramore@ama-inc.com::1d9d2168-13ca-4f3a-963a-aa42850440f8" providerId="AD" clId="Web-{81F67BC1-1B33-E495-B59B-90E2F94BBD15}" dt="2024-07-22T19:43:55.174" v="75"/>
          <ac:spMkLst>
            <pc:docMk/>
            <pc:sldMk cId="3478226230" sldId="299"/>
            <ac:spMk id="3" creationId="{12B1A4D9-1868-7BD6-0863-DF32089BFD23}"/>
          </ac:spMkLst>
        </pc:spChg>
      </pc:sldChg>
      <pc:sldChg chg="modSp ord">
        <pc:chgData name="Kayla N. Paramore" userId="S::kayla.n.paramore@ama-inc.com::1d9d2168-13ca-4f3a-963a-aa42850440f8" providerId="AD" clId="Web-{81F67BC1-1B33-E495-B59B-90E2F94BBD15}" dt="2024-07-22T20:31:05.184" v="494" actId="20577"/>
        <pc:sldMkLst>
          <pc:docMk/>
          <pc:sldMk cId="1642679567" sldId="304"/>
        </pc:sldMkLst>
        <pc:spChg chg="mod">
          <ac:chgData name="Kayla N. Paramore" userId="S::kayla.n.paramore@ama-inc.com::1d9d2168-13ca-4f3a-963a-aa42850440f8" providerId="AD" clId="Web-{81F67BC1-1B33-E495-B59B-90E2F94BBD15}" dt="2024-07-22T20:31:05.184" v="494" actId="20577"/>
          <ac:spMkLst>
            <pc:docMk/>
            <pc:sldMk cId="1642679567" sldId="304"/>
            <ac:spMk id="32" creationId="{514CD341-CC70-6A3C-A5A4-21340F962804}"/>
          </ac:spMkLst>
        </pc:spChg>
        <pc:picChg chg="mod">
          <ac:chgData name="Kayla N. Paramore" userId="S::kayla.n.paramore@ama-inc.com::1d9d2168-13ca-4f3a-963a-aa42850440f8" providerId="AD" clId="Web-{81F67BC1-1B33-E495-B59B-90E2F94BBD15}" dt="2024-07-22T19:51:35.316" v="96" actId="1076"/>
          <ac:picMkLst>
            <pc:docMk/>
            <pc:sldMk cId="1642679567" sldId="304"/>
            <ac:picMk id="2" creationId="{3AC9E9ED-797B-782E-9B70-D1EFC9A26526}"/>
          </ac:picMkLst>
        </pc:picChg>
      </pc:sldChg>
      <pc:sldChg chg="addSp delSp modSp mod ord modClrScheme chgLayout">
        <pc:chgData name="Kayla N. Paramore" userId="S::kayla.n.paramore@ama-inc.com::1d9d2168-13ca-4f3a-963a-aa42850440f8" providerId="AD" clId="Web-{81F67BC1-1B33-E495-B59B-90E2F94BBD15}" dt="2024-07-22T20:31:35.262" v="499"/>
        <pc:sldMkLst>
          <pc:docMk/>
          <pc:sldMk cId="2613166702" sldId="313"/>
        </pc:sldMkLst>
        <pc:spChg chg="add mod ord">
          <ac:chgData name="Kayla N. Paramore" userId="S::kayla.n.paramore@ama-inc.com::1d9d2168-13ca-4f3a-963a-aa42850440f8" providerId="AD" clId="Web-{81F67BC1-1B33-E495-B59B-90E2F94BBD15}" dt="2024-07-22T20:12:48.367" v="275" actId="20577"/>
          <ac:spMkLst>
            <pc:docMk/>
            <pc:sldMk cId="2613166702" sldId="313"/>
            <ac:spMk id="2" creationId="{38A525A8-1160-8CF1-30A7-6BEE3CB68D1C}"/>
          </ac:spMkLst>
        </pc:spChg>
        <pc:spChg chg="add del mod ord">
          <ac:chgData name="Kayla N. Paramore" userId="S::kayla.n.paramore@ama-inc.com::1d9d2168-13ca-4f3a-963a-aa42850440f8" providerId="AD" clId="Web-{81F67BC1-1B33-E495-B59B-90E2F94BBD15}" dt="2024-07-22T19:58:28.255" v="177"/>
          <ac:spMkLst>
            <pc:docMk/>
            <pc:sldMk cId="2613166702" sldId="313"/>
            <ac:spMk id="3" creationId="{6078CAB3-5723-AD26-3C92-28053F324541}"/>
          </ac:spMkLst>
        </pc:spChg>
        <pc:spChg chg="mod">
          <ac:chgData name="Kayla N. Paramore" userId="S::kayla.n.paramore@ama-inc.com::1d9d2168-13ca-4f3a-963a-aa42850440f8" providerId="AD" clId="Web-{81F67BC1-1B33-E495-B59B-90E2F94BBD15}" dt="2024-07-22T20:14:41.727" v="416" actId="1076"/>
          <ac:spMkLst>
            <pc:docMk/>
            <pc:sldMk cId="2613166702" sldId="313"/>
            <ac:spMk id="47" creationId="{67F7E649-E4A7-B4B5-19ED-4033CC2168A8}"/>
          </ac:spMkLst>
        </pc:spChg>
        <pc:spChg chg="mod">
          <ac:chgData name="Kayla N. Paramore" userId="S::kayla.n.paramore@ama-inc.com::1d9d2168-13ca-4f3a-963a-aa42850440f8" providerId="AD" clId="Web-{81F67BC1-1B33-E495-B59B-90E2F94BBD15}" dt="2024-07-22T20:14:41.758" v="419" actId="1076"/>
          <ac:spMkLst>
            <pc:docMk/>
            <pc:sldMk cId="2613166702" sldId="313"/>
            <ac:spMk id="48" creationId="{2E3B9A66-1104-3149-0307-DE9AA9AD6F1D}"/>
          </ac:spMkLst>
        </pc:spChg>
        <pc:spChg chg="mod">
          <ac:chgData name="Kayla N. Paramore" userId="S::kayla.n.paramore@ama-inc.com::1d9d2168-13ca-4f3a-963a-aa42850440f8" providerId="AD" clId="Web-{81F67BC1-1B33-E495-B59B-90E2F94BBD15}" dt="2024-07-22T20:14:41.789" v="422" actId="1076"/>
          <ac:spMkLst>
            <pc:docMk/>
            <pc:sldMk cId="2613166702" sldId="313"/>
            <ac:spMk id="49" creationId="{BE449502-2232-D655-83D6-A843F75068F0}"/>
          </ac:spMkLst>
        </pc:spChg>
        <pc:spChg chg="mod">
          <ac:chgData name="Kayla N. Paramore" userId="S::kayla.n.paramore@ama-inc.com::1d9d2168-13ca-4f3a-963a-aa42850440f8" providerId="AD" clId="Web-{81F67BC1-1B33-E495-B59B-90E2F94BBD15}" dt="2024-07-22T20:14:41.821" v="425" actId="1076"/>
          <ac:spMkLst>
            <pc:docMk/>
            <pc:sldMk cId="2613166702" sldId="313"/>
            <ac:spMk id="50" creationId="{7E7627D8-B076-EE0E-C965-1053C8A46272}"/>
          </ac:spMkLst>
        </pc:spChg>
        <pc:spChg chg="mod">
          <ac:chgData name="Kayla N. Paramore" userId="S::kayla.n.paramore@ama-inc.com::1d9d2168-13ca-4f3a-963a-aa42850440f8" providerId="AD" clId="Web-{81F67BC1-1B33-E495-B59B-90E2F94BBD15}" dt="2024-07-22T20:14:41.867" v="428" actId="1076"/>
          <ac:spMkLst>
            <pc:docMk/>
            <pc:sldMk cId="2613166702" sldId="313"/>
            <ac:spMk id="51" creationId="{C5537C1D-0FD6-BFA4-BAC8-1A736D4CC0DA}"/>
          </ac:spMkLst>
        </pc:spChg>
        <pc:spChg chg="mod">
          <ac:chgData name="Kayla N. Paramore" userId="S::kayla.n.paramore@ama-inc.com::1d9d2168-13ca-4f3a-963a-aa42850440f8" providerId="AD" clId="Web-{81F67BC1-1B33-E495-B59B-90E2F94BBD15}" dt="2024-07-22T20:14:41.899" v="431" actId="1076"/>
          <ac:spMkLst>
            <pc:docMk/>
            <pc:sldMk cId="2613166702" sldId="313"/>
            <ac:spMk id="52" creationId="{05ED8D3C-DFE7-0556-9424-C9071EE1F4B8}"/>
          </ac:spMkLst>
        </pc:spChg>
        <pc:spChg chg="mod">
          <ac:chgData name="Kayla N. Paramore" userId="S::kayla.n.paramore@ama-inc.com::1d9d2168-13ca-4f3a-963a-aa42850440f8" providerId="AD" clId="Web-{81F67BC1-1B33-E495-B59B-90E2F94BBD15}" dt="2024-07-22T20:14:41.930" v="435" actId="1076"/>
          <ac:spMkLst>
            <pc:docMk/>
            <pc:sldMk cId="2613166702" sldId="313"/>
            <ac:spMk id="53" creationId="{33557720-502E-0684-CDA8-DF2CA3B2F846}"/>
          </ac:spMkLst>
        </pc:spChg>
        <pc:spChg chg="mod">
          <ac:chgData name="Kayla N. Paramore" userId="S::kayla.n.paramore@ama-inc.com::1d9d2168-13ca-4f3a-963a-aa42850440f8" providerId="AD" clId="Web-{81F67BC1-1B33-E495-B59B-90E2F94BBD15}" dt="2024-07-22T20:14:41.961" v="437" actId="1076"/>
          <ac:spMkLst>
            <pc:docMk/>
            <pc:sldMk cId="2613166702" sldId="313"/>
            <ac:spMk id="54" creationId="{04CF487F-9F5A-74FA-82C4-F0FAC79EDD61}"/>
          </ac:spMkLst>
        </pc:spChg>
        <pc:spChg chg="mod">
          <ac:chgData name="Kayla N. Paramore" userId="S::kayla.n.paramore@ama-inc.com::1d9d2168-13ca-4f3a-963a-aa42850440f8" providerId="AD" clId="Web-{81F67BC1-1B33-E495-B59B-90E2F94BBD15}" dt="2024-07-22T20:14:41.977" v="439" actId="1076"/>
          <ac:spMkLst>
            <pc:docMk/>
            <pc:sldMk cId="2613166702" sldId="313"/>
            <ac:spMk id="55" creationId="{1224DD88-174A-C3F3-9154-5A3C263221EB}"/>
          </ac:spMkLst>
        </pc:spChg>
        <pc:spChg chg="mod">
          <ac:chgData name="Kayla N. Paramore" userId="S::kayla.n.paramore@ama-inc.com::1d9d2168-13ca-4f3a-963a-aa42850440f8" providerId="AD" clId="Web-{81F67BC1-1B33-E495-B59B-90E2F94BBD15}" dt="2024-07-22T20:14:41.992" v="441" actId="1076"/>
          <ac:spMkLst>
            <pc:docMk/>
            <pc:sldMk cId="2613166702" sldId="313"/>
            <ac:spMk id="56" creationId="{E58CFE0F-5DFA-E495-9E79-9C87022670EE}"/>
          </ac:spMkLst>
        </pc:spChg>
        <pc:spChg chg="mod">
          <ac:chgData name="Kayla N. Paramore" userId="S::kayla.n.paramore@ama-inc.com::1d9d2168-13ca-4f3a-963a-aa42850440f8" providerId="AD" clId="Web-{81F67BC1-1B33-E495-B59B-90E2F94BBD15}" dt="2024-07-22T20:14:42.024" v="443" actId="1076"/>
          <ac:spMkLst>
            <pc:docMk/>
            <pc:sldMk cId="2613166702" sldId="313"/>
            <ac:spMk id="57" creationId="{8BDAEEA2-90D1-73B8-ECF6-5C4EBAB45EBF}"/>
          </ac:spMkLst>
        </pc:spChg>
        <pc:spChg chg="mod">
          <ac:chgData name="Kayla N. Paramore" userId="S::kayla.n.paramore@ama-inc.com::1d9d2168-13ca-4f3a-963a-aa42850440f8" providerId="AD" clId="Web-{81F67BC1-1B33-E495-B59B-90E2F94BBD15}" dt="2024-07-22T20:14:42.039" v="445" actId="1076"/>
          <ac:spMkLst>
            <pc:docMk/>
            <pc:sldMk cId="2613166702" sldId="313"/>
            <ac:spMk id="58" creationId="{6A736788-4031-3C04-BDD2-675A1DF4C6E7}"/>
          </ac:spMkLst>
        </pc:spChg>
        <pc:spChg chg="mod">
          <ac:chgData name="Kayla N. Paramore" userId="S::kayla.n.paramore@ama-inc.com::1d9d2168-13ca-4f3a-963a-aa42850440f8" providerId="AD" clId="Web-{81F67BC1-1B33-E495-B59B-90E2F94BBD15}" dt="2024-07-22T20:14:42.055" v="446" actId="1076"/>
          <ac:spMkLst>
            <pc:docMk/>
            <pc:sldMk cId="2613166702" sldId="313"/>
            <ac:spMk id="59" creationId="{7ECF87B2-7341-D8B3-4A47-97B3119A3023}"/>
          </ac:spMkLst>
        </pc:spChg>
        <pc:spChg chg="mod">
          <ac:chgData name="Kayla N. Paramore" userId="S::kayla.n.paramore@ama-inc.com::1d9d2168-13ca-4f3a-963a-aa42850440f8" providerId="AD" clId="Web-{81F67BC1-1B33-E495-B59B-90E2F94BBD15}" dt="2024-07-22T20:14:42.071" v="447" actId="1076"/>
          <ac:spMkLst>
            <pc:docMk/>
            <pc:sldMk cId="2613166702" sldId="313"/>
            <ac:spMk id="60" creationId="{A42DB345-85B6-02AA-02C9-1AC84DC19BD2}"/>
          </ac:spMkLst>
        </pc:spChg>
        <pc:spChg chg="mod">
          <ac:chgData name="Kayla N. Paramore" userId="S::kayla.n.paramore@ama-inc.com::1d9d2168-13ca-4f3a-963a-aa42850440f8" providerId="AD" clId="Web-{81F67BC1-1B33-E495-B59B-90E2F94BBD15}" dt="2024-07-22T20:15:07.868" v="461" actId="14100"/>
          <ac:spMkLst>
            <pc:docMk/>
            <pc:sldMk cId="2613166702" sldId="313"/>
            <ac:spMk id="61" creationId="{FBA3D1D1-1663-57E7-0393-1FE63F9E4696}"/>
          </ac:spMkLst>
        </pc:spChg>
        <pc:spChg chg="mod">
          <ac:chgData name="Kayla N. Paramore" userId="S::kayla.n.paramore@ama-inc.com::1d9d2168-13ca-4f3a-963a-aa42850440f8" providerId="AD" clId="Web-{81F67BC1-1B33-E495-B59B-90E2F94BBD15}" dt="2024-07-22T20:14:42.071" v="448" actId="1076"/>
          <ac:spMkLst>
            <pc:docMk/>
            <pc:sldMk cId="2613166702" sldId="313"/>
            <ac:spMk id="62" creationId="{C5C61510-8A3C-DFD2-EE5F-676EFBA0F540}"/>
          </ac:spMkLst>
        </pc:spChg>
        <pc:spChg chg="mod">
          <ac:chgData name="Kayla N. Paramore" userId="S::kayla.n.paramore@ama-inc.com::1d9d2168-13ca-4f3a-963a-aa42850440f8" providerId="AD" clId="Web-{81F67BC1-1B33-E495-B59B-90E2F94BBD15}" dt="2024-07-22T20:14:42.086" v="449" actId="1076"/>
          <ac:spMkLst>
            <pc:docMk/>
            <pc:sldMk cId="2613166702" sldId="313"/>
            <ac:spMk id="63" creationId="{D8EFD97E-B850-7A0C-BCD6-D427236FA2CE}"/>
          </ac:spMkLst>
        </pc:spChg>
        <pc:spChg chg="mod">
          <ac:chgData name="Kayla N. Paramore" userId="S::kayla.n.paramore@ama-inc.com::1d9d2168-13ca-4f3a-963a-aa42850440f8" providerId="AD" clId="Web-{81F67BC1-1B33-E495-B59B-90E2F94BBD15}" dt="2024-07-22T20:14:42.102" v="450" actId="1076"/>
          <ac:spMkLst>
            <pc:docMk/>
            <pc:sldMk cId="2613166702" sldId="313"/>
            <ac:spMk id="64" creationId="{C80497BB-C040-8C21-F190-CECFBE415CF1}"/>
          </ac:spMkLst>
        </pc:spChg>
        <pc:spChg chg="mod topLvl">
          <ac:chgData name="Kayla N. Paramore" userId="S::kayla.n.paramore@ama-inc.com::1d9d2168-13ca-4f3a-963a-aa42850440f8" providerId="AD" clId="Web-{81F67BC1-1B33-E495-B59B-90E2F94BBD15}" dt="2024-07-22T20:14:42.164" v="454" actId="1076"/>
          <ac:spMkLst>
            <pc:docMk/>
            <pc:sldMk cId="2613166702" sldId="313"/>
            <ac:spMk id="65" creationId="{7FB0C5FD-F5CD-6910-9483-A5DCE6A6FBCF}"/>
          </ac:spMkLst>
        </pc:spChg>
        <pc:spChg chg="mod">
          <ac:chgData name="Kayla N. Paramore" userId="S::kayla.n.paramore@ama-inc.com::1d9d2168-13ca-4f3a-963a-aa42850440f8" providerId="AD" clId="Web-{81F67BC1-1B33-E495-B59B-90E2F94BBD15}" dt="2024-07-22T20:14:42.180" v="456" actId="1076"/>
          <ac:spMkLst>
            <pc:docMk/>
            <pc:sldMk cId="2613166702" sldId="313"/>
            <ac:spMk id="66" creationId="{BE9FEA68-BAE3-1C45-0102-4676DE457568}"/>
          </ac:spMkLst>
        </pc:spChg>
        <pc:spChg chg="mod topLvl">
          <ac:chgData name="Kayla N. Paramore" userId="S::kayla.n.paramore@ama-inc.com::1d9d2168-13ca-4f3a-963a-aa42850440f8" providerId="AD" clId="Web-{81F67BC1-1B33-E495-B59B-90E2F94BBD15}" dt="2024-07-22T20:15:18.321" v="462" actId="1076"/>
          <ac:spMkLst>
            <pc:docMk/>
            <pc:sldMk cId="2613166702" sldId="313"/>
            <ac:spMk id="67" creationId="{3D5EDF66-1416-1EFA-2D9F-4EA92D584BD7}"/>
          </ac:spMkLst>
        </pc:spChg>
        <pc:spChg chg="mod">
          <ac:chgData name="Kayla N. Paramore" userId="S::kayla.n.paramore@ama-inc.com::1d9d2168-13ca-4f3a-963a-aa42850440f8" providerId="AD" clId="Web-{81F67BC1-1B33-E495-B59B-90E2F94BBD15}" dt="2024-07-22T20:15:24.727" v="463" actId="1076"/>
          <ac:spMkLst>
            <pc:docMk/>
            <pc:sldMk cId="2613166702" sldId="313"/>
            <ac:spMk id="68" creationId="{75D3E243-3DC0-19D6-31A9-9432AE6C7857}"/>
          </ac:spMkLst>
        </pc:spChg>
        <pc:spChg chg="mod">
          <ac:chgData name="Kayla N. Paramore" userId="S::kayla.n.paramore@ama-inc.com::1d9d2168-13ca-4f3a-963a-aa42850440f8" providerId="AD" clId="Web-{81F67BC1-1B33-E495-B59B-90E2F94BBD15}" dt="2024-07-22T20:15:30.071" v="464" actId="1076"/>
          <ac:spMkLst>
            <pc:docMk/>
            <pc:sldMk cId="2613166702" sldId="313"/>
            <ac:spMk id="69" creationId="{D371CDE1-9386-E16F-B6D3-EB191FB04AC6}"/>
          </ac:spMkLst>
        </pc:spChg>
        <pc:spChg chg="mod topLvl">
          <ac:chgData name="Kayla N. Paramore" userId="S::kayla.n.paramore@ama-inc.com::1d9d2168-13ca-4f3a-963a-aa42850440f8" providerId="AD" clId="Web-{81F67BC1-1B33-E495-B59B-90E2F94BBD15}" dt="2024-07-22T20:14:42.196" v="457" actId="1076"/>
          <ac:spMkLst>
            <pc:docMk/>
            <pc:sldMk cId="2613166702" sldId="313"/>
            <ac:spMk id="70" creationId="{AE04F72A-FC17-E51E-3461-2FD92C9AD804}"/>
          </ac:spMkLst>
        </pc:spChg>
        <pc:spChg chg="mod">
          <ac:chgData name="Kayla N. Paramore" userId="S::kayla.n.paramore@ama-inc.com::1d9d2168-13ca-4f3a-963a-aa42850440f8" providerId="AD" clId="Web-{81F67BC1-1B33-E495-B59B-90E2F94BBD15}" dt="2024-07-22T20:14:42.149" v="453" actId="1076"/>
          <ac:spMkLst>
            <pc:docMk/>
            <pc:sldMk cId="2613166702" sldId="313"/>
            <ac:spMk id="84" creationId="{A94D6AE9-1603-2585-54B5-9A3E3B89CDB2}"/>
          </ac:spMkLst>
        </pc:spChg>
        <pc:grpChg chg="add del">
          <ac:chgData name="Kayla N. Paramore" userId="S::kayla.n.paramore@ama-inc.com::1d9d2168-13ca-4f3a-963a-aa42850440f8" providerId="AD" clId="Web-{81F67BC1-1B33-E495-B59B-90E2F94BBD15}" dt="2024-07-22T20:05:29.085" v="215"/>
          <ac:grpSpMkLst>
            <pc:docMk/>
            <pc:sldMk cId="2613166702" sldId="313"/>
            <ac:grpSpMk id="5" creationId="{274CDADB-CE15-996A-F378-88E75A45B8E1}"/>
          </ac:grpSpMkLst>
        </pc:grpChg>
        <pc:cxnChg chg="add del mod">
          <ac:chgData name="Kayla N. Paramore" userId="S::kayla.n.paramore@ama-inc.com::1d9d2168-13ca-4f3a-963a-aa42850440f8" providerId="AD" clId="Web-{81F67BC1-1B33-E495-B59B-90E2F94BBD15}" dt="2024-07-22T20:00:54.943" v="186"/>
          <ac:cxnSpMkLst>
            <pc:docMk/>
            <pc:sldMk cId="2613166702" sldId="313"/>
            <ac:cxnSpMk id="4" creationId="{33AB3D4C-7631-CB96-414D-30305F7BC174}"/>
          </ac:cxnSpMkLst>
        </pc:cxnChg>
        <pc:cxnChg chg="mod">
          <ac:chgData name="Kayla N. Paramore" userId="S::kayla.n.paramore@ama-inc.com::1d9d2168-13ca-4f3a-963a-aa42850440f8" providerId="AD" clId="Web-{81F67BC1-1B33-E495-B59B-90E2F94BBD15}" dt="2024-07-22T20:14:41.774" v="420" actId="1076"/>
          <ac:cxnSpMkLst>
            <pc:docMk/>
            <pc:sldMk cId="2613166702" sldId="313"/>
            <ac:cxnSpMk id="71" creationId="{97722079-0E0B-2FA9-9806-6DE26968501F}"/>
          </ac:cxnSpMkLst>
        </pc:cxnChg>
        <pc:cxnChg chg="mod">
          <ac:chgData name="Kayla N. Paramore" userId="S::kayla.n.paramore@ama-inc.com::1d9d2168-13ca-4f3a-963a-aa42850440f8" providerId="AD" clId="Web-{81F67BC1-1B33-E495-B59B-90E2F94BBD15}" dt="2024-07-22T20:14:41.789" v="421" actId="1076"/>
          <ac:cxnSpMkLst>
            <pc:docMk/>
            <pc:sldMk cId="2613166702" sldId="313"/>
            <ac:cxnSpMk id="72" creationId="{6DE3DBF0-67F5-A710-7ABB-30EAE55798E5}"/>
          </ac:cxnSpMkLst>
        </pc:cxnChg>
        <pc:cxnChg chg="mod">
          <ac:chgData name="Kayla N. Paramore" userId="S::kayla.n.paramore@ama-inc.com::1d9d2168-13ca-4f3a-963a-aa42850440f8" providerId="AD" clId="Web-{81F67BC1-1B33-E495-B59B-90E2F94BBD15}" dt="2024-07-22T20:14:41.758" v="418" actId="1076"/>
          <ac:cxnSpMkLst>
            <pc:docMk/>
            <pc:sldMk cId="2613166702" sldId="313"/>
            <ac:cxnSpMk id="73" creationId="{2AED5EFC-1EAF-45EF-FCFC-AB69AEDE2C7C}"/>
          </ac:cxnSpMkLst>
        </pc:cxnChg>
        <pc:cxnChg chg="mod">
          <ac:chgData name="Kayla N. Paramore" userId="S::kayla.n.paramore@ama-inc.com::1d9d2168-13ca-4f3a-963a-aa42850440f8" providerId="AD" clId="Web-{81F67BC1-1B33-E495-B59B-90E2F94BBD15}" dt="2024-07-22T20:14:41.992" v="440" actId="1076"/>
          <ac:cxnSpMkLst>
            <pc:docMk/>
            <pc:sldMk cId="2613166702" sldId="313"/>
            <ac:cxnSpMk id="74" creationId="{1183080C-8EC5-CEAA-62BF-ED84FC7E42B6}"/>
          </ac:cxnSpMkLst>
        </pc:cxnChg>
        <pc:cxnChg chg="mod">
          <ac:chgData name="Kayla N. Paramore" userId="S::kayla.n.paramore@ama-inc.com::1d9d2168-13ca-4f3a-963a-aa42850440f8" providerId="AD" clId="Web-{81F67BC1-1B33-E495-B59B-90E2F94BBD15}" dt="2024-07-22T20:14:41.742" v="417" actId="1076"/>
          <ac:cxnSpMkLst>
            <pc:docMk/>
            <pc:sldMk cId="2613166702" sldId="313"/>
            <ac:cxnSpMk id="75" creationId="{05784000-16DA-6C33-3739-C370C0C15B88}"/>
          </ac:cxnSpMkLst>
        </pc:cxnChg>
        <pc:cxnChg chg="mod">
          <ac:chgData name="Kayla N. Paramore" userId="S::kayla.n.paramore@ama-inc.com::1d9d2168-13ca-4f3a-963a-aa42850440f8" providerId="AD" clId="Web-{81F67BC1-1B33-E495-B59B-90E2F94BBD15}" dt="2024-07-22T20:14:41.883" v="430" actId="1076"/>
          <ac:cxnSpMkLst>
            <pc:docMk/>
            <pc:sldMk cId="2613166702" sldId="313"/>
            <ac:cxnSpMk id="76" creationId="{23FCA13D-CC67-273E-F892-551B3BA01C3B}"/>
          </ac:cxnSpMkLst>
        </pc:cxnChg>
        <pc:cxnChg chg="mod">
          <ac:chgData name="Kayla N. Paramore" userId="S::kayla.n.paramore@ama-inc.com::1d9d2168-13ca-4f3a-963a-aa42850440f8" providerId="AD" clId="Web-{81F67BC1-1B33-E495-B59B-90E2F94BBD15}" dt="2024-07-22T20:14:41.930" v="434" actId="1076"/>
          <ac:cxnSpMkLst>
            <pc:docMk/>
            <pc:sldMk cId="2613166702" sldId="313"/>
            <ac:cxnSpMk id="77" creationId="{3B5EF5FC-C812-9232-BAA2-530D2E52F494}"/>
          </ac:cxnSpMkLst>
        </pc:cxnChg>
        <pc:cxnChg chg="mod">
          <ac:chgData name="Kayla N. Paramore" userId="S::kayla.n.paramore@ama-inc.com::1d9d2168-13ca-4f3a-963a-aa42850440f8" providerId="AD" clId="Web-{81F67BC1-1B33-E495-B59B-90E2F94BBD15}" dt="2024-07-22T20:14:41.899" v="432" actId="1076"/>
          <ac:cxnSpMkLst>
            <pc:docMk/>
            <pc:sldMk cId="2613166702" sldId="313"/>
            <ac:cxnSpMk id="78" creationId="{D9F43BFD-152F-4833-F287-6656C13354E2}"/>
          </ac:cxnSpMkLst>
        </pc:cxnChg>
        <pc:cxnChg chg="mod">
          <ac:chgData name="Kayla N. Paramore" userId="S::kayla.n.paramore@ama-inc.com::1d9d2168-13ca-4f3a-963a-aa42850440f8" providerId="AD" clId="Web-{81F67BC1-1B33-E495-B59B-90E2F94BBD15}" dt="2024-07-22T20:14:41.821" v="424" actId="1076"/>
          <ac:cxnSpMkLst>
            <pc:docMk/>
            <pc:sldMk cId="2613166702" sldId="313"/>
            <ac:cxnSpMk id="79" creationId="{D8A1ED00-91A7-6A7E-47B0-27F3E83E1ED5}"/>
          </ac:cxnSpMkLst>
        </pc:cxnChg>
        <pc:cxnChg chg="mod">
          <ac:chgData name="Kayla N. Paramore" userId="S::kayla.n.paramore@ama-inc.com::1d9d2168-13ca-4f3a-963a-aa42850440f8" providerId="AD" clId="Web-{81F67BC1-1B33-E495-B59B-90E2F94BBD15}" dt="2024-07-22T20:14:41.867" v="429" actId="1076"/>
          <ac:cxnSpMkLst>
            <pc:docMk/>
            <pc:sldMk cId="2613166702" sldId="313"/>
            <ac:cxnSpMk id="80" creationId="{8ECA6915-1E62-D725-D2C6-ADCB1341ADE9}"/>
          </ac:cxnSpMkLst>
        </pc:cxnChg>
        <pc:cxnChg chg="mod">
          <ac:chgData name="Kayla N. Paramore" userId="S::kayla.n.paramore@ama-inc.com::1d9d2168-13ca-4f3a-963a-aa42850440f8" providerId="AD" clId="Web-{81F67BC1-1B33-E495-B59B-90E2F94BBD15}" dt="2024-07-22T20:14:41.805" v="423" actId="1076"/>
          <ac:cxnSpMkLst>
            <pc:docMk/>
            <pc:sldMk cId="2613166702" sldId="313"/>
            <ac:cxnSpMk id="81" creationId="{F101D768-9C90-CB46-8609-ADFC53F8B837}"/>
          </ac:cxnSpMkLst>
        </pc:cxnChg>
        <pc:cxnChg chg="mod">
          <ac:chgData name="Kayla N. Paramore" userId="S::kayla.n.paramore@ama-inc.com::1d9d2168-13ca-4f3a-963a-aa42850440f8" providerId="AD" clId="Web-{81F67BC1-1B33-E495-B59B-90E2F94BBD15}" dt="2024-07-22T20:14:41.914" v="433" actId="1076"/>
          <ac:cxnSpMkLst>
            <pc:docMk/>
            <pc:sldMk cId="2613166702" sldId="313"/>
            <ac:cxnSpMk id="82" creationId="{8B369C74-FF4C-FC69-DE2C-A50DC99147BB}"/>
          </ac:cxnSpMkLst>
        </pc:cxnChg>
        <pc:cxnChg chg="mod">
          <ac:chgData name="Kayla N. Paramore" userId="S::kayla.n.paramore@ama-inc.com::1d9d2168-13ca-4f3a-963a-aa42850440f8" providerId="AD" clId="Web-{81F67BC1-1B33-E495-B59B-90E2F94BBD15}" dt="2024-07-22T20:14:41.961" v="438" actId="1076"/>
          <ac:cxnSpMkLst>
            <pc:docMk/>
            <pc:sldMk cId="2613166702" sldId="313"/>
            <ac:cxnSpMk id="83" creationId="{ABC23D2F-0A96-D71F-74F0-CADFCE1239AF}"/>
          </ac:cxnSpMkLst>
        </pc:cxnChg>
        <pc:cxnChg chg="mod">
          <ac:chgData name="Kayla N. Paramore" userId="S::kayla.n.paramore@ama-inc.com::1d9d2168-13ca-4f3a-963a-aa42850440f8" providerId="AD" clId="Web-{81F67BC1-1B33-E495-B59B-90E2F94BBD15}" dt="2024-07-22T20:14:42.024" v="444" actId="1076"/>
          <ac:cxnSpMkLst>
            <pc:docMk/>
            <pc:sldMk cId="2613166702" sldId="313"/>
            <ac:cxnSpMk id="85" creationId="{AA14751D-0B96-2327-4380-8B94ED3CFA00}"/>
          </ac:cxnSpMkLst>
        </pc:cxnChg>
        <pc:cxnChg chg="mod">
          <ac:chgData name="Kayla N. Paramore" userId="S::kayla.n.paramore@ama-inc.com::1d9d2168-13ca-4f3a-963a-aa42850440f8" providerId="AD" clId="Web-{81F67BC1-1B33-E495-B59B-90E2F94BBD15}" dt="2024-07-22T20:14:41.946" v="436" actId="1076"/>
          <ac:cxnSpMkLst>
            <pc:docMk/>
            <pc:sldMk cId="2613166702" sldId="313"/>
            <ac:cxnSpMk id="86" creationId="{51AE1886-246A-0482-9B7A-9033871A0CD7}"/>
          </ac:cxnSpMkLst>
        </pc:cxnChg>
        <pc:cxnChg chg="mod">
          <ac:chgData name="Kayla N. Paramore" userId="S::kayla.n.paramore@ama-inc.com::1d9d2168-13ca-4f3a-963a-aa42850440f8" providerId="AD" clId="Web-{81F67BC1-1B33-E495-B59B-90E2F94BBD15}" dt="2024-07-22T20:14:42.008" v="442" actId="1076"/>
          <ac:cxnSpMkLst>
            <pc:docMk/>
            <pc:sldMk cId="2613166702" sldId="313"/>
            <ac:cxnSpMk id="87" creationId="{6C5F1572-B6B3-8DEE-468A-63963CB0AF40}"/>
          </ac:cxnSpMkLst>
        </pc:cxnChg>
        <pc:cxnChg chg="mod">
          <ac:chgData name="Kayla N. Paramore" userId="S::kayla.n.paramore@ama-inc.com::1d9d2168-13ca-4f3a-963a-aa42850440f8" providerId="AD" clId="Web-{81F67BC1-1B33-E495-B59B-90E2F94BBD15}" dt="2024-07-22T20:14:41.836" v="426" actId="1076"/>
          <ac:cxnSpMkLst>
            <pc:docMk/>
            <pc:sldMk cId="2613166702" sldId="313"/>
            <ac:cxnSpMk id="88" creationId="{3A2BC861-43A9-6BB5-782F-432E8A1B26B2}"/>
          </ac:cxnSpMkLst>
        </pc:cxnChg>
        <pc:cxnChg chg="mod">
          <ac:chgData name="Kayla N. Paramore" userId="S::kayla.n.paramore@ama-inc.com::1d9d2168-13ca-4f3a-963a-aa42850440f8" providerId="AD" clId="Web-{81F67BC1-1B33-E495-B59B-90E2F94BBD15}" dt="2024-07-22T20:14:41.852" v="427" actId="1076"/>
          <ac:cxnSpMkLst>
            <pc:docMk/>
            <pc:sldMk cId="2613166702" sldId="313"/>
            <ac:cxnSpMk id="89" creationId="{44DD307D-82E9-F5D8-652C-65E0372C131A}"/>
          </ac:cxnSpMkLst>
        </pc:cxnChg>
      </pc:sldChg>
      <pc:sldChg chg="addSp delSp modSp mod modClrScheme modCm chgLayout">
        <pc:chgData name="Kayla N. Paramore" userId="S::kayla.n.paramore@ama-inc.com::1d9d2168-13ca-4f3a-963a-aa42850440f8" providerId="AD" clId="Web-{81F67BC1-1B33-E495-B59B-90E2F94BBD15}" dt="2024-07-22T20:32:29.496" v="501" actId="20577"/>
        <pc:sldMkLst>
          <pc:docMk/>
          <pc:sldMk cId="899566595" sldId="314"/>
        </pc:sldMkLst>
        <pc:spChg chg="mod ord">
          <ac:chgData name="Kayla N. Paramore" userId="S::kayla.n.paramore@ama-inc.com::1d9d2168-13ca-4f3a-963a-aa42850440f8" providerId="AD" clId="Web-{81F67BC1-1B33-E495-B59B-90E2F94BBD15}" dt="2024-07-22T20:32:29.496" v="501" actId="20577"/>
          <ac:spMkLst>
            <pc:docMk/>
            <pc:sldMk cId="899566595" sldId="314"/>
            <ac:spMk id="2" creationId="{72855774-0D28-FB7F-CE10-2D29EA83C8CC}"/>
          </ac:spMkLst>
        </pc:spChg>
        <pc:spChg chg="add del mod ord">
          <ac:chgData name="Kayla N. Paramore" userId="S::kayla.n.paramore@ama-inc.com::1d9d2168-13ca-4f3a-963a-aa42850440f8" providerId="AD" clId="Web-{81F67BC1-1B33-E495-B59B-90E2F94BBD15}" dt="2024-07-22T19:51:03.113" v="95"/>
          <ac:spMkLst>
            <pc:docMk/>
            <pc:sldMk cId="899566595" sldId="314"/>
            <ac:spMk id="3" creationId="{9BB2934F-24BB-39AF-644C-DB0EF3932ADF}"/>
          </ac:spMkLst>
        </pc:spChg>
        <pc:spChg chg="mod ord">
          <ac:chgData name="Kayla N. Paramore" userId="S::kayla.n.paramore@ama-inc.com::1d9d2168-13ca-4f3a-963a-aa42850440f8" providerId="AD" clId="Web-{81F67BC1-1B33-E495-B59B-90E2F94BBD15}" dt="2024-07-22T19:50:56.269" v="94" actId="1076"/>
          <ac:spMkLst>
            <pc:docMk/>
            <pc:sldMk cId="899566595" sldId="314"/>
            <ac:spMk id="27" creationId="{B6DAABEC-1E4F-FA4E-3E7B-78D96720E8FB}"/>
          </ac:spMkLst>
        </pc:spChg>
        <pc:extLst>
          <p:ext xmlns:p="http://schemas.openxmlformats.org/presentationml/2006/main" uri="{D6D511B9-2390-475A-947B-AFAB55BFBCF1}">
            <pc226:cmChg xmlns:pc226="http://schemas.microsoft.com/office/powerpoint/2022/06/main/command" chg="mod">
              <pc226:chgData name="Kayla N. Paramore" userId="S::kayla.n.paramore@ama-inc.com::1d9d2168-13ca-4f3a-963a-aa42850440f8" providerId="AD" clId="Web-{81F67BC1-1B33-E495-B59B-90E2F94BBD15}" dt="2024-07-22T20:31:16.887" v="497" actId="20577"/>
              <pc2:cmMkLst xmlns:pc2="http://schemas.microsoft.com/office/powerpoint/2019/9/main/command">
                <pc:docMk/>
                <pc:sldMk cId="899566595" sldId="314"/>
                <pc2:cmMk id="{80ACB1D3-C61F-40B9-8AD3-450DFB817072}"/>
              </pc2:cmMkLst>
            </pc226:cmChg>
          </p:ext>
        </pc:extLst>
      </pc:sldChg>
      <pc:sldChg chg="addSp delSp modSp mod modClrScheme modCm chgLayout">
        <pc:chgData name="Kayla N. Paramore" userId="S::kayla.n.paramore@ama-inc.com::1d9d2168-13ca-4f3a-963a-aa42850440f8" providerId="AD" clId="Web-{81F67BC1-1B33-E495-B59B-90E2F94BBD15}" dt="2024-07-22T20:31:12.918" v="496" actId="20577"/>
        <pc:sldMkLst>
          <pc:docMk/>
          <pc:sldMk cId="684113639" sldId="316"/>
        </pc:sldMkLst>
        <pc:spChg chg="mod ord">
          <ac:chgData name="Kayla N. Paramore" userId="S::kayla.n.paramore@ama-inc.com::1d9d2168-13ca-4f3a-963a-aa42850440f8" providerId="AD" clId="Web-{81F67BC1-1B33-E495-B59B-90E2F94BBD15}" dt="2024-07-22T20:31:12.918" v="496" actId="20577"/>
          <ac:spMkLst>
            <pc:docMk/>
            <pc:sldMk cId="684113639" sldId="316"/>
            <ac:spMk id="2" creationId="{72855774-0D28-FB7F-CE10-2D29EA83C8CC}"/>
          </ac:spMkLst>
        </pc:spChg>
        <pc:spChg chg="add del mod ord">
          <ac:chgData name="Kayla N. Paramore" userId="S::kayla.n.paramore@ama-inc.com::1d9d2168-13ca-4f3a-963a-aa42850440f8" providerId="AD" clId="Web-{81F67BC1-1B33-E495-B59B-90E2F94BBD15}" dt="2024-07-22T19:40:15.377" v="56"/>
          <ac:spMkLst>
            <pc:docMk/>
            <pc:sldMk cId="684113639" sldId="316"/>
            <ac:spMk id="8" creationId="{38C3E3C2-F40A-1AA5-977E-F89D3D08B4D6}"/>
          </ac:spMkLst>
        </pc:spChg>
        <pc:spChg chg="mod ord">
          <ac:chgData name="Kayla N. Paramore" userId="S::kayla.n.paramore@ama-inc.com::1d9d2168-13ca-4f3a-963a-aa42850440f8" providerId="AD" clId="Web-{81F67BC1-1B33-E495-B59B-90E2F94BBD15}" dt="2024-07-22T19:40:54.346" v="62" actId="14100"/>
          <ac:spMkLst>
            <pc:docMk/>
            <pc:sldMk cId="684113639" sldId="316"/>
            <ac:spMk id="9" creationId="{A5B59DB0-1E5C-C050-BBB1-C60AFCFDEBDA}"/>
          </ac:spMkLst>
        </pc:spChg>
        <pc:spChg chg="mod">
          <ac:chgData name="Kayla N. Paramore" userId="S::kayla.n.paramore@ama-inc.com::1d9d2168-13ca-4f3a-963a-aa42850440f8" providerId="AD" clId="Web-{81F67BC1-1B33-E495-B59B-90E2F94BBD15}" dt="2024-07-22T19:42:02.971" v="73" actId="1076"/>
          <ac:spMkLst>
            <pc:docMk/>
            <pc:sldMk cId="684113639" sldId="316"/>
            <ac:spMk id="16" creationId="{0F05B981-99D1-8EBC-D382-182C35F63084}"/>
          </ac:spMkLst>
        </pc:spChg>
        <pc:extLst>
          <p:ext xmlns:p="http://schemas.openxmlformats.org/presentationml/2006/main" uri="{D6D511B9-2390-475A-947B-AFAB55BFBCF1}">
            <pc226:cmChg xmlns:pc226="http://schemas.microsoft.com/office/powerpoint/2022/06/main/command" chg="mod">
              <pc226:chgData name="Kayla N. Paramore" userId="S::kayla.n.paramore@ama-inc.com::1d9d2168-13ca-4f3a-963a-aa42850440f8" providerId="AD" clId="Web-{81F67BC1-1B33-E495-B59B-90E2F94BBD15}" dt="2024-07-22T20:31:11.324" v="495" actId="20577"/>
              <pc2:cmMkLst xmlns:pc2="http://schemas.microsoft.com/office/powerpoint/2019/9/main/command">
                <pc:docMk/>
                <pc:sldMk cId="684113639" sldId="316"/>
                <pc2:cmMk id="{63E3401B-3DAD-4448-9D6C-5AC359A3B418}"/>
              </pc2:cmMkLst>
            </pc226:cmChg>
          </p:ext>
        </pc:extLst>
      </pc:sldChg>
      <pc:sldChg chg="modSp">
        <pc:chgData name="Kayla N. Paramore" userId="S::kayla.n.paramore@ama-inc.com::1d9d2168-13ca-4f3a-963a-aa42850440f8" providerId="AD" clId="Web-{81F67BC1-1B33-E495-B59B-90E2F94BBD15}" dt="2024-07-22T20:32:52.825" v="515" actId="20577"/>
        <pc:sldMkLst>
          <pc:docMk/>
          <pc:sldMk cId="1678298001" sldId="318"/>
        </pc:sldMkLst>
        <pc:spChg chg="mod">
          <ac:chgData name="Kayla N. Paramore" userId="S::kayla.n.paramore@ama-inc.com::1d9d2168-13ca-4f3a-963a-aa42850440f8" providerId="AD" clId="Web-{81F67BC1-1B33-E495-B59B-90E2F94BBD15}" dt="2024-07-22T20:32:52.825" v="515" actId="20577"/>
          <ac:spMkLst>
            <pc:docMk/>
            <pc:sldMk cId="1678298001" sldId="318"/>
            <ac:spMk id="2" creationId="{6E72741F-5477-A827-9BC1-E9E0D460D0DD}"/>
          </ac:spMkLst>
        </pc:spChg>
        <pc:spChg chg="mod">
          <ac:chgData name="Kayla N. Paramore" userId="S::kayla.n.paramore@ama-inc.com::1d9d2168-13ca-4f3a-963a-aa42850440f8" providerId="AD" clId="Web-{81F67BC1-1B33-E495-B59B-90E2F94BBD15}" dt="2024-07-22T20:28:51.902" v="470" actId="1076"/>
          <ac:spMkLst>
            <pc:docMk/>
            <pc:sldMk cId="1678298001" sldId="318"/>
            <ac:spMk id="4" creationId="{83D24B5B-87BA-A8E4-889B-BC4C916EF002}"/>
          </ac:spMkLst>
        </pc:spChg>
        <pc:spChg chg="mod">
          <ac:chgData name="Kayla N. Paramore" userId="S::kayla.n.paramore@ama-inc.com::1d9d2168-13ca-4f3a-963a-aa42850440f8" providerId="AD" clId="Web-{81F67BC1-1B33-E495-B59B-90E2F94BBD15}" dt="2024-07-22T20:29:24.168" v="480" actId="14100"/>
          <ac:spMkLst>
            <pc:docMk/>
            <pc:sldMk cId="1678298001" sldId="318"/>
            <ac:spMk id="8" creationId="{925D6F84-FB3E-10FE-B969-1C55CDF4D1B6}"/>
          </ac:spMkLst>
        </pc:spChg>
        <pc:picChg chg="mod">
          <ac:chgData name="Kayla N. Paramore" userId="S::kayla.n.paramore@ama-inc.com::1d9d2168-13ca-4f3a-963a-aa42850440f8" providerId="AD" clId="Web-{81F67BC1-1B33-E495-B59B-90E2F94BBD15}" dt="2024-07-22T20:29:06.340" v="477" actId="1076"/>
          <ac:picMkLst>
            <pc:docMk/>
            <pc:sldMk cId="1678298001" sldId="318"/>
            <ac:picMk id="6" creationId="{12CEE9B7-DDF1-79E1-993D-51C550C5E324}"/>
          </ac:picMkLst>
        </pc:picChg>
      </pc:sldChg>
      <pc:sldChg chg="addSp modSp add ord replId">
        <pc:chgData name="Kayla N. Paramore" userId="S::kayla.n.paramore@ama-inc.com::1d9d2168-13ca-4f3a-963a-aa42850440f8" providerId="AD" clId="Web-{81F67BC1-1B33-E495-B59B-90E2F94BBD15}" dt="2024-07-22T19:17:34.326" v="38" actId="1076"/>
        <pc:sldMkLst>
          <pc:docMk/>
          <pc:sldMk cId="3032610720" sldId="320"/>
        </pc:sldMkLst>
        <pc:spChg chg="mod">
          <ac:chgData name="Kayla N. Paramore" userId="S::kayla.n.paramore@ama-inc.com::1d9d2168-13ca-4f3a-963a-aa42850440f8" providerId="AD" clId="Web-{81F67BC1-1B33-E495-B59B-90E2F94BBD15}" dt="2024-07-22T19:13:46.716" v="9" actId="20577"/>
          <ac:spMkLst>
            <pc:docMk/>
            <pc:sldMk cId="3032610720" sldId="320"/>
            <ac:spMk id="2" creationId="{6A0C206A-FFE2-F7AF-C390-76F72693C213}"/>
          </ac:spMkLst>
        </pc:spChg>
        <pc:picChg chg="add mod modCrop">
          <ac:chgData name="Kayla N. Paramore" userId="S::kayla.n.paramore@ama-inc.com::1d9d2168-13ca-4f3a-963a-aa42850440f8" providerId="AD" clId="Web-{81F67BC1-1B33-E495-B59B-90E2F94BBD15}" dt="2024-07-22T19:17:34.326" v="38" actId="1076"/>
          <ac:picMkLst>
            <pc:docMk/>
            <pc:sldMk cId="3032610720" sldId="320"/>
            <ac:picMk id="3" creationId="{25840D0C-4A7E-DD94-5711-5B3D0FA5CCD6}"/>
          </ac:picMkLst>
        </pc:picChg>
        <pc:picChg chg="add mod modCrop">
          <ac:chgData name="Kayla N. Paramore" userId="S::kayla.n.paramore@ama-inc.com::1d9d2168-13ca-4f3a-963a-aa42850440f8" providerId="AD" clId="Web-{81F67BC1-1B33-E495-B59B-90E2F94BBD15}" dt="2024-07-22T19:17:31.513" v="37" actId="1076"/>
          <ac:picMkLst>
            <pc:docMk/>
            <pc:sldMk cId="3032610720" sldId="320"/>
            <ac:picMk id="4" creationId="{54EDA87B-5DDF-D534-BC55-6E10C46F53B7}"/>
          </ac:picMkLst>
        </pc:picChg>
      </pc:sldChg>
      <pc:sldChg chg="addSp delSp modSp add replId">
        <pc:chgData name="Kayla N. Paramore" userId="S::kayla.n.paramore@ama-inc.com::1d9d2168-13ca-4f3a-963a-aa42850440f8" providerId="AD" clId="Web-{81F67BC1-1B33-E495-B59B-90E2F94BBD15}" dt="2024-07-22T19:36:08.829" v="54" actId="20577"/>
        <pc:sldMkLst>
          <pc:docMk/>
          <pc:sldMk cId="1050827347" sldId="321"/>
        </pc:sldMkLst>
        <pc:spChg chg="mod">
          <ac:chgData name="Kayla N. Paramore" userId="S::kayla.n.paramore@ama-inc.com::1d9d2168-13ca-4f3a-963a-aa42850440f8" providerId="AD" clId="Web-{81F67BC1-1B33-E495-B59B-90E2F94BBD15}" dt="2024-07-22T19:36:08.829" v="54" actId="20577"/>
          <ac:spMkLst>
            <pc:docMk/>
            <pc:sldMk cId="1050827347" sldId="321"/>
            <ac:spMk id="2" creationId="{6A0C206A-FFE2-F7AF-C390-76F72693C213}"/>
          </ac:spMkLst>
        </pc:spChg>
        <pc:picChg chg="del">
          <ac:chgData name="Kayla N. Paramore" userId="S::kayla.n.paramore@ama-inc.com::1d9d2168-13ca-4f3a-963a-aa42850440f8" providerId="AD" clId="Web-{81F67BC1-1B33-E495-B59B-90E2F94BBD15}" dt="2024-07-22T19:28:44.906" v="41"/>
          <ac:picMkLst>
            <pc:docMk/>
            <pc:sldMk cId="1050827347" sldId="321"/>
            <ac:picMk id="3" creationId="{25840D0C-4A7E-DD94-5711-5B3D0FA5CCD6}"/>
          </ac:picMkLst>
        </pc:picChg>
        <pc:picChg chg="del">
          <ac:chgData name="Kayla N. Paramore" userId="S::kayla.n.paramore@ama-inc.com::1d9d2168-13ca-4f3a-963a-aa42850440f8" providerId="AD" clId="Web-{81F67BC1-1B33-E495-B59B-90E2F94BBD15}" dt="2024-07-22T19:28:44" v="40"/>
          <ac:picMkLst>
            <pc:docMk/>
            <pc:sldMk cId="1050827347" sldId="321"/>
            <ac:picMk id="4" creationId="{54EDA87B-5DDF-D534-BC55-6E10C46F53B7}"/>
          </ac:picMkLst>
        </pc:picChg>
        <pc:picChg chg="add mod">
          <ac:chgData name="Kayla N. Paramore" userId="S::kayla.n.paramore@ama-inc.com::1d9d2168-13ca-4f3a-963a-aa42850440f8" providerId="AD" clId="Web-{81F67BC1-1B33-E495-B59B-90E2F94BBD15}" dt="2024-07-22T19:29:05.140" v="45" actId="1076"/>
          <ac:picMkLst>
            <pc:docMk/>
            <pc:sldMk cId="1050827347" sldId="321"/>
            <ac:picMk id="5" creationId="{51DA3193-49C5-25D6-31F2-D0D4F5CB7209}"/>
          </ac:picMkLst>
        </pc:picChg>
        <pc:picChg chg="add mod">
          <ac:chgData name="Kayla N. Paramore" userId="S::kayla.n.paramore@ama-inc.com::1d9d2168-13ca-4f3a-963a-aa42850440f8" providerId="AD" clId="Web-{81F67BC1-1B33-E495-B59B-90E2F94BBD15}" dt="2024-07-22T19:29:05.969" v="46" actId="1076"/>
          <ac:picMkLst>
            <pc:docMk/>
            <pc:sldMk cId="1050827347" sldId="321"/>
            <ac:picMk id="6" creationId="{7AFA8AE9-311F-0859-C779-6AB318629278}"/>
          </ac:picMkLst>
        </pc:picChg>
      </pc:sldChg>
    </pc:docChg>
  </pc:docChgLst>
  <pc:docChgLst>
    <pc:chgData name="Ikram Morso" userId="S::ikram.morso@ama-inc.com::8bb9914c-a490-4c10-86d6-3bc33216fdd6" providerId="AD" clId="Web-{6B6A7E33-F89C-7FE0-E48A-FFA83A4188E5}"/>
    <pc:docChg chg="addSld modSld">
      <pc:chgData name="Ikram Morso" userId="S::ikram.morso@ama-inc.com::8bb9914c-a490-4c10-86d6-3bc33216fdd6" providerId="AD" clId="Web-{6B6A7E33-F89C-7FE0-E48A-FFA83A4188E5}" dt="2024-06-20T15:14:23.744" v="9" actId="14100"/>
      <pc:docMkLst>
        <pc:docMk/>
      </pc:docMkLst>
      <pc:sldChg chg="addSp delSp modSp add">
        <pc:chgData name="Ikram Morso" userId="S::ikram.morso@ama-inc.com::8bb9914c-a490-4c10-86d6-3bc33216fdd6" providerId="AD" clId="Web-{6B6A7E33-F89C-7FE0-E48A-FFA83A4188E5}" dt="2024-06-20T15:14:23.744" v="9" actId="14100"/>
        <pc:sldMkLst>
          <pc:docMk/>
          <pc:sldMk cId="3783644394" sldId="258"/>
        </pc:sldMkLst>
        <pc:spChg chg="add mod">
          <ac:chgData name="Ikram Morso" userId="S::ikram.morso@ama-inc.com::8bb9914c-a490-4c10-86d6-3bc33216fdd6" providerId="AD" clId="Web-{6B6A7E33-F89C-7FE0-E48A-FFA83A4188E5}" dt="2024-06-20T15:12:21.490" v="6"/>
          <ac:spMkLst>
            <pc:docMk/>
            <pc:sldMk cId="3783644394" sldId="258"/>
            <ac:spMk id="3" creationId="{EB015BB1-30B8-BEB8-2FEC-1CBE5D481A26}"/>
          </ac:spMkLst>
        </pc:spChg>
        <pc:spChg chg="del">
          <ac:chgData name="Ikram Morso" userId="S::ikram.morso@ama-inc.com::8bb9914c-a490-4c10-86d6-3bc33216fdd6" providerId="AD" clId="Web-{6B6A7E33-F89C-7FE0-E48A-FFA83A4188E5}" dt="2024-06-20T15:11:23.191" v="1"/>
          <ac:spMkLst>
            <pc:docMk/>
            <pc:sldMk cId="3783644394" sldId="258"/>
            <ac:spMk id="4" creationId="{DC0CA26D-D596-51F4-537D-B16B2447F24D}"/>
          </ac:spMkLst>
        </pc:spChg>
        <pc:spChg chg="add del">
          <ac:chgData name="Ikram Morso" userId="S::ikram.morso@ama-inc.com::8bb9914c-a490-4c10-86d6-3bc33216fdd6" providerId="AD" clId="Web-{6B6A7E33-F89C-7FE0-E48A-FFA83A4188E5}" dt="2024-06-20T15:11:39.988" v="4"/>
          <ac:spMkLst>
            <pc:docMk/>
            <pc:sldMk cId="3783644394" sldId="258"/>
            <ac:spMk id="6" creationId="{C1E04B2F-F0B9-6FA0-D2CB-D7DEDF311A13}"/>
          </ac:spMkLst>
        </pc:spChg>
        <pc:spChg chg="add mod">
          <ac:chgData name="Ikram Morso" userId="S::ikram.morso@ama-inc.com::8bb9914c-a490-4c10-86d6-3bc33216fdd6" providerId="AD" clId="Web-{6B6A7E33-F89C-7FE0-E48A-FFA83A4188E5}" dt="2024-06-20T15:14:23.744" v="9" actId="14100"/>
          <ac:spMkLst>
            <pc:docMk/>
            <pc:sldMk cId="3783644394" sldId="258"/>
            <ac:spMk id="7" creationId="{8DCA1749-FF21-1066-7989-90BC2C7BADB1}"/>
          </ac:spMkLst>
        </pc:spChg>
      </pc:sldChg>
      <pc:sldMasterChg chg="addSldLayout">
        <pc:chgData name="Ikram Morso" userId="S::ikram.morso@ama-inc.com::8bb9914c-a490-4c10-86d6-3bc33216fdd6" providerId="AD" clId="Web-{6B6A7E33-F89C-7FE0-E48A-FFA83A4188E5}" dt="2024-06-20T15:10:53.924" v="0"/>
        <pc:sldMasterMkLst>
          <pc:docMk/>
          <pc:sldMasterMk cId="4194673419" sldId="2147483660"/>
        </pc:sldMasterMkLst>
        <pc:sldLayoutChg chg="add">
          <pc:chgData name="Ikram Morso" userId="S::ikram.morso@ama-inc.com::8bb9914c-a490-4c10-86d6-3bc33216fdd6" providerId="AD" clId="Web-{6B6A7E33-F89C-7FE0-E48A-FFA83A4188E5}" dt="2024-06-20T15:10:53.924" v="0"/>
          <pc:sldLayoutMkLst>
            <pc:docMk/>
            <pc:sldMasterMk cId="4194673419" sldId="2147483660"/>
            <pc:sldLayoutMk cId="3294562784" sldId="2147483681"/>
          </pc:sldLayoutMkLst>
        </pc:sldLayoutChg>
      </pc:sldMasterChg>
    </pc:docChg>
  </pc:docChgLst>
  <pc:docChgLst>
    <pc:chgData name="Ella B. Haugen" userId="S::ella.b.haugen@ama-inc.com::033d5d25-a06b-46cf-9bde-a7ff26ed4bd7" providerId="AD" clId="Web-{A59AA805-97D3-0542-7059-96E7FCBDD6C9}"/>
    <pc:docChg chg="modSld sldOrd">
      <pc:chgData name="Ella B. Haugen" userId="S::ella.b.haugen@ama-inc.com::033d5d25-a06b-46cf-9bde-a7ff26ed4bd7" providerId="AD" clId="Web-{A59AA805-97D3-0542-7059-96E7FCBDD6C9}" dt="2024-07-15T18:22:32.805" v="22"/>
      <pc:docMkLst>
        <pc:docMk/>
      </pc:docMkLst>
      <pc:sldChg chg="addCm">
        <pc:chgData name="Ella B. Haugen" userId="S::ella.b.haugen@ama-inc.com::033d5d25-a06b-46cf-9bde-a7ff26ed4bd7" providerId="AD" clId="Web-{A59AA805-97D3-0542-7059-96E7FCBDD6C9}" dt="2024-07-15T18:22:32.805" v="22"/>
        <pc:sldMkLst>
          <pc:docMk/>
          <pc:sldMk cId="381601815" sldId="269"/>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22:32.805" v="22"/>
              <pc2:cmMkLst xmlns:pc2="http://schemas.microsoft.com/office/powerpoint/2019/9/main/command">
                <pc:docMk/>
                <pc:sldMk cId="381601815" sldId="269"/>
                <pc2:cmMk id="{833D2F9F-4DC8-4F49-A4A7-00E2992C15D2}"/>
              </pc2:cmMkLst>
            </pc226:cmChg>
            <pc226:cmChg xmlns:pc226="http://schemas.microsoft.com/office/powerpoint/2022/06/main/command" chg="add">
              <pc226:chgData name="Ella B. Haugen" userId="S::ella.b.haugen@ama-inc.com::033d5d25-a06b-46cf-9bde-a7ff26ed4bd7" providerId="AD" clId="Web-{A59AA805-97D3-0542-7059-96E7FCBDD6C9}" dt="2024-07-15T17:57:59.283" v="5"/>
              <pc2:cmMkLst xmlns:pc2="http://schemas.microsoft.com/office/powerpoint/2019/9/main/command">
                <pc:docMk/>
                <pc:sldMk cId="381601815" sldId="269"/>
                <pc2:cmMk id="{9CD189C5-F3FE-40A1-AC2F-5BEDCC9354FB}"/>
              </pc2:cmMkLst>
            </pc226:cmChg>
            <pc226:cmChg xmlns:pc226="http://schemas.microsoft.com/office/powerpoint/2022/06/main/command" chg="add">
              <pc226:chgData name="Ella B. Haugen" userId="S::ella.b.haugen@ama-inc.com::033d5d25-a06b-46cf-9bde-a7ff26ed4bd7" providerId="AD" clId="Web-{A59AA805-97D3-0542-7059-96E7FCBDD6C9}" dt="2024-07-15T17:56:11.547" v="4"/>
              <pc2:cmMkLst xmlns:pc2="http://schemas.microsoft.com/office/powerpoint/2019/9/main/command">
                <pc:docMk/>
                <pc:sldMk cId="381601815" sldId="269"/>
                <pc2:cmMk id="{B9D927DA-0396-4961-91FA-0C6E994D7BE4}"/>
              </pc2:cmMkLst>
            </pc226:cmChg>
          </p:ext>
        </pc:extLst>
      </pc:sldChg>
      <pc:sldChg chg="addCm delCm">
        <pc:chgData name="Ella B. Haugen" userId="S::ella.b.haugen@ama-inc.com::033d5d25-a06b-46cf-9bde-a7ff26ed4bd7" providerId="AD" clId="Web-{A59AA805-97D3-0542-7059-96E7FCBDD6C9}" dt="2024-07-15T18:21:50.835" v="21"/>
        <pc:sldMkLst>
          <pc:docMk/>
          <pc:sldMk cId="2778521503" sldId="270"/>
        </pc:sldMkLst>
        <pc:extLst>
          <p:ext xmlns:p="http://schemas.openxmlformats.org/presentationml/2006/main" uri="{D6D511B9-2390-475A-947B-AFAB55BFBCF1}">
            <pc226:cmChg xmlns:pc226="http://schemas.microsoft.com/office/powerpoint/2022/06/main/command" chg="add del">
              <pc226:chgData name="Ella B. Haugen" userId="S::ella.b.haugen@ama-inc.com::033d5d25-a06b-46cf-9bde-a7ff26ed4bd7" providerId="AD" clId="Web-{A59AA805-97D3-0542-7059-96E7FCBDD6C9}" dt="2024-07-15T18:21:50.835" v="21"/>
              <pc2:cmMkLst xmlns:pc2="http://schemas.microsoft.com/office/powerpoint/2019/9/main/command">
                <pc:docMk/>
                <pc:sldMk cId="2778521503" sldId="270"/>
                <pc2:cmMk id="{63B05273-2190-4C4F-BFE3-85456A2790D3}"/>
              </pc2:cmMkLst>
            </pc226:cmChg>
            <pc226:cmChg xmlns:pc226="http://schemas.microsoft.com/office/powerpoint/2022/06/main/command" chg="add">
              <pc226:chgData name="Ella B. Haugen" userId="S::ella.b.haugen@ama-inc.com::033d5d25-a06b-46cf-9bde-a7ff26ed4bd7" providerId="AD" clId="Web-{A59AA805-97D3-0542-7059-96E7FCBDD6C9}" dt="2024-07-15T17:52:08.809" v="0"/>
              <pc2:cmMkLst xmlns:pc2="http://schemas.microsoft.com/office/powerpoint/2019/9/main/command">
                <pc:docMk/>
                <pc:sldMk cId="2778521503" sldId="270"/>
                <pc2:cmMk id="{703DA995-1442-4518-9EB2-56BF1F53640E}"/>
              </pc2:cmMkLst>
            </pc226:cmChg>
          </p:ext>
        </pc:extLst>
      </pc:sldChg>
      <pc:sldChg chg="addCm">
        <pc:chgData name="Ella B. Haugen" userId="S::ella.b.haugen@ama-inc.com::033d5d25-a06b-46cf-9bde-a7ff26ed4bd7" providerId="AD" clId="Web-{A59AA805-97D3-0542-7059-96E7FCBDD6C9}" dt="2024-07-15T17:54:25.889" v="3"/>
        <pc:sldMkLst>
          <pc:docMk/>
          <pc:sldMk cId="1200505159" sldId="271"/>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7:53:53.795" v="2"/>
              <pc2:cmMkLst xmlns:pc2="http://schemas.microsoft.com/office/powerpoint/2019/9/main/command">
                <pc:docMk/>
                <pc:sldMk cId="1200505159" sldId="271"/>
                <pc2:cmMk id="{45DAC008-F628-4F26-A982-4686A3ADD469}"/>
              </pc2:cmMkLst>
            </pc226:cmChg>
            <pc226:cmChg xmlns:pc226="http://schemas.microsoft.com/office/powerpoint/2022/06/main/command" chg="add">
              <pc226:chgData name="Ella B. Haugen" userId="S::ella.b.haugen@ama-inc.com::033d5d25-a06b-46cf-9bde-a7ff26ed4bd7" providerId="AD" clId="Web-{A59AA805-97D3-0542-7059-96E7FCBDD6C9}" dt="2024-07-15T17:54:25.889" v="3"/>
              <pc2:cmMkLst xmlns:pc2="http://schemas.microsoft.com/office/powerpoint/2019/9/main/command">
                <pc:docMk/>
                <pc:sldMk cId="1200505159" sldId="271"/>
                <pc2:cmMk id="{9DB242CA-63D9-434D-9036-0CEBB3C2C914}"/>
              </pc2:cmMkLst>
            </pc226:cmChg>
          </p:ext>
        </pc:extLst>
      </pc:sldChg>
      <pc:sldChg chg="addCm">
        <pc:chgData name="Ella B. Haugen" userId="S::ella.b.haugen@ama-inc.com::033d5d25-a06b-46cf-9bde-a7ff26ed4bd7" providerId="AD" clId="Web-{A59AA805-97D3-0542-7059-96E7FCBDD6C9}" dt="2024-07-15T18:20:21.553" v="20"/>
        <pc:sldMkLst>
          <pc:docMk/>
          <pc:sldMk cId="3451120295" sldId="275"/>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10:08.512" v="7"/>
              <pc2:cmMkLst xmlns:pc2="http://schemas.microsoft.com/office/powerpoint/2019/9/main/command">
                <pc:docMk/>
                <pc:sldMk cId="3451120295" sldId="275"/>
                <pc2:cmMk id="{0F1EC722-4A34-491B-A2D3-E11CB5252E68}"/>
              </pc2:cmMkLst>
            </pc226:cmChg>
            <pc226:cmChg xmlns:pc226="http://schemas.microsoft.com/office/powerpoint/2022/06/main/command" chg="add">
              <pc226:chgData name="Ella B. Haugen" userId="S::ella.b.haugen@ama-inc.com::033d5d25-a06b-46cf-9bde-a7ff26ed4bd7" providerId="AD" clId="Web-{A59AA805-97D3-0542-7059-96E7FCBDD6C9}" dt="2024-07-15T18:20:21.553" v="20"/>
              <pc2:cmMkLst xmlns:pc2="http://schemas.microsoft.com/office/powerpoint/2019/9/main/command">
                <pc:docMk/>
                <pc:sldMk cId="3451120295" sldId="275"/>
                <pc2:cmMk id="{5BAD7E46-7FC5-4549-B353-103FAB8837FE}"/>
              </pc2:cmMkLst>
            </pc226:cmChg>
            <pc226:cmChg xmlns:pc226="http://schemas.microsoft.com/office/powerpoint/2022/06/main/command" chg="add">
              <pc226:chgData name="Ella B. Haugen" userId="S::ella.b.haugen@ama-inc.com::033d5d25-a06b-46cf-9bde-a7ff26ed4bd7" providerId="AD" clId="Web-{A59AA805-97D3-0542-7059-96E7FCBDD6C9}" dt="2024-07-15T17:58:39.877" v="6"/>
              <pc2:cmMkLst xmlns:pc2="http://schemas.microsoft.com/office/powerpoint/2019/9/main/command">
                <pc:docMk/>
                <pc:sldMk cId="3451120295" sldId="275"/>
                <pc2:cmMk id="{622348F7-76DF-4410-B1CD-1E34DC405D9E}"/>
              </pc2:cmMkLst>
            </pc226:cmChg>
          </p:ext>
        </pc:extLst>
      </pc:sldChg>
      <pc:sldChg chg="modCm">
        <pc:chgData name="Ella B. Haugen" userId="S::ella.b.haugen@ama-inc.com::033d5d25-a06b-46cf-9bde-a7ff26ed4bd7" providerId="AD" clId="Web-{A59AA805-97D3-0542-7059-96E7FCBDD6C9}" dt="2024-07-15T18:15:45.392" v="10"/>
        <pc:sldMkLst>
          <pc:docMk/>
          <pc:sldMk cId="1638225956" sldId="281"/>
        </pc:sldMkLst>
        <pc:extLst>
          <p:ext xmlns:p="http://schemas.openxmlformats.org/presentationml/2006/main" uri="{D6D511B9-2390-475A-947B-AFAB55BFBCF1}">
            <pc226:cmChg xmlns:pc226="http://schemas.microsoft.com/office/powerpoint/2022/06/main/command" chg="">
              <pc226:chgData name="Ella B. Haugen" userId="S::ella.b.haugen@ama-inc.com::033d5d25-a06b-46cf-9bde-a7ff26ed4bd7" providerId="AD" clId="Web-{A59AA805-97D3-0542-7059-96E7FCBDD6C9}" dt="2024-07-15T18:15:45.392" v="10"/>
              <pc2:cmMkLst xmlns:pc2="http://schemas.microsoft.com/office/powerpoint/2019/9/main/command">
                <pc:docMk/>
                <pc:sldMk cId="1638225956" sldId="281"/>
                <pc2:cmMk id="{3F92451A-B9DF-4EF9-BA9D-A3E5D05E5F48}"/>
              </pc2:cmMkLst>
              <pc226:cmRplyChg chg="add">
                <pc226:chgData name="Ella B. Haugen" userId="S::ella.b.haugen@ama-inc.com::033d5d25-a06b-46cf-9bde-a7ff26ed4bd7" providerId="AD" clId="Web-{A59AA805-97D3-0542-7059-96E7FCBDD6C9}" dt="2024-07-15T18:15:45.392" v="10"/>
                <pc2:cmRplyMkLst xmlns:pc2="http://schemas.microsoft.com/office/powerpoint/2019/9/main/command">
                  <pc:docMk/>
                  <pc:sldMk cId="1638225956" sldId="281"/>
                  <pc2:cmMk id="{3F92451A-B9DF-4EF9-BA9D-A3E5D05E5F48}"/>
                  <pc2:cmRplyMk id="{57E9BE76-984A-402E-A3EB-746E1C5DF5C4}"/>
                </pc2:cmRplyMkLst>
              </pc226:cmRplyChg>
            </pc226:cmChg>
          </p:ext>
        </pc:extLst>
      </pc:sldChg>
      <pc:sldChg chg="modCm">
        <pc:chgData name="Ella B. Haugen" userId="S::ella.b.haugen@ama-inc.com::033d5d25-a06b-46cf-9bde-a7ff26ed4bd7" providerId="AD" clId="Web-{A59AA805-97D3-0542-7059-96E7FCBDD6C9}" dt="2024-07-15T18:14:27.297" v="8"/>
        <pc:sldMkLst>
          <pc:docMk/>
          <pc:sldMk cId="3874648094" sldId="285"/>
        </pc:sldMkLst>
        <pc:extLst>
          <p:ext xmlns:p="http://schemas.openxmlformats.org/presentationml/2006/main" uri="{D6D511B9-2390-475A-947B-AFAB55BFBCF1}">
            <pc226:cmChg xmlns:pc226="http://schemas.microsoft.com/office/powerpoint/2022/06/main/command" chg="">
              <pc226:chgData name="Ella B. Haugen" userId="S::ella.b.haugen@ama-inc.com::033d5d25-a06b-46cf-9bde-a7ff26ed4bd7" providerId="AD" clId="Web-{A59AA805-97D3-0542-7059-96E7FCBDD6C9}" dt="2024-07-15T18:14:27.297" v="8"/>
              <pc2:cmMkLst xmlns:pc2="http://schemas.microsoft.com/office/powerpoint/2019/9/main/command">
                <pc:docMk/>
                <pc:sldMk cId="3874648094" sldId="285"/>
                <pc2:cmMk id="{E89A5580-4437-407F-8A79-5C4DEA0D93DC}"/>
              </pc2:cmMkLst>
              <pc226:cmRplyChg chg="add">
                <pc226:chgData name="Ella B. Haugen" userId="S::ella.b.haugen@ama-inc.com::033d5d25-a06b-46cf-9bde-a7ff26ed4bd7" providerId="AD" clId="Web-{A59AA805-97D3-0542-7059-96E7FCBDD6C9}" dt="2024-07-15T18:14:27.297" v="8"/>
                <pc2:cmRplyMkLst xmlns:pc2="http://schemas.microsoft.com/office/powerpoint/2019/9/main/command">
                  <pc:docMk/>
                  <pc:sldMk cId="3874648094" sldId="285"/>
                  <pc2:cmMk id="{E89A5580-4437-407F-8A79-5C4DEA0D93DC}"/>
                  <pc2:cmRplyMk id="{E3495CDB-75FD-41CF-A4B4-9009EC128654}"/>
                </pc2:cmRplyMkLst>
              </pc226:cmRplyChg>
            </pc226:cmChg>
          </p:ext>
        </pc:extLst>
      </pc:sldChg>
      <pc:sldChg chg="modSp addCm">
        <pc:chgData name="Ella B. Haugen" userId="S::ella.b.haugen@ama-inc.com::033d5d25-a06b-46cf-9bde-a7ff26ed4bd7" providerId="AD" clId="Web-{A59AA805-97D3-0542-7059-96E7FCBDD6C9}" dt="2024-07-15T18:19:26.568" v="19"/>
        <pc:sldMkLst>
          <pc:docMk/>
          <pc:sldMk cId="3393118314" sldId="286"/>
        </pc:sldMkLst>
        <pc:spChg chg="mod">
          <ac:chgData name="Ella B. Haugen" userId="S::ella.b.haugen@ama-inc.com::033d5d25-a06b-46cf-9bde-a7ff26ed4bd7" providerId="AD" clId="Web-{A59AA805-97D3-0542-7059-96E7FCBDD6C9}" dt="2024-07-15T18:18:33.535" v="18" actId="20577"/>
          <ac:spMkLst>
            <pc:docMk/>
            <pc:sldMk cId="3393118314" sldId="286"/>
            <ac:spMk id="3" creationId="{06E1840F-0EAD-3E03-9814-665006BB2559}"/>
          </ac:spMkLst>
        </pc:spChg>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19:26.568" v="19"/>
              <pc2:cmMkLst xmlns:pc2="http://schemas.microsoft.com/office/powerpoint/2019/9/main/command">
                <pc:docMk/>
                <pc:sldMk cId="3393118314" sldId="286"/>
                <pc2:cmMk id="{ACA53F82-F774-45D8-860F-53805DDEF569}"/>
              </pc2:cmMkLst>
            </pc226:cmChg>
          </p:ext>
        </pc:extLst>
      </pc:sldChg>
      <pc:sldChg chg="addCm">
        <pc:chgData name="Ella B. Haugen" userId="S::ella.b.haugen@ama-inc.com::033d5d25-a06b-46cf-9bde-a7ff26ed4bd7" providerId="AD" clId="Web-{A59AA805-97D3-0542-7059-96E7FCBDD6C9}" dt="2024-07-15T18:16:37.002" v="12"/>
        <pc:sldMkLst>
          <pc:docMk/>
          <pc:sldMk cId="3669909800" sldId="287"/>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16:37.002" v="12"/>
              <pc2:cmMkLst xmlns:pc2="http://schemas.microsoft.com/office/powerpoint/2019/9/main/command">
                <pc:docMk/>
                <pc:sldMk cId="3669909800" sldId="287"/>
                <pc2:cmMk id="{FC0A8360-CD8C-45C8-9614-29399370E8C9}"/>
              </pc2:cmMkLst>
            </pc226:cmChg>
          </p:ext>
        </pc:extLst>
      </pc:sldChg>
      <pc:sldChg chg="addCm modCm">
        <pc:chgData name="Ella B. Haugen" userId="S::ella.b.haugen@ama-inc.com::033d5d25-a06b-46cf-9bde-a7ff26ed4bd7" providerId="AD" clId="Web-{A59AA805-97D3-0542-7059-96E7FCBDD6C9}" dt="2024-07-15T18:17:38.035" v="15"/>
        <pc:sldMkLst>
          <pc:docMk/>
          <pc:sldMk cId="2581238384" sldId="290"/>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17:38.035" v="15"/>
              <pc2:cmMkLst xmlns:pc2="http://schemas.microsoft.com/office/powerpoint/2019/9/main/command">
                <pc:docMk/>
                <pc:sldMk cId="2581238384" sldId="290"/>
                <pc2:cmMk id="{51C1652F-008E-4747-934C-805636E7D634}"/>
              </pc2:cmMkLst>
              <pc226:cmRplyChg chg="add">
                <pc226:chgData name="Ella B. Haugen" userId="S::ella.b.haugen@ama-inc.com::033d5d25-a06b-46cf-9bde-a7ff26ed4bd7" providerId="AD" clId="Web-{A59AA805-97D3-0542-7059-96E7FCBDD6C9}" dt="2024-07-15T18:17:38.035" v="15"/>
                <pc2:cmRplyMkLst xmlns:pc2="http://schemas.microsoft.com/office/powerpoint/2019/9/main/command">
                  <pc:docMk/>
                  <pc:sldMk cId="2581238384" sldId="290"/>
                  <pc2:cmMk id="{51C1652F-008E-4747-934C-805636E7D634}"/>
                  <pc2:cmRplyMk id="{198C2516-C7D3-4671-96C1-2BFD1CB7012F}"/>
                </pc2:cmRplyMkLst>
              </pc226:cmRplyChg>
            </pc226:cmChg>
          </p:ext>
        </pc:extLst>
      </pc:sldChg>
      <pc:sldChg chg="addCm">
        <pc:chgData name="Ella B. Haugen" userId="S::ella.b.haugen@ama-inc.com::033d5d25-a06b-46cf-9bde-a7ff26ed4bd7" providerId="AD" clId="Web-{A59AA805-97D3-0542-7059-96E7FCBDD6C9}" dt="2024-07-15T18:15:12.892" v="9"/>
        <pc:sldMkLst>
          <pc:docMk/>
          <pc:sldMk cId="4126768105" sldId="291"/>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15:12.892" v="9"/>
              <pc2:cmMkLst xmlns:pc2="http://schemas.microsoft.com/office/powerpoint/2019/9/main/command">
                <pc:docMk/>
                <pc:sldMk cId="4126768105" sldId="291"/>
                <pc2:cmMk id="{B67ADA49-F078-481B-9D93-871D3400FC92}"/>
              </pc2:cmMkLst>
            </pc226:cmChg>
          </p:ext>
        </pc:extLst>
      </pc:sldChg>
      <pc:sldChg chg="ord addCm">
        <pc:chgData name="Ella B. Haugen" userId="S::ella.b.haugen@ama-inc.com::033d5d25-a06b-46cf-9bde-a7ff26ed4bd7" providerId="AD" clId="Web-{A59AA805-97D3-0542-7059-96E7FCBDD6C9}" dt="2024-07-15T18:16:57.722" v="13"/>
        <pc:sldMkLst>
          <pc:docMk/>
          <pc:sldMk cId="21269910" sldId="294"/>
        </pc:sldMkLst>
        <pc:extLst>
          <p:ext xmlns:p="http://schemas.openxmlformats.org/presentationml/2006/main" uri="{D6D511B9-2390-475A-947B-AFAB55BFBCF1}">
            <pc226:cmChg xmlns:pc226="http://schemas.microsoft.com/office/powerpoint/2022/06/main/command" chg="add">
              <pc226:chgData name="Ella B. Haugen" userId="S::ella.b.haugen@ama-inc.com::033d5d25-a06b-46cf-9bde-a7ff26ed4bd7" providerId="AD" clId="Web-{A59AA805-97D3-0542-7059-96E7FCBDD6C9}" dt="2024-07-15T18:16:23.987" v="11"/>
              <pc2:cmMkLst xmlns:pc2="http://schemas.microsoft.com/office/powerpoint/2019/9/main/command">
                <pc:docMk/>
                <pc:sldMk cId="21269910" sldId="294"/>
                <pc2:cmMk id="{60C213FF-54C4-4693-9032-5B2C0EBE90A1}"/>
              </pc2:cmMkLst>
            </pc226:cmChg>
          </p:ext>
        </pc:extLst>
      </pc:sldChg>
    </pc:docChg>
  </pc:docChgLst>
  <pc:docChgLst>
    <pc:chgData name="Smedsrud, Marisa J. (LARC-E3)[RSES]" userId="S::mjsmedsr@ndc.nasa.gov::1b1cb6bd-eaaa-4051-8cbf-4cc1e9d80411" providerId="AD" clId="Web-{753BF2ED-41F8-D64E-FDE3-3B4FDBD9D6E3}"/>
    <pc:docChg chg="modSld">
      <pc:chgData name="Smedsrud, Marisa J. (LARC-E3)[RSES]" userId="S::mjsmedsr@ndc.nasa.gov::1b1cb6bd-eaaa-4051-8cbf-4cc1e9d80411" providerId="AD" clId="Web-{753BF2ED-41F8-D64E-FDE3-3B4FDBD9D6E3}" dt="2024-07-25T18:34:37.270" v="4" actId="1076"/>
      <pc:docMkLst>
        <pc:docMk/>
      </pc:docMkLst>
      <pc:sldChg chg="delCm">
        <pc:chgData name="Smedsrud, Marisa J. (LARC-E3)[RSES]" userId="S::mjsmedsr@ndc.nasa.gov::1b1cb6bd-eaaa-4051-8cbf-4cc1e9d80411" providerId="AD" clId="Web-{753BF2ED-41F8-D64E-FDE3-3B4FDBD9D6E3}" dt="2024-07-25T18:28:14.204" v="2"/>
        <pc:sldMkLst>
          <pc:docMk/>
          <pc:sldMk cId="1937892660" sldId="276"/>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753BF2ED-41F8-D64E-FDE3-3B4FDBD9D6E3}" dt="2024-07-25T18:28:14.204" v="2"/>
              <pc2:cmMkLst xmlns:pc2="http://schemas.microsoft.com/office/powerpoint/2019/9/main/command">
                <pc:docMk/>
                <pc:sldMk cId="1937892660" sldId="276"/>
                <pc2:cmMk id="{ECA73869-2BD0-4116-9294-360D5AC4945D}"/>
              </pc2:cmMkLst>
            </pc226:cmChg>
          </p:ext>
        </pc:extLst>
      </pc:sldChg>
      <pc:sldChg chg="modSp">
        <pc:chgData name="Smedsrud, Marisa J. (LARC-E3)[RSES]" userId="S::mjsmedsr@ndc.nasa.gov::1b1cb6bd-eaaa-4051-8cbf-4cc1e9d80411" providerId="AD" clId="Web-{753BF2ED-41F8-D64E-FDE3-3B4FDBD9D6E3}" dt="2024-07-25T18:34:37.270" v="4" actId="1076"/>
        <pc:sldMkLst>
          <pc:docMk/>
          <pc:sldMk cId="3478226230" sldId="299"/>
        </pc:sldMkLst>
        <pc:spChg chg="mod">
          <ac:chgData name="Smedsrud, Marisa J. (LARC-E3)[RSES]" userId="S::mjsmedsr@ndc.nasa.gov::1b1cb6bd-eaaa-4051-8cbf-4cc1e9d80411" providerId="AD" clId="Web-{753BF2ED-41F8-D64E-FDE3-3B4FDBD9D6E3}" dt="2024-07-25T18:34:37.270" v="4" actId="1076"/>
          <ac:spMkLst>
            <pc:docMk/>
            <pc:sldMk cId="3478226230" sldId="299"/>
            <ac:spMk id="18" creationId="{B23A0EC0-3E23-D545-2CB4-BEEF24DA956C}"/>
          </ac:spMkLst>
        </pc:spChg>
      </pc:sldChg>
      <pc:sldChg chg="modCm">
        <pc:chgData name="Smedsrud, Marisa J. (LARC-E3)[RSES]" userId="S::mjsmedsr@ndc.nasa.gov::1b1cb6bd-eaaa-4051-8cbf-4cc1e9d80411" providerId="AD" clId="Web-{753BF2ED-41F8-D64E-FDE3-3B4FDBD9D6E3}" dt="2024-07-25T18:18:10.469" v="0"/>
        <pc:sldMkLst>
          <pc:docMk/>
          <pc:sldMk cId="1817721898" sldId="319"/>
        </pc:sldMkLst>
        <pc:extLst>
          <p:ext xmlns:p="http://schemas.openxmlformats.org/presentationml/2006/main" uri="{D6D511B9-2390-475A-947B-AFAB55BFBCF1}">
            <pc226:cmChg xmlns:pc226="http://schemas.microsoft.com/office/powerpoint/2022/06/main/command" chg="">
              <pc226:chgData name="Smedsrud, Marisa J. (LARC-E3)[RSES]" userId="S::mjsmedsr@ndc.nasa.gov::1b1cb6bd-eaaa-4051-8cbf-4cc1e9d80411" providerId="AD" clId="Web-{753BF2ED-41F8-D64E-FDE3-3B4FDBD9D6E3}" dt="2024-07-25T18:18:10.469" v="0"/>
              <pc2:cmMkLst xmlns:pc2="http://schemas.microsoft.com/office/powerpoint/2019/9/main/command">
                <pc:docMk/>
                <pc:sldMk cId="1817721898" sldId="319"/>
                <pc2:cmMk id="{FF65EC1D-212C-4EA3-9A3D-F76F53B6219E}"/>
              </pc2:cmMkLst>
              <pc226:cmRplyChg chg="add">
                <pc226:chgData name="Smedsrud, Marisa J. (LARC-E3)[RSES]" userId="S::mjsmedsr@ndc.nasa.gov::1b1cb6bd-eaaa-4051-8cbf-4cc1e9d80411" providerId="AD" clId="Web-{753BF2ED-41F8-D64E-FDE3-3B4FDBD9D6E3}" dt="2024-07-25T18:18:10.469" v="0"/>
                <pc2:cmRplyMkLst xmlns:pc2="http://schemas.microsoft.com/office/powerpoint/2019/9/main/command">
                  <pc:docMk/>
                  <pc:sldMk cId="1817721898" sldId="319"/>
                  <pc2:cmMk id="{FF65EC1D-212C-4EA3-9A3D-F76F53B6219E}"/>
                  <pc2:cmRplyMk id="{40E3EC75-0E9E-4A5C-A54A-463ADEB0437E}"/>
                </pc2:cmRplyMkLst>
              </pc226:cmRplyChg>
            </pc226:cmChg>
          </p:ext>
        </pc:extLst>
      </pc:sldChg>
      <pc:sldChg chg="delCm">
        <pc:chgData name="Smedsrud, Marisa J. (LARC-E3)[RSES]" userId="S::mjsmedsr@ndc.nasa.gov::1b1cb6bd-eaaa-4051-8cbf-4cc1e9d80411" providerId="AD" clId="Web-{753BF2ED-41F8-D64E-FDE3-3B4FDBD9D6E3}" dt="2024-07-25T18:18:51.768" v="1"/>
        <pc:sldMkLst>
          <pc:docMk/>
          <pc:sldMk cId="731665115" sldId="327"/>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753BF2ED-41F8-D64E-FDE3-3B4FDBD9D6E3}" dt="2024-07-25T18:18:51.768" v="1"/>
              <pc2:cmMkLst xmlns:pc2="http://schemas.microsoft.com/office/powerpoint/2019/9/main/command">
                <pc:docMk/>
                <pc:sldMk cId="731665115" sldId="327"/>
                <pc2:cmMk id="{25579367-3D3A-40AC-A9C3-D5D0E5B5367D}"/>
              </pc2:cmMkLst>
            </pc226:cmChg>
          </p:ext>
        </pc:extLst>
      </pc:sldChg>
      <pc:sldChg chg="delCm">
        <pc:chgData name="Smedsrud, Marisa J. (LARC-E3)[RSES]" userId="S::mjsmedsr@ndc.nasa.gov::1b1cb6bd-eaaa-4051-8cbf-4cc1e9d80411" providerId="AD" clId="Web-{753BF2ED-41F8-D64E-FDE3-3B4FDBD9D6E3}" dt="2024-07-25T18:31:53.965" v="3"/>
        <pc:sldMkLst>
          <pc:docMk/>
          <pc:sldMk cId="895519832" sldId="328"/>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753BF2ED-41F8-D64E-FDE3-3B4FDBD9D6E3}" dt="2024-07-25T18:31:53.965" v="3"/>
              <pc2:cmMkLst xmlns:pc2="http://schemas.microsoft.com/office/powerpoint/2019/9/main/command">
                <pc:docMk/>
                <pc:sldMk cId="895519832" sldId="328"/>
                <pc2:cmMk id="{02C3190D-B73D-4880-B35E-044C1B356253}"/>
              </pc2:cmMkLst>
            </pc226:cmChg>
          </p:ext>
        </pc:extLst>
      </pc:sldChg>
    </pc:docChg>
  </pc:docChgLst>
  <pc:docChgLst>
    <pc:chgData name="Kayla N. Paramore" userId="S::kayla.n.paramore@ama-inc.com::1d9d2168-13ca-4f3a-963a-aa42850440f8" providerId="AD" clId="Web-{221B60EF-3505-C300-0B8C-A0771F984204}"/>
    <pc:docChg chg="addSld delSld modSld">
      <pc:chgData name="Kayla N. Paramore" userId="S::kayla.n.paramore@ama-inc.com::1d9d2168-13ca-4f3a-963a-aa42850440f8" providerId="AD" clId="Web-{221B60EF-3505-C300-0B8C-A0771F984204}" dt="2024-07-22T18:11:02.161" v="652" actId="20577"/>
      <pc:docMkLst>
        <pc:docMk/>
      </pc:docMkLst>
      <pc:sldChg chg="modSp">
        <pc:chgData name="Kayla N. Paramore" userId="S::kayla.n.paramore@ama-inc.com::1d9d2168-13ca-4f3a-963a-aa42850440f8" providerId="AD" clId="Web-{221B60EF-3505-C300-0B8C-A0771F984204}" dt="2024-07-22T18:10:58.145" v="651" actId="20577"/>
        <pc:sldMkLst>
          <pc:docMk/>
          <pc:sldMk cId="3447048550" sldId="296"/>
        </pc:sldMkLst>
        <pc:spChg chg="mod">
          <ac:chgData name="Kayla N. Paramore" userId="S::kayla.n.paramore@ama-inc.com::1d9d2168-13ca-4f3a-963a-aa42850440f8" providerId="AD" clId="Web-{221B60EF-3505-C300-0B8C-A0771F984204}" dt="2024-07-22T18:10:58.145" v="651" actId="20577"/>
          <ac:spMkLst>
            <pc:docMk/>
            <pc:sldMk cId="3447048550" sldId="296"/>
            <ac:spMk id="2" creationId="{72855774-0D28-FB7F-CE10-2D29EA83C8CC}"/>
          </ac:spMkLst>
        </pc:spChg>
      </pc:sldChg>
      <pc:sldChg chg="addSp delSp modSp del">
        <pc:chgData name="Kayla N. Paramore" userId="S::kayla.n.paramore@ama-inc.com::1d9d2168-13ca-4f3a-963a-aa42850440f8" providerId="AD" clId="Web-{221B60EF-3505-C300-0B8C-A0771F984204}" dt="2024-07-22T17:31:47.568" v="490"/>
        <pc:sldMkLst>
          <pc:docMk/>
          <pc:sldMk cId="1614742059" sldId="298"/>
        </pc:sldMkLst>
        <pc:spChg chg="add del mod">
          <ac:chgData name="Kayla N. Paramore" userId="S::kayla.n.paramore@ama-inc.com::1d9d2168-13ca-4f3a-963a-aa42850440f8" providerId="AD" clId="Web-{221B60EF-3505-C300-0B8C-A0771F984204}" dt="2024-07-22T16:52:12.536" v="16"/>
          <ac:spMkLst>
            <pc:docMk/>
            <pc:sldMk cId="1614742059" sldId="298"/>
            <ac:spMk id="6" creationId="{C6FFE629-EB23-6FBF-47BE-409D6B0C92FC}"/>
          </ac:spMkLst>
        </pc:spChg>
        <pc:spChg chg="add mod">
          <ac:chgData name="Kayla N. Paramore" userId="S::kayla.n.paramore@ama-inc.com::1d9d2168-13ca-4f3a-963a-aa42850440f8" providerId="AD" clId="Web-{221B60EF-3505-C300-0B8C-A0771F984204}" dt="2024-07-22T17:22:56.981" v="326" actId="1076"/>
          <ac:spMkLst>
            <pc:docMk/>
            <pc:sldMk cId="1614742059" sldId="298"/>
            <ac:spMk id="7" creationId="{345F337E-6277-C85A-FC89-D187F23FEE74}"/>
          </ac:spMkLst>
        </pc:spChg>
        <pc:spChg chg="mod ord topLvl">
          <ac:chgData name="Kayla N. Paramore" userId="S::kayla.n.paramore@ama-inc.com::1d9d2168-13ca-4f3a-963a-aa42850440f8" providerId="AD" clId="Web-{221B60EF-3505-C300-0B8C-A0771F984204}" dt="2024-07-22T17:22:23.964" v="319"/>
          <ac:spMkLst>
            <pc:docMk/>
            <pc:sldMk cId="1614742059" sldId="298"/>
            <ac:spMk id="9" creationId="{A5B59DB0-1E5C-C050-BBB1-C60AFCFDEBDA}"/>
          </ac:spMkLst>
        </pc:spChg>
        <pc:spChg chg="mod ord topLvl">
          <ac:chgData name="Kayla N. Paramore" userId="S::kayla.n.paramore@ama-inc.com::1d9d2168-13ca-4f3a-963a-aa42850440f8" providerId="AD" clId="Web-{221B60EF-3505-C300-0B8C-A0771F984204}" dt="2024-07-22T17:19:02.111" v="299" actId="14100"/>
          <ac:spMkLst>
            <pc:docMk/>
            <pc:sldMk cId="1614742059" sldId="298"/>
            <ac:spMk id="10" creationId="{8C7C709C-4935-A8BE-1EB2-995E0B9F0C6D}"/>
          </ac:spMkLst>
        </pc:spChg>
        <pc:spChg chg="add mod">
          <ac:chgData name="Kayla N. Paramore" userId="S::kayla.n.paramore@ama-inc.com::1d9d2168-13ca-4f3a-963a-aa42850440f8" providerId="AD" clId="Web-{221B60EF-3505-C300-0B8C-A0771F984204}" dt="2024-07-22T17:23:06.325" v="328" actId="1076"/>
          <ac:spMkLst>
            <pc:docMk/>
            <pc:sldMk cId="1614742059" sldId="298"/>
            <ac:spMk id="11" creationId="{EA172A3B-7AA4-4729-F00A-C12A9B613D4D}"/>
          </ac:spMkLst>
        </pc:spChg>
        <pc:spChg chg="mod ord topLvl">
          <ac:chgData name="Kayla N. Paramore" userId="S::kayla.n.paramore@ama-inc.com::1d9d2168-13ca-4f3a-963a-aa42850440f8" providerId="AD" clId="Web-{221B60EF-3505-C300-0B8C-A0771F984204}" dt="2024-07-22T17:19:41.972" v="308" actId="1076"/>
          <ac:spMkLst>
            <pc:docMk/>
            <pc:sldMk cId="1614742059" sldId="298"/>
            <ac:spMk id="12" creationId="{D5D72579-C180-500A-C540-0D0FD4A0A5AF}"/>
          </ac:spMkLst>
        </pc:spChg>
        <pc:spChg chg="add mod">
          <ac:chgData name="Kayla N. Paramore" userId="S::kayla.n.paramore@ama-inc.com::1d9d2168-13ca-4f3a-963a-aa42850440f8" providerId="AD" clId="Web-{221B60EF-3505-C300-0B8C-A0771F984204}" dt="2024-07-22T17:23:11.294" v="330" actId="1076"/>
          <ac:spMkLst>
            <pc:docMk/>
            <pc:sldMk cId="1614742059" sldId="298"/>
            <ac:spMk id="13" creationId="{78F81414-5E5A-7107-7815-8A6F5B90953F}"/>
          </ac:spMkLst>
        </pc:spChg>
        <pc:spChg chg="mod topLvl">
          <ac:chgData name="Kayla N. Paramore" userId="S::kayla.n.paramore@ama-inc.com::1d9d2168-13ca-4f3a-963a-aa42850440f8" providerId="AD" clId="Web-{221B60EF-3505-C300-0B8C-A0771F984204}" dt="2024-07-22T16:57:43.958" v="44" actId="1076"/>
          <ac:spMkLst>
            <pc:docMk/>
            <pc:sldMk cId="1614742059" sldId="298"/>
            <ac:spMk id="14" creationId="{83EC7BC1-8B5E-9079-0624-3CC5706B3E2A}"/>
          </ac:spMkLst>
        </pc:spChg>
        <pc:spChg chg="mod topLvl">
          <ac:chgData name="Kayla N. Paramore" userId="S::kayla.n.paramore@ama-inc.com::1d9d2168-13ca-4f3a-963a-aa42850440f8" providerId="AD" clId="Web-{221B60EF-3505-C300-0B8C-A0771F984204}" dt="2024-07-22T16:57:43.989" v="45" actId="1076"/>
          <ac:spMkLst>
            <pc:docMk/>
            <pc:sldMk cId="1614742059" sldId="298"/>
            <ac:spMk id="15" creationId="{12ADF319-F804-F52C-F580-80F41287D26E}"/>
          </ac:spMkLst>
        </pc:spChg>
        <pc:spChg chg="mod ord topLvl">
          <ac:chgData name="Kayla N. Paramore" userId="S::kayla.n.paramore@ama-inc.com::1d9d2168-13ca-4f3a-963a-aa42850440f8" providerId="AD" clId="Web-{221B60EF-3505-C300-0B8C-A0771F984204}" dt="2024-07-22T17:22:45.855" v="323" actId="1076"/>
          <ac:spMkLst>
            <pc:docMk/>
            <pc:sldMk cId="1614742059" sldId="298"/>
            <ac:spMk id="16" creationId="{0F05B981-99D1-8EBC-D382-182C35F63084}"/>
          </ac:spMkLst>
        </pc:spChg>
        <pc:spChg chg="mod topLvl">
          <ac:chgData name="Kayla N. Paramore" userId="S::kayla.n.paramore@ama-inc.com::1d9d2168-13ca-4f3a-963a-aa42850440f8" providerId="AD" clId="Web-{221B60EF-3505-C300-0B8C-A0771F984204}" dt="2024-07-22T16:57:44.005" v="46" actId="1076"/>
          <ac:spMkLst>
            <pc:docMk/>
            <pc:sldMk cId="1614742059" sldId="298"/>
            <ac:spMk id="17" creationId="{3DAFA268-7BBB-E081-D2F8-16E2FBD9D4B3}"/>
          </ac:spMkLst>
        </pc:spChg>
        <pc:spChg chg="mod topLvl">
          <ac:chgData name="Kayla N. Paramore" userId="S::kayla.n.paramore@ama-inc.com::1d9d2168-13ca-4f3a-963a-aa42850440f8" providerId="AD" clId="Web-{221B60EF-3505-C300-0B8C-A0771F984204}" dt="2024-07-22T16:57:44.020" v="47" actId="1076"/>
          <ac:spMkLst>
            <pc:docMk/>
            <pc:sldMk cId="1614742059" sldId="298"/>
            <ac:spMk id="18" creationId="{8ACBD8C7-B532-A48B-92A9-7456C1B3A7E0}"/>
          </ac:spMkLst>
        </pc:spChg>
        <pc:spChg chg="mod topLvl">
          <ac:chgData name="Kayla N. Paramore" userId="S::kayla.n.paramore@ama-inc.com::1d9d2168-13ca-4f3a-963a-aa42850440f8" providerId="AD" clId="Web-{221B60EF-3505-C300-0B8C-A0771F984204}" dt="2024-07-22T16:57:44.036" v="48" actId="1076"/>
          <ac:spMkLst>
            <pc:docMk/>
            <pc:sldMk cId="1614742059" sldId="298"/>
            <ac:spMk id="19" creationId="{81C1296D-D3C6-0105-F1BE-4C39FBFAEF1D}"/>
          </ac:spMkLst>
        </pc:spChg>
        <pc:spChg chg="mod topLvl">
          <ac:chgData name="Kayla N. Paramore" userId="S::kayla.n.paramore@ama-inc.com::1d9d2168-13ca-4f3a-963a-aa42850440f8" providerId="AD" clId="Web-{221B60EF-3505-C300-0B8C-A0771F984204}" dt="2024-07-22T16:57:44.051" v="49" actId="1076"/>
          <ac:spMkLst>
            <pc:docMk/>
            <pc:sldMk cId="1614742059" sldId="298"/>
            <ac:spMk id="20" creationId="{42629D98-18E4-DF73-061C-1CBB72E876BF}"/>
          </ac:spMkLst>
        </pc:spChg>
        <pc:spChg chg="mod topLvl">
          <ac:chgData name="Kayla N. Paramore" userId="S::kayla.n.paramore@ama-inc.com::1d9d2168-13ca-4f3a-963a-aa42850440f8" providerId="AD" clId="Web-{221B60EF-3505-C300-0B8C-A0771F984204}" dt="2024-07-22T16:57:44.067" v="50" actId="1076"/>
          <ac:spMkLst>
            <pc:docMk/>
            <pc:sldMk cId="1614742059" sldId="298"/>
            <ac:spMk id="21" creationId="{54E11B60-739C-3A85-F051-BED9819A580F}"/>
          </ac:spMkLst>
        </pc:spChg>
        <pc:spChg chg="add mod">
          <ac:chgData name="Kayla N. Paramore" userId="S::kayla.n.paramore@ama-inc.com::1d9d2168-13ca-4f3a-963a-aa42850440f8" providerId="AD" clId="Web-{221B60EF-3505-C300-0B8C-A0771F984204}" dt="2024-07-22T17:23:34.623" v="335" actId="1076"/>
          <ac:spMkLst>
            <pc:docMk/>
            <pc:sldMk cId="1614742059" sldId="298"/>
            <ac:spMk id="22" creationId="{D549A756-6576-DFC3-9FA0-FB51E0AB625D}"/>
          </ac:spMkLst>
        </pc:spChg>
        <pc:spChg chg="mod topLvl">
          <ac:chgData name="Kayla N. Paramore" userId="S::kayla.n.paramore@ama-inc.com::1d9d2168-13ca-4f3a-963a-aa42850440f8" providerId="AD" clId="Web-{221B60EF-3505-C300-0B8C-A0771F984204}" dt="2024-07-22T16:57:44.083" v="51" actId="1076"/>
          <ac:spMkLst>
            <pc:docMk/>
            <pc:sldMk cId="1614742059" sldId="298"/>
            <ac:spMk id="23" creationId="{08C1C63F-D327-C295-E9F9-F9B7804E22D3}"/>
          </ac:spMkLst>
        </pc:spChg>
        <pc:spChg chg="mod topLvl">
          <ac:chgData name="Kayla N. Paramore" userId="S::kayla.n.paramore@ama-inc.com::1d9d2168-13ca-4f3a-963a-aa42850440f8" providerId="AD" clId="Web-{221B60EF-3505-C300-0B8C-A0771F984204}" dt="2024-07-22T16:57:44.098" v="52" actId="1076"/>
          <ac:spMkLst>
            <pc:docMk/>
            <pc:sldMk cId="1614742059" sldId="298"/>
            <ac:spMk id="24" creationId="{E0AC3952-464C-5578-8419-12F29C2E9A75}"/>
          </ac:spMkLst>
        </pc:spChg>
        <pc:spChg chg="mod topLvl">
          <ac:chgData name="Kayla N. Paramore" userId="S::kayla.n.paramore@ama-inc.com::1d9d2168-13ca-4f3a-963a-aa42850440f8" providerId="AD" clId="Web-{221B60EF-3505-C300-0B8C-A0771F984204}" dt="2024-07-22T16:57:44.114" v="53" actId="1076"/>
          <ac:spMkLst>
            <pc:docMk/>
            <pc:sldMk cId="1614742059" sldId="298"/>
            <ac:spMk id="25" creationId="{CC868F2A-3A8A-EED2-A7BC-04075D4E0E23}"/>
          </ac:spMkLst>
        </pc:spChg>
        <pc:spChg chg="add mod">
          <ac:chgData name="Kayla N. Paramore" userId="S::kayla.n.paramore@ama-inc.com::1d9d2168-13ca-4f3a-963a-aa42850440f8" providerId="AD" clId="Web-{221B60EF-3505-C300-0B8C-A0771F984204}" dt="2024-07-22T17:23:27.201" v="334" actId="1076"/>
          <ac:spMkLst>
            <pc:docMk/>
            <pc:sldMk cId="1614742059" sldId="298"/>
            <ac:spMk id="26" creationId="{B065E90A-7D40-358A-5C25-AC6465BB9572}"/>
          </ac:spMkLst>
        </pc:spChg>
        <pc:spChg chg="add mod">
          <ac:chgData name="Kayla N. Paramore" userId="S::kayla.n.paramore@ama-inc.com::1d9d2168-13ca-4f3a-963a-aa42850440f8" providerId="AD" clId="Web-{221B60EF-3505-C300-0B8C-A0771F984204}" dt="2024-07-22T17:23:43.249" v="338" actId="1076"/>
          <ac:spMkLst>
            <pc:docMk/>
            <pc:sldMk cId="1614742059" sldId="298"/>
            <ac:spMk id="27" creationId="{614A432A-E59D-3312-1ED7-A03BD690F072}"/>
          </ac:spMkLst>
        </pc:spChg>
        <pc:spChg chg="add mod">
          <ac:chgData name="Kayla N. Paramore" userId="S::kayla.n.paramore@ama-inc.com::1d9d2168-13ca-4f3a-963a-aa42850440f8" providerId="AD" clId="Web-{221B60EF-3505-C300-0B8C-A0771F984204}" dt="2024-07-22T17:23:46.905" v="340" actId="1076"/>
          <ac:spMkLst>
            <pc:docMk/>
            <pc:sldMk cId="1614742059" sldId="298"/>
            <ac:spMk id="28" creationId="{FD8F0E8F-1235-8BCD-F847-A9ABFDA78656}"/>
          </ac:spMkLst>
        </pc:spChg>
        <pc:spChg chg="add mod">
          <ac:chgData name="Kayla N. Paramore" userId="S::kayla.n.paramore@ama-inc.com::1d9d2168-13ca-4f3a-963a-aa42850440f8" providerId="AD" clId="Web-{221B60EF-3505-C300-0B8C-A0771F984204}" dt="2024-07-22T17:23:57.155" v="343" actId="1076"/>
          <ac:spMkLst>
            <pc:docMk/>
            <pc:sldMk cId="1614742059" sldId="298"/>
            <ac:spMk id="31" creationId="{815337D1-BE9F-83C4-026C-94429675484A}"/>
          </ac:spMkLst>
        </pc:spChg>
        <pc:spChg chg="add mod">
          <ac:chgData name="Kayla N. Paramore" userId="S::kayla.n.paramore@ama-inc.com::1d9d2168-13ca-4f3a-963a-aa42850440f8" providerId="AD" clId="Web-{221B60EF-3505-C300-0B8C-A0771F984204}" dt="2024-07-22T17:24:10.859" v="347" actId="1076"/>
          <ac:spMkLst>
            <pc:docMk/>
            <pc:sldMk cId="1614742059" sldId="298"/>
            <ac:spMk id="35" creationId="{0DD01B16-D965-426D-DEE8-CEC295610B74}"/>
          </ac:spMkLst>
        </pc:spChg>
        <pc:spChg chg="mod">
          <ac:chgData name="Kayla N. Paramore" userId="S::kayla.n.paramore@ama-inc.com::1d9d2168-13ca-4f3a-963a-aa42850440f8" providerId="AD" clId="Web-{221B60EF-3505-C300-0B8C-A0771F984204}" dt="2024-07-22T16:53:29.587" v="28" actId="1076"/>
          <ac:spMkLst>
            <pc:docMk/>
            <pc:sldMk cId="1614742059" sldId="298"/>
            <ac:spMk id="36" creationId="{6D120DA9-FCAB-DC78-FB5D-53C347AD9B62}"/>
          </ac:spMkLst>
        </pc:spChg>
        <pc:spChg chg="add mod">
          <ac:chgData name="Kayla N. Paramore" userId="S::kayla.n.paramore@ama-inc.com::1d9d2168-13ca-4f3a-963a-aa42850440f8" providerId="AD" clId="Web-{221B60EF-3505-C300-0B8C-A0771F984204}" dt="2024-07-22T17:31:11.582" v="484" actId="1076"/>
          <ac:spMkLst>
            <pc:docMk/>
            <pc:sldMk cId="1614742059" sldId="298"/>
            <ac:spMk id="38" creationId="{E25B0FDC-8EEB-76F5-5558-370023F26227}"/>
          </ac:spMkLst>
        </pc:spChg>
        <pc:spChg chg="add mod">
          <ac:chgData name="Kayla N. Paramore" userId="S::kayla.n.paramore@ama-inc.com::1d9d2168-13ca-4f3a-963a-aa42850440f8" providerId="AD" clId="Web-{221B60EF-3505-C300-0B8C-A0771F984204}" dt="2024-07-22T17:31:11.597" v="485" actId="1076"/>
          <ac:spMkLst>
            <pc:docMk/>
            <pc:sldMk cId="1614742059" sldId="298"/>
            <ac:spMk id="40" creationId="{2EB9E349-9EF7-CC4F-B3A3-D31EF2CE16AE}"/>
          </ac:spMkLst>
        </pc:spChg>
        <pc:grpChg chg="del">
          <ac:chgData name="Kayla N. Paramore" userId="S::kayla.n.paramore@ama-inc.com::1d9d2168-13ca-4f3a-963a-aa42850440f8" providerId="AD" clId="Web-{221B60EF-3505-C300-0B8C-A0771F984204}" dt="2024-07-22T16:56:54.330" v="39"/>
          <ac:grpSpMkLst>
            <pc:docMk/>
            <pc:sldMk cId="1614742059" sldId="298"/>
            <ac:grpSpMk id="32" creationId="{B5E70F15-5B9D-8BD1-6A3E-0986E8BEF9F7}"/>
          </ac:grpSpMkLst>
        </pc:grpChg>
        <pc:picChg chg="add mod modCrop">
          <ac:chgData name="Kayla N. Paramore" userId="S::kayla.n.paramore@ama-inc.com::1d9d2168-13ca-4f3a-963a-aa42850440f8" providerId="AD" clId="Web-{221B60EF-3505-C300-0B8C-A0771F984204}" dt="2024-07-22T16:53:35.712" v="29" actId="1076"/>
          <ac:picMkLst>
            <pc:docMk/>
            <pc:sldMk cId="1614742059" sldId="298"/>
            <ac:picMk id="3" creationId="{AB01D1F7-0D09-BFB2-8CB0-1D9E0DC4C408}"/>
          </ac:picMkLst>
        </pc:picChg>
        <pc:picChg chg="mod">
          <ac:chgData name="Kayla N. Paramore" userId="S::kayla.n.paramore@ama-inc.com::1d9d2168-13ca-4f3a-963a-aa42850440f8" providerId="AD" clId="Web-{221B60EF-3505-C300-0B8C-A0771F984204}" dt="2024-07-22T17:18:41.563" v="294" actId="1076"/>
          <ac:picMkLst>
            <pc:docMk/>
            <pc:sldMk cId="1614742059" sldId="298"/>
            <ac:picMk id="4" creationId="{E08ABA73-019C-C831-BF93-3CD282809B3F}"/>
          </ac:picMkLst>
        </pc:picChg>
        <pc:picChg chg="del">
          <ac:chgData name="Kayla N. Paramore" userId="S::kayla.n.paramore@ama-inc.com::1d9d2168-13ca-4f3a-963a-aa42850440f8" providerId="AD" clId="Web-{221B60EF-3505-C300-0B8C-A0771F984204}" dt="2024-07-22T16:52:06.255" v="15"/>
          <ac:picMkLst>
            <pc:docMk/>
            <pc:sldMk cId="1614742059" sldId="298"/>
            <ac:picMk id="5" creationId="{4DB84513-C664-C875-D462-2838008B95B0}"/>
          </ac:picMkLst>
        </pc:picChg>
        <pc:picChg chg="del topLvl">
          <ac:chgData name="Kayla N. Paramore" userId="S::kayla.n.paramore@ama-inc.com::1d9d2168-13ca-4f3a-963a-aa42850440f8" providerId="AD" clId="Web-{221B60EF-3505-C300-0B8C-A0771F984204}" dt="2024-07-22T16:56:59.409" v="40"/>
          <ac:picMkLst>
            <pc:docMk/>
            <pc:sldMk cId="1614742059" sldId="298"/>
            <ac:picMk id="8" creationId="{86916FC2-77B6-98BC-F02E-7606E3B0D71C}"/>
          </ac:picMkLst>
        </pc:picChg>
        <pc:picChg chg="mod topLvl">
          <ac:chgData name="Kayla N. Paramore" userId="S::kayla.n.paramore@ama-inc.com::1d9d2168-13ca-4f3a-963a-aa42850440f8" providerId="AD" clId="Web-{221B60EF-3505-C300-0B8C-A0771F984204}" dt="2024-07-22T16:57:44.130" v="54" actId="1076"/>
          <ac:picMkLst>
            <pc:docMk/>
            <pc:sldMk cId="1614742059" sldId="298"/>
            <ac:picMk id="30" creationId="{B852292D-BBA0-B01D-828A-6E43787B9049}"/>
          </ac:picMkLst>
        </pc:picChg>
      </pc:sldChg>
      <pc:sldChg chg="delSp modSp">
        <pc:chgData name="Kayla N. Paramore" userId="S::kayla.n.paramore@ama-inc.com::1d9d2168-13ca-4f3a-963a-aa42850440f8" providerId="AD" clId="Web-{221B60EF-3505-C300-0B8C-A0771F984204}" dt="2024-07-22T18:11:02.161" v="652" actId="20577"/>
        <pc:sldMkLst>
          <pc:docMk/>
          <pc:sldMk cId="3478226230" sldId="299"/>
        </pc:sldMkLst>
        <pc:spChg chg="mod">
          <ac:chgData name="Kayla N. Paramore" userId="S::kayla.n.paramore@ama-inc.com::1d9d2168-13ca-4f3a-963a-aa42850440f8" providerId="AD" clId="Web-{221B60EF-3505-C300-0B8C-A0771F984204}" dt="2024-07-22T18:11:02.161" v="652" actId="20577"/>
          <ac:spMkLst>
            <pc:docMk/>
            <pc:sldMk cId="3478226230" sldId="299"/>
            <ac:spMk id="2" creationId="{6A0C206A-FFE2-F7AF-C390-76F72693C213}"/>
          </ac:spMkLst>
        </pc:spChg>
        <pc:spChg chg="del">
          <ac:chgData name="Kayla N. Paramore" userId="S::kayla.n.paramore@ama-inc.com::1d9d2168-13ca-4f3a-963a-aa42850440f8" providerId="AD" clId="Web-{221B60EF-3505-C300-0B8C-A0771F984204}" dt="2024-07-22T18:10:27.800" v="617"/>
          <ac:spMkLst>
            <pc:docMk/>
            <pc:sldMk cId="3478226230" sldId="299"/>
            <ac:spMk id="5" creationId="{611B02B8-DBD0-46C5-A567-089249E6F638}"/>
          </ac:spMkLst>
        </pc:spChg>
      </pc:sldChg>
      <pc:sldChg chg="addSp delSp modSp">
        <pc:chgData name="Kayla N. Paramore" userId="S::kayla.n.paramore@ama-inc.com::1d9d2168-13ca-4f3a-963a-aa42850440f8" providerId="AD" clId="Web-{221B60EF-3505-C300-0B8C-A0771F984204}" dt="2024-07-22T17:07:39.360" v="291" actId="20577"/>
        <pc:sldMkLst>
          <pc:docMk/>
          <pc:sldMk cId="1642679567" sldId="304"/>
        </pc:sldMkLst>
        <pc:spChg chg="add del">
          <ac:chgData name="Kayla N. Paramore" userId="S::kayla.n.paramore@ama-inc.com::1d9d2168-13ca-4f3a-963a-aa42850440f8" providerId="AD" clId="Web-{221B60EF-3505-C300-0B8C-A0771F984204}" dt="2024-07-22T17:07:33.688" v="110"/>
          <ac:spMkLst>
            <pc:docMk/>
            <pc:sldMk cId="1642679567" sldId="304"/>
            <ac:spMk id="3" creationId="{10908741-9CEA-9F36-79DD-17D40BB1BDAE}"/>
          </ac:spMkLst>
        </pc:spChg>
        <pc:spChg chg="add del">
          <ac:chgData name="Kayla N. Paramore" userId="S::kayla.n.paramore@ama-inc.com::1d9d2168-13ca-4f3a-963a-aa42850440f8" providerId="AD" clId="Web-{221B60EF-3505-C300-0B8C-A0771F984204}" dt="2024-07-22T17:07:33.688" v="109"/>
          <ac:spMkLst>
            <pc:docMk/>
            <pc:sldMk cId="1642679567" sldId="304"/>
            <ac:spMk id="5" creationId="{9947DE1A-92BF-2620-8517-A27EB36DC477}"/>
          </ac:spMkLst>
        </pc:spChg>
        <pc:spChg chg="add del">
          <ac:chgData name="Kayla N. Paramore" userId="S::kayla.n.paramore@ama-inc.com::1d9d2168-13ca-4f3a-963a-aa42850440f8" providerId="AD" clId="Web-{221B60EF-3505-C300-0B8C-A0771F984204}" dt="2024-07-22T17:07:33.266" v="108"/>
          <ac:spMkLst>
            <pc:docMk/>
            <pc:sldMk cId="1642679567" sldId="304"/>
            <ac:spMk id="7" creationId="{EA0D6A7F-8C11-319F-949A-187DACDD2EA9}"/>
          </ac:spMkLst>
        </pc:spChg>
        <pc:spChg chg="add del">
          <ac:chgData name="Kayla N. Paramore" userId="S::kayla.n.paramore@ama-inc.com::1d9d2168-13ca-4f3a-963a-aa42850440f8" providerId="AD" clId="Web-{221B60EF-3505-C300-0B8C-A0771F984204}" dt="2024-07-22T17:07:33.266" v="107"/>
          <ac:spMkLst>
            <pc:docMk/>
            <pc:sldMk cId="1642679567" sldId="304"/>
            <ac:spMk id="9" creationId="{D92F5A70-3F05-BAF8-BA3D-F0C55CF60AC0}"/>
          </ac:spMkLst>
        </pc:spChg>
        <pc:spChg chg="add del">
          <ac:chgData name="Kayla N. Paramore" userId="S::kayla.n.paramore@ama-inc.com::1d9d2168-13ca-4f3a-963a-aa42850440f8" providerId="AD" clId="Web-{221B60EF-3505-C300-0B8C-A0771F984204}" dt="2024-07-22T17:07:32.813" v="106"/>
          <ac:spMkLst>
            <pc:docMk/>
            <pc:sldMk cId="1642679567" sldId="304"/>
            <ac:spMk id="11" creationId="{11D0B186-6733-D515-0400-D4037DC71AAD}"/>
          </ac:spMkLst>
        </pc:spChg>
        <pc:spChg chg="add del">
          <ac:chgData name="Kayla N. Paramore" userId="S::kayla.n.paramore@ama-inc.com::1d9d2168-13ca-4f3a-963a-aa42850440f8" providerId="AD" clId="Web-{221B60EF-3505-C300-0B8C-A0771F984204}" dt="2024-07-22T17:07:32.422" v="105"/>
          <ac:spMkLst>
            <pc:docMk/>
            <pc:sldMk cId="1642679567" sldId="304"/>
            <ac:spMk id="13" creationId="{A69ED534-1E4E-28CF-9603-8E3C6084BC1A}"/>
          </ac:spMkLst>
        </pc:spChg>
        <pc:spChg chg="del">
          <ac:chgData name="Kayla N. Paramore" userId="S::kayla.n.paramore@ama-inc.com::1d9d2168-13ca-4f3a-963a-aa42850440f8" providerId="AD" clId="Web-{221B60EF-3505-C300-0B8C-A0771F984204}" dt="2024-07-22T17:07:33.751" v="283"/>
          <ac:spMkLst>
            <pc:docMk/>
            <pc:sldMk cId="1642679567" sldId="304"/>
            <ac:spMk id="14" creationId="{BDDDB756-B89D-5381-E321-7858E8102333}"/>
          </ac:spMkLst>
        </pc:spChg>
        <pc:spChg chg="del">
          <ac:chgData name="Kayla N. Paramore" userId="S::kayla.n.paramore@ama-inc.com::1d9d2168-13ca-4f3a-963a-aa42850440f8" providerId="AD" clId="Web-{221B60EF-3505-C300-0B8C-A0771F984204}" dt="2024-07-22T17:07:33.751" v="282"/>
          <ac:spMkLst>
            <pc:docMk/>
            <pc:sldMk cId="1642679567" sldId="304"/>
            <ac:spMk id="15" creationId="{1267D62A-F711-0205-0510-528B0E4718FD}"/>
          </ac:spMkLst>
        </pc:spChg>
        <pc:spChg chg="del">
          <ac:chgData name="Kayla N. Paramore" userId="S::kayla.n.paramore@ama-inc.com::1d9d2168-13ca-4f3a-963a-aa42850440f8" providerId="AD" clId="Web-{221B60EF-3505-C300-0B8C-A0771F984204}" dt="2024-07-22T17:07:33.751" v="281"/>
          <ac:spMkLst>
            <pc:docMk/>
            <pc:sldMk cId="1642679567" sldId="304"/>
            <ac:spMk id="16" creationId="{1D199257-4D4D-C6D7-76AA-CF480B356902}"/>
          </ac:spMkLst>
        </pc:spChg>
        <pc:spChg chg="add del mod">
          <ac:chgData name="Kayla N. Paramore" userId="S::kayla.n.paramore@ama-inc.com::1d9d2168-13ca-4f3a-963a-aa42850440f8" providerId="AD" clId="Web-{221B60EF-3505-C300-0B8C-A0771F984204}" dt="2024-07-22T17:07:32.422" v="104"/>
          <ac:spMkLst>
            <pc:docMk/>
            <pc:sldMk cId="1642679567" sldId="304"/>
            <ac:spMk id="18" creationId="{8280BCEC-24D3-5A31-6796-4E6D0350E26A}"/>
          </ac:spMkLst>
        </pc:spChg>
        <pc:spChg chg="add mod">
          <ac:chgData name="Kayla N. Paramore" userId="S::kayla.n.paramore@ama-inc.com::1d9d2168-13ca-4f3a-963a-aa42850440f8" providerId="AD" clId="Web-{221B60EF-3505-C300-0B8C-A0771F984204}" dt="2024-07-22T17:07:39.360" v="291" actId="20577"/>
          <ac:spMkLst>
            <pc:docMk/>
            <pc:sldMk cId="1642679567" sldId="304"/>
            <ac:spMk id="32" creationId="{514CD341-CC70-6A3C-A5A4-21340F962804}"/>
          </ac:spMkLst>
        </pc:spChg>
        <pc:spChg chg="del">
          <ac:chgData name="Kayla N. Paramore" userId="S::kayla.n.paramore@ama-inc.com::1d9d2168-13ca-4f3a-963a-aa42850440f8" providerId="AD" clId="Web-{221B60EF-3505-C300-0B8C-A0771F984204}" dt="2024-07-22T17:07:33.751" v="280"/>
          <ac:spMkLst>
            <pc:docMk/>
            <pc:sldMk cId="1642679567" sldId="304"/>
            <ac:spMk id="54" creationId="{4147DA07-1984-7610-366C-D8E468A89F4D}"/>
          </ac:spMkLst>
        </pc:spChg>
        <pc:spChg chg="del">
          <ac:chgData name="Kayla N. Paramore" userId="S::kayla.n.paramore@ama-inc.com::1d9d2168-13ca-4f3a-963a-aa42850440f8" providerId="AD" clId="Web-{221B60EF-3505-C300-0B8C-A0771F984204}" dt="2024-07-22T17:07:33.751" v="279"/>
          <ac:spMkLst>
            <pc:docMk/>
            <pc:sldMk cId="1642679567" sldId="304"/>
            <ac:spMk id="55" creationId="{1B8328FC-ED39-22D4-43C0-C767C49F67F5}"/>
          </ac:spMkLst>
        </pc:spChg>
        <pc:spChg chg="del">
          <ac:chgData name="Kayla N. Paramore" userId="S::kayla.n.paramore@ama-inc.com::1d9d2168-13ca-4f3a-963a-aa42850440f8" providerId="AD" clId="Web-{221B60EF-3505-C300-0B8C-A0771F984204}" dt="2024-07-22T17:07:33.782" v="284"/>
          <ac:spMkLst>
            <pc:docMk/>
            <pc:sldMk cId="1642679567" sldId="304"/>
            <ac:spMk id="81" creationId="{07671AEB-78D6-BF51-19E2-C116700CE0E9}"/>
          </ac:spMkLst>
        </pc:spChg>
        <pc:spChg chg="del">
          <ac:chgData name="Kayla N. Paramore" userId="S::kayla.n.paramore@ama-inc.com::1d9d2168-13ca-4f3a-963a-aa42850440f8" providerId="AD" clId="Web-{221B60EF-3505-C300-0B8C-A0771F984204}" dt="2024-07-22T17:07:33.751" v="278"/>
          <ac:spMkLst>
            <pc:docMk/>
            <pc:sldMk cId="1642679567" sldId="304"/>
            <ac:spMk id="82" creationId="{A9EF1B02-4674-8B1C-C675-80D91AA3BC7A}"/>
          </ac:spMkLst>
        </pc:spChg>
        <pc:spChg chg="del">
          <ac:chgData name="Kayla N. Paramore" userId="S::kayla.n.paramore@ama-inc.com::1d9d2168-13ca-4f3a-963a-aa42850440f8" providerId="AD" clId="Web-{221B60EF-3505-C300-0B8C-A0771F984204}" dt="2024-07-22T17:07:33.751" v="277"/>
          <ac:spMkLst>
            <pc:docMk/>
            <pc:sldMk cId="1642679567" sldId="304"/>
            <ac:spMk id="85" creationId="{DADAE130-F423-2EE8-CD81-EC3AAC675073}"/>
          </ac:spMkLst>
        </pc:spChg>
        <pc:spChg chg="del">
          <ac:chgData name="Kayla N. Paramore" userId="S::kayla.n.paramore@ama-inc.com::1d9d2168-13ca-4f3a-963a-aa42850440f8" providerId="AD" clId="Web-{221B60EF-3505-C300-0B8C-A0771F984204}" dt="2024-07-22T17:07:33.751" v="276"/>
          <ac:spMkLst>
            <pc:docMk/>
            <pc:sldMk cId="1642679567" sldId="304"/>
            <ac:spMk id="86" creationId="{E5BB639E-20C7-2E4E-BB51-74524F9DB29B}"/>
          </ac:spMkLst>
        </pc:spChg>
        <pc:spChg chg="del">
          <ac:chgData name="Kayla N. Paramore" userId="S::kayla.n.paramore@ama-inc.com::1d9d2168-13ca-4f3a-963a-aa42850440f8" providerId="AD" clId="Web-{221B60EF-3505-C300-0B8C-A0771F984204}" dt="2024-07-22T17:07:33.751" v="275"/>
          <ac:spMkLst>
            <pc:docMk/>
            <pc:sldMk cId="1642679567" sldId="304"/>
            <ac:spMk id="87" creationId="{19C97A2D-EE46-7C37-32B7-71B924BAA400}"/>
          </ac:spMkLst>
        </pc:spChg>
        <pc:spChg chg="del">
          <ac:chgData name="Kayla N. Paramore" userId="S::kayla.n.paramore@ama-inc.com::1d9d2168-13ca-4f3a-963a-aa42850440f8" providerId="AD" clId="Web-{221B60EF-3505-C300-0B8C-A0771F984204}" dt="2024-07-22T17:07:33.751" v="274"/>
          <ac:spMkLst>
            <pc:docMk/>
            <pc:sldMk cId="1642679567" sldId="304"/>
            <ac:spMk id="88" creationId="{BB854DE3-688F-F4C8-BAE7-AFFCDB8452F7}"/>
          </ac:spMkLst>
        </pc:spChg>
        <pc:spChg chg="del">
          <ac:chgData name="Kayla N. Paramore" userId="S::kayla.n.paramore@ama-inc.com::1d9d2168-13ca-4f3a-963a-aa42850440f8" providerId="AD" clId="Web-{221B60EF-3505-C300-0B8C-A0771F984204}" dt="2024-07-22T17:07:33.751" v="273"/>
          <ac:spMkLst>
            <pc:docMk/>
            <pc:sldMk cId="1642679567" sldId="304"/>
            <ac:spMk id="89" creationId="{73E42ACA-45FC-B5C8-1D03-47D8823CAA63}"/>
          </ac:spMkLst>
        </pc:spChg>
        <pc:spChg chg="del">
          <ac:chgData name="Kayla N. Paramore" userId="S::kayla.n.paramore@ama-inc.com::1d9d2168-13ca-4f3a-963a-aa42850440f8" providerId="AD" clId="Web-{221B60EF-3505-C300-0B8C-A0771F984204}" dt="2024-07-22T17:07:33.751" v="272"/>
          <ac:spMkLst>
            <pc:docMk/>
            <pc:sldMk cId="1642679567" sldId="304"/>
            <ac:spMk id="90" creationId="{0FAF55CA-1CFA-AAC5-239E-871EBD8CBAD3}"/>
          </ac:spMkLst>
        </pc:spChg>
        <pc:spChg chg="del">
          <ac:chgData name="Kayla N. Paramore" userId="S::kayla.n.paramore@ama-inc.com::1d9d2168-13ca-4f3a-963a-aa42850440f8" providerId="AD" clId="Web-{221B60EF-3505-C300-0B8C-A0771F984204}" dt="2024-07-22T17:07:33.751" v="271"/>
          <ac:spMkLst>
            <pc:docMk/>
            <pc:sldMk cId="1642679567" sldId="304"/>
            <ac:spMk id="91" creationId="{27FDEF68-67F6-10AE-7060-E1A98E2185A4}"/>
          </ac:spMkLst>
        </pc:spChg>
        <pc:spChg chg="del">
          <ac:chgData name="Kayla N. Paramore" userId="S::kayla.n.paramore@ama-inc.com::1d9d2168-13ca-4f3a-963a-aa42850440f8" providerId="AD" clId="Web-{221B60EF-3505-C300-0B8C-A0771F984204}" dt="2024-07-22T17:07:33.751" v="270"/>
          <ac:spMkLst>
            <pc:docMk/>
            <pc:sldMk cId="1642679567" sldId="304"/>
            <ac:spMk id="92" creationId="{4C0AF509-EB73-7C95-526B-5C1F7858CE83}"/>
          </ac:spMkLst>
        </pc:spChg>
        <pc:spChg chg="del">
          <ac:chgData name="Kayla N. Paramore" userId="S::kayla.n.paramore@ama-inc.com::1d9d2168-13ca-4f3a-963a-aa42850440f8" providerId="AD" clId="Web-{221B60EF-3505-C300-0B8C-A0771F984204}" dt="2024-07-22T17:07:33.751" v="269"/>
          <ac:spMkLst>
            <pc:docMk/>
            <pc:sldMk cId="1642679567" sldId="304"/>
            <ac:spMk id="93" creationId="{873A5114-6B8B-DA2F-852E-E514F6D37A86}"/>
          </ac:spMkLst>
        </pc:spChg>
        <pc:spChg chg="del">
          <ac:chgData name="Kayla N. Paramore" userId="S::kayla.n.paramore@ama-inc.com::1d9d2168-13ca-4f3a-963a-aa42850440f8" providerId="AD" clId="Web-{221B60EF-3505-C300-0B8C-A0771F984204}" dt="2024-07-22T17:07:33.751" v="268"/>
          <ac:spMkLst>
            <pc:docMk/>
            <pc:sldMk cId="1642679567" sldId="304"/>
            <ac:spMk id="94" creationId="{A14D6956-9094-2F9E-2200-A8B6F5EB62BB}"/>
          </ac:spMkLst>
        </pc:spChg>
        <pc:spChg chg="del">
          <ac:chgData name="Kayla N. Paramore" userId="S::kayla.n.paramore@ama-inc.com::1d9d2168-13ca-4f3a-963a-aa42850440f8" providerId="AD" clId="Web-{221B60EF-3505-C300-0B8C-A0771F984204}" dt="2024-07-22T17:07:33.751" v="267"/>
          <ac:spMkLst>
            <pc:docMk/>
            <pc:sldMk cId="1642679567" sldId="304"/>
            <ac:spMk id="95" creationId="{098EDDBE-06E4-650E-8596-051371645B22}"/>
          </ac:spMkLst>
        </pc:spChg>
        <pc:spChg chg="del">
          <ac:chgData name="Kayla N. Paramore" userId="S::kayla.n.paramore@ama-inc.com::1d9d2168-13ca-4f3a-963a-aa42850440f8" providerId="AD" clId="Web-{221B60EF-3505-C300-0B8C-A0771F984204}" dt="2024-07-22T17:07:33.751" v="266"/>
          <ac:spMkLst>
            <pc:docMk/>
            <pc:sldMk cId="1642679567" sldId="304"/>
            <ac:spMk id="96" creationId="{5CE0152F-E24C-59E0-1190-727BF750B77F}"/>
          </ac:spMkLst>
        </pc:spChg>
        <pc:spChg chg="del">
          <ac:chgData name="Kayla N. Paramore" userId="S::kayla.n.paramore@ama-inc.com::1d9d2168-13ca-4f3a-963a-aa42850440f8" providerId="AD" clId="Web-{221B60EF-3505-C300-0B8C-A0771F984204}" dt="2024-07-22T17:07:33.751" v="265"/>
          <ac:spMkLst>
            <pc:docMk/>
            <pc:sldMk cId="1642679567" sldId="304"/>
            <ac:spMk id="97" creationId="{F4360D8E-7AD3-DF06-A6A6-753C5479B8DA}"/>
          </ac:spMkLst>
        </pc:spChg>
        <pc:spChg chg="del">
          <ac:chgData name="Kayla N. Paramore" userId="S::kayla.n.paramore@ama-inc.com::1d9d2168-13ca-4f3a-963a-aa42850440f8" providerId="AD" clId="Web-{221B60EF-3505-C300-0B8C-A0771F984204}" dt="2024-07-22T17:07:33.751" v="264"/>
          <ac:spMkLst>
            <pc:docMk/>
            <pc:sldMk cId="1642679567" sldId="304"/>
            <ac:spMk id="98" creationId="{2CD63E39-D627-BF46-2F57-79E322B9DF83}"/>
          </ac:spMkLst>
        </pc:spChg>
        <pc:spChg chg="del">
          <ac:chgData name="Kayla N. Paramore" userId="S::kayla.n.paramore@ama-inc.com::1d9d2168-13ca-4f3a-963a-aa42850440f8" providerId="AD" clId="Web-{221B60EF-3505-C300-0B8C-A0771F984204}" dt="2024-07-22T17:07:33.751" v="263"/>
          <ac:spMkLst>
            <pc:docMk/>
            <pc:sldMk cId="1642679567" sldId="304"/>
            <ac:spMk id="99" creationId="{81A12F0E-7083-F1E2-4271-B9DA137DC966}"/>
          </ac:spMkLst>
        </pc:spChg>
        <pc:spChg chg="del">
          <ac:chgData name="Kayla N. Paramore" userId="S::kayla.n.paramore@ama-inc.com::1d9d2168-13ca-4f3a-963a-aa42850440f8" providerId="AD" clId="Web-{221B60EF-3505-C300-0B8C-A0771F984204}" dt="2024-07-22T17:07:33.751" v="262"/>
          <ac:spMkLst>
            <pc:docMk/>
            <pc:sldMk cId="1642679567" sldId="304"/>
            <ac:spMk id="100" creationId="{9FE40467-F5F7-BF0D-F831-856D6564627B}"/>
          </ac:spMkLst>
        </pc:spChg>
        <pc:spChg chg="del">
          <ac:chgData name="Kayla N. Paramore" userId="S::kayla.n.paramore@ama-inc.com::1d9d2168-13ca-4f3a-963a-aa42850440f8" providerId="AD" clId="Web-{221B60EF-3505-C300-0B8C-A0771F984204}" dt="2024-07-22T17:07:33.751" v="261"/>
          <ac:spMkLst>
            <pc:docMk/>
            <pc:sldMk cId="1642679567" sldId="304"/>
            <ac:spMk id="101" creationId="{2F157613-EC89-74E4-18EC-EEC2A24F8109}"/>
          </ac:spMkLst>
        </pc:spChg>
        <pc:spChg chg="del">
          <ac:chgData name="Kayla N. Paramore" userId="S::kayla.n.paramore@ama-inc.com::1d9d2168-13ca-4f3a-963a-aa42850440f8" providerId="AD" clId="Web-{221B60EF-3505-C300-0B8C-A0771F984204}" dt="2024-07-22T17:07:33.751" v="260"/>
          <ac:spMkLst>
            <pc:docMk/>
            <pc:sldMk cId="1642679567" sldId="304"/>
            <ac:spMk id="102" creationId="{BAE505B9-1DD3-B1AC-1A51-B7E418859DC0}"/>
          </ac:spMkLst>
        </pc:spChg>
        <pc:spChg chg="del">
          <ac:chgData name="Kayla N. Paramore" userId="S::kayla.n.paramore@ama-inc.com::1d9d2168-13ca-4f3a-963a-aa42850440f8" providerId="AD" clId="Web-{221B60EF-3505-C300-0B8C-A0771F984204}" dt="2024-07-22T17:07:33.735" v="246"/>
          <ac:spMkLst>
            <pc:docMk/>
            <pc:sldMk cId="1642679567" sldId="304"/>
            <ac:spMk id="116" creationId="{6B6F99B6-38F1-3EFC-243A-B970F768ECCC}"/>
          </ac:spMkLst>
        </pc:spChg>
        <pc:spChg chg="del">
          <ac:chgData name="Kayla N. Paramore" userId="S::kayla.n.paramore@ama-inc.com::1d9d2168-13ca-4f3a-963a-aa42850440f8" providerId="AD" clId="Web-{221B60EF-3505-C300-0B8C-A0771F984204}" dt="2024-07-22T17:07:33.735" v="240"/>
          <ac:spMkLst>
            <pc:docMk/>
            <pc:sldMk cId="1642679567" sldId="304"/>
            <ac:spMk id="122" creationId="{BDDDB756-B89D-5381-E321-7858E8102333}"/>
          </ac:spMkLst>
        </pc:spChg>
        <pc:spChg chg="del">
          <ac:chgData name="Kayla N. Paramore" userId="S::kayla.n.paramore@ama-inc.com::1d9d2168-13ca-4f3a-963a-aa42850440f8" providerId="AD" clId="Web-{221B60EF-3505-C300-0B8C-A0771F984204}" dt="2024-07-22T17:07:33.735" v="239"/>
          <ac:spMkLst>
            <pc:docMk/>
            <pc:sldMk cId="1642679567" sldId="304"/>
            <ac:spMk id="123" creationId="{1267D62A-F711-0205-0510-528B0E4718FD}"/>
          </ac:spMkLst>
        </pc:spChg>
        <pc:spChg chg="del">
          <ac:chgData name="Kayla N. Paramore" userId="S::kayla.n.paramore@ama-inc.com::1d9d2168-13ca-4f3a-963a-aa42850440f8" providerId="AD" clId="Web-{221B60EF-3505-C300-0B8C-A0771F984204}" dt="2024-07-22T17:07:33.735" v="238"/>
          <ac:spMkLst>
            <pc:docMk/>
            <pc:sldMk cId="1642679567" sldId="304"/>
            <ac:spMk id="124" creationId="{1D199257-4D4D-C6D7-76AA-CF480B356902}"/>
          </ac:spMkLst>
        </pc:spChg>
        <pc:spChg chg="del">
          <ac:chgData name="Kayla N. Paramore" userId="S::kayla.n.paramore@ama-inc.com::1d9d2168-13ca-4f3a-963a-aa42850440f8" providerId="AD" clId="Web-{221B60EF-3505-C300-0B8C-A0771F984204}" dt="2024-07-22T17:07:33.735" v="237"/>
          <ac:spMkLst>
            <pc:docMk/>
            <pc:sldMk cId="1642679567" sldId="304"/>
            <ac:spMk id="125" creationId="{4147DA07-1984-7610-366C-D8E468A89F4D}"/>
          </ac:spMkLst>
        </pc:spChg>
        <pc:spChg chg="del">
          <ac:chgData name="Kayla N. Paramore" userId="S::kayla.n.paramore@ama-inc.com::1d9d2168-13ca-4f3a-963a-aa42850440f8" providerId="AD" clId="Web-{221B60EF-3505-C300-0B8C-A0771F984204}" dt="2024-07-22T17:07:33.735" v="236"/>
          <ac:spMkLst>
            <pc:docMk/>
            <pc:sldMk cId="1642679567" sldId="304"/>
            <ac:spMk id="126" creationId="{1B8328FC-ED39-22D4-43C0-C767C49F67F5}"/>
          </ac:spMkLst>
        </pc:spChg>
        <pc:spChg chg="del">
          <ac:chgData name="Kayla N. Paramore" userId="S::kayla.n.paramore@ama-inc.com::1d9d2168-13ca-4f3a-963a-aa42850440f8" providerId="AD" clId="Web-{221B60EF-3505-C300-0B8C-A0771F984204}" dt="2024-07-22T17:07:33.735" v="235"/>
          <ac:spMkLst>
            <pc:docMk/>
            <pc:sldMk cId="1642679567" sldId="304"/>
            <ac:spMk id="127" creationId="{A9EF1B02-4674-8B1C-C675-80D91AA3BC7A}"/>
          </ac:spMkLst>
        </pc:spChg>
        <pc:spChg chg="del">
          <ac:chgData name="Kayla N. Paramore" userId="S::kayla.n.paramore@ama-inc.com::1d9d2168-13ca-4f3a-963a-aa42850440f8" providerId="AD" clId="Web-{221B60EF-3505-C300-0B8C-A0771F984204}" dt="2024-07-22T17:07:33.735" v="234"/>
          <ac:spMkLst>
            <pc:docMk/>
            <pc:sldMk cId="1642679567" sldId="304"/>
            <ac:spMk id="128" creationId="{DADAE130-F423-2EE8-CD81-EC3AAC675073}"/>
          </ac:spMkLst>
        </pc:spChg>
        <pc:spChg chg="del">
          <ac:chgData name="Kayla N. Paramore" userId="S::kayla.n.paramore@ama-inc.com::1d9d2168-13ca-4f3a-963a-aa42850440f8" providerId="AD" clId="Web-{221B60EF-3505-C300-0B8C-A0771F984204}" dt="2024-07-22T17:07:33.735" v="233"/>
          <ac:spMkLst>
            <pc:docMk/>
            <pc:sldMk cId="1642679567" sldId="304"/>
            <ac:spMk id="129" creationId="{E5BB639E-20C7-2E4E-BB51-74524F9DB29B}"/>
          </ac:spMkLst>
        </pc:spChg>
        <pc:spChg chg="del">
          <ac:chgData name="Kayla N. Paramore" userId="S::kayla.n.paramore@ama-inc.com::1d9d2168-13ca-4f3a-963a-aa42850440f8" providerId="AD" clId="Web-{221B60EF-3505-C300-0B8C-A0771F984204}" dt="2024-07-22T17:07:33.735" v="232"/>
          <ac:spMkLst>
            <pc:docMk/>
            <pc:sldMk cId="1642679567" sldId="304"/>
            <ac:spMk id="130" creationId="{19C97A2D-EE46-7C37-32B7-71B924BAA400}"/>
          </ac:spMkLst>
        </pc:spChg>
        <pc:spChg chg="del">
          <ac:chgData name="Kayla N. Paramore" userId="S::kayla.n.paramore@ama-inc.com::1d9d2168-13ca-4f3a-963a-aa42850440f8" providerId="AD" clId="Web-{221B60EF-3505-C300-0B8C-A0771F984204}" dt="2024-07-22T17:07:33.735" v="231"/>
          <ac:spMkLst>
            <pc:docMk/>
            <pc:sldMk cId="1642679567" sldId="304"/>
            <ac:spMk id="131" creationId="{BB854DE3-688F-F4C8-BAE7-AFFCDB8452F7}"/>
          </ac:spMkLst>
        </pc:spChg>
        <pc:spChg chg="del">
          <ac:chgData name="Kayla N. Paramore" userId="S::kayla.n.paramore@ama-inc.com::1d9d2168-13ca-4f3a-963a-aa42850440f8" providerId="AD" clId="Web-{221B60EF-3505-C300-0B8C-A0771F984204}" dt="2024-07-22T17:07:33.735" v="230"/>
          <ac:spMkLst>
            <pc:docMk/>
            <pc:sldMk cId="1642679567" sldId="304"/>
            <ac:spMk id="132" creationId="{73E42ACA-45FC-B5C8-1D03-47D8823CAA63}"/>
          </ac:spMkLst>
        </pc:spChg>
        <pc:spChg chg="del">
          <ac:chgData name="Kayla N. Paramore" userId="S::kayla.n.paramore@ama-inc.com::1d9d2168-13ca-4f3a-963a-aa42850440f8" providerId="AD" clId="Web-{221B60EF-3505-C300-0B8C-A0771F984204}" dt="2024-07-22T17:07:33.735" v="229"/>
          <ac:spMkLst>
            <pc:docMk/>
            <pc:sldMk cId="1642679567" sldId="304"/>
            <ac:spMk id="133" creationId="{0FAF55CA-1CFA-AAC5-239E-871EBD8CBAD3}"/>
          </ac:spMkLst>
        </pc:spChg>
        <pc:spChg chg="del">
          <ac:chgData name="Kayla N. Paramore" userId="S::kayla.n.paramore@ama-inc.com::1d9d2168-13ca-4f3a-963a-aa42850440f8" providerId="AD" clId="Web-{221B60EF-3505-C300-0B8C-A0771F984204}" dt="2024-07-22T17:07:33.735" v="228"/>
          <ac:spMkLst>
            <pc:docMk/>
            <pc:sldMk cId="1642679567" sldId="304"/>
            <ac:spMk id="134" creationId="{27FDEF68-67F6-10AE-7060-E1A98E2185A4}"/>
          </ac:spMkLst>
        </pc:spChg>
        <pc:spChg chg="del">
          <ac:chgData name="Kayla N. Paramore" userId="S::kayla.n.paramore@ama-inc.com::1d9d2168-13ca-4f3a-963a-aa42850440f8" providerId="AD" clId="Web-{221B60EF-3505-C300-0B8C-A0771F984204}" dt="2024-07-22T17:07:33.735" v="227"/>
          <ac:spMkLst>
            <pc:docMk/>
            <pc:sldMk cId="1642679567" sldId="304"/>
            <ac:spMk id="135" creationId="{4C0AF509-EB73-7C95-526B-5C1F7858CE83}"/>
          </ac:spMkLst>
        </pc:spChg>
        <pc:spChg chg="del">
          <ac:chgData name="Kayla N. Paramore" userId="S::kayla.n.paramore@ama-inc.com::1d9d2168-13ca-4f3a-963a-aa42850440f8" providerId="AD" clId="Web-{221B60EF-3505-C300-0B8C-A0771F984204}" dt="2024-07-22T17:07:33.735" v="226"/>
          <ac:spMkLst>
            <pc:docMk/>
            <pc:sldMk cId="1642679567" sldId="304"/>
            <ac:spMk id="136" creationId="{873A5114-6B8B-DA2F-852E-E514F6D37A86}"/>
          </ac:spMkLst>
        </pc:spChg>
        <pc:spChg chg="del">
          <ac:chgData name="Kayla N. Paramore" userId="S::kayla.n.paramore@ama-inc.com::1d9d2168-13ca-4f3a-963a-aa42850440f8" providerId="AD" clId="Web-{221B60EF-3505-C300-0B8C-A0771F984204}" dt="2024-07-22T17:07:33.735" v="225"/>
          <ac:spMkLst>
            <pc:docMk/>
            <pc:sldMk cId="1642679567" sldId="304"/>
            <ac:spMk id="137" creationId="{A14D6956-9094-2F9E-2200-A8B6F5EB62BB}"/>
          </ac:spMkLst>
        </pc:spChg>
        <pc:spChg chg="del">
          <ac:chgData name="Kayla N. Paramore" userId="S::kayla.n.paramore@ama-inc.com::1d9d2168-13ca-4f3a-963a-aa42850440f8" providerId="AD" clId="Web-{221B60EF-3505-C300-0B8C-A0771F984204}" dt="2024-07-22T17:07:33.735" v="224"/>
          <ac:spMkLst>
            <pc:docMk/>
            <pc:sldMk cId="1642679567" sldId="304"/>
            <ac:spMk id="138" creationId="{098EDDBE-06E4-650E-8596-051371645B22}"/>
          </ac:spMkLst>
        </pc:spChg>
        <pc:spChg chg="del">
          <ac:chgData name="Kayla N. Paramore" userId="S::kayla.n.paramore@ama-inc.com::1d9d2168-13ca-4f3a-963a-aa42850440f8" providerId="AD" clId="Web-{221B60EF-3505-C300-0B8C-A0771F984204}" dt="2024-07-22T17:07:33.735" v="223"/>
          <ac:spMkLst>
            <pc:docMk/>
            <pc:sldMk cId="1642679567" sldId="304"/>
            <ac:spMk id="139" creationId="{5CE0152F-E24C-59E0-1190-727BF750B77F}"/>
          </ac:spMkLst>
        </pc:spChg>
        <pc:spChg chg="del">
          <ac:chgData name="Kayla N. Paramore" userId="S::kayla.n.paramore@ama-inc.com::1d9d2168-13ca-4f3a-963a-aa42850440f8" providerId="AD" clId="Web-{221B60EF-3505-C300-0B8C-A0771F984204}" dt="2024-07-22T17:07:33.735" v="222"/>
          <ac:spMkLst>
            <pc:docMk/>
            <pc:sldMk cId="1642679567" sldId="304"/>
            <ac:spMk id="140" creationId="{F4360D8E-7AD3-DF06-A6A6-753C5479B8DA}"/>
          </ac:spMkLst>
        </pc:spChg>
        <pc:spChg chg="del">
          <ac:chgData name="Kayla N. Paramore" userId="S::kayla.n.paramore@ama-inc.com::1d9d2168-13ca-4f3a-963a-aa42850440f8" providerId="AD" clId="Web-{221B60EF-3505-C300-0B8C-A0771F984204}" dt="2024-07-22T17:07:33.735" v="221"/>
          <ac:spMkLst>
            <pc:docMk/>
            <pc:sldMk cId="1642679567" sldId="304"/>
            <ac:spMk id="141" creationId="{2CD63E39-D627-BF46-2F57-79E322B9DF83}"/>
          </ac:spMkLst>
        </pc:spChg>
        <pc:spChg chg="del">
          <ac:chgData name="Kayla N. Paramore" userId="S::kayla.n.paramore@ama-inc.com::1d9d2168-13ca-4f3a-963a-aa42850440f8" providerId="AD" clId="Web-{221B60EF-3505-C300-0B8C-A0771F984204}" dt="2024-07-22T17:07:33.735" v="220"/>
          <ac:spMkLst>
            <pc:docMk/>
            <pc:sldMk cId="1642679567" sldId="304"/>
            <ac:spMk id="142" creationId="{81A12F0E-7083-F1E2-4271-B9DA137DC966}"/>
          </ac:spMkLst>
        </pc:spChg>
        <pc:spChg chg="del">
          <ac:chgData name="Kayla N. Paramore" userId="S::kayla.n.paramore@ama-inc.com::1d9d2168-13ca-4f3a-963a-aa42850440f8" providerId="AD" clId="Web-{221B60EF-3505-C300-0B8C-A0771F984204}" dt="2024-07-22T17:07:33.735" v="219"/>
          <ac:spMkLst>
            <pc:docMk/>
            <pc:sldMk cId="1642679567" sldId="304"/>
            <ac:spMk id="143" creationId="{9FE40467-F5F7-BF0D-F831-856D6564627B}"/>
          </ac:spMkLst>
        </pc:spChg>
        <pc:spChg chg="del">
          <ac:chgData name="Kayla N. Paramore" userId="S::kayla.n.paramore@ama-inc.com::1d9d2168-13ca-4f3a-963a-aa42850440f8" providerId="AD" clId="Web-{221B60EF-3505-C300-0B8C-A0771F984204}" dt="2024-07-22T17:07:33.735" v="218"/>
          <ac:spMkLst>
            <pc:docMk/>
            <pc:sldMk cId="1642679567" sldId="304"/>
            <ac:spMk id="144" creationId="{2F157613-EC89-74E4-18EC-EEC2A24F8109}"/>
          </ac:spMkLst>
        </pc:spChg>
        <pc:spChg chg="del">
          <ac:chgData name="Kayla N. Paramore" userId="S::kayla.n.paramore@ama-inc.com::1d9d2168-13ca-4f3a-963a-aa42850440f8" providerId="AD" clId="Web-{221B60EF-3505-C300-0B8C-A0771F984204}" dt="2024-07-22T17:07:33.735" v="217"/>
          <ac:spMkLst>
            <pc:docMk/>
            <pc:sldMk cId="1642679567" sldId="304"/>
            <ac:spMk id="145" creationId="{BAE505B9-1DD3-B1AC-1A51-B7E418859DC0}"/>
          </ac:spMkLst>
        </pc:spChg>
        <pc:spChg chg="del">
          <ac:chgData name="Kayla N. Paramore" userId="S::kayla.n.paramore@ama-inc.com::1d9d2168-13ca-4f3a-963a-aa42850440f8" providerId="AD" clId="Web-{221B60EF-3505-C300-0B8C-A0771F984204}" dt="2024-07-22T17:07:33.719" v="203"/>
          <ac:spMkLst>
            <pc:docMk/>
            <pc:sldMk cId="1642679567" sldId="304"/>
            <ac:spMk id="159" creationId="{6B6F99B6-38F1-3EFC-243A-B970F768ECCC}"/>
          </ac:spMkLst>
        </pc:spChg>
        <pc:spChg chg="del">
          <ac:chgData name="Kayla N. Paramore" userId="S::kayla.n.paramore@ama-inc.com::1d9d2168-13ca-4f3a-963a-aa42850440f8" providerId="AD" clId="Web-{221B60EF-3505-C300-0B8C-A0771F984204}" dt="2024-07-22T17:07:33.719" v="197"/>
          <ac:spMkLst>
            <pc:docMk/>
            <pc:sldMk cId="1642679567" sldId="304"/>
            <ac:spMk id="165" creationId="{BDDDB756-B89D-5381-E321-7858E8102333}"/>
          </ac:spMkLst>
        </pc:spChg>
        <pc:spChg chg="del">
          <ac:chgData name="Kayla N. Paramore" userId="S::kayla.n.paramore@ama-inc.com::1d9d2168-13ca-4f3a-963a-aa42850440f8" providerId="AD" clId="Web-{221B60EF-3505-C300-0B8C-A0771F984204}" dt="2024-07-22T17:07:33.719" v="196"/>
          <ac:spMkLst>
            <pc:docMk/>
            <pc:sldMk cId="1642679567" sldId="304"/>
            <ac:spMk id="166" creationId="{1267D62A-F711-0205-0510-528B0E4718FD}"/>
          </ac:spMkLst>
        </pc:spChg>
        <pc:spChg chg="del">
          <ac:chgData name="Kayla N. Paramore" userId="S::kayla.n.paramore@ama-inc.com::1d9d2168-13ca-4f3a-963a-aa42850440f8" providerId="AD" clId="Web-{221B60EF-3505-C300-0B8C-A0771F984204}" dt="2024-07-22T17:07:33.719" v="195"/>
          <ac:spMkLst>
            <pc:docMk/>
            <pc:sldMk cId="1642679567" sldId="304"/>
            <ac:spMk id="167" creationId="{1D199257-4D4D-C6D7-76AA-CF480B356902}"/>
          </ac:spMkLst>
        </pc:spChg>
        <pc:spChg chg="del">
          <ac:chgData name="Kayla N. Paramore" userId="S::kayla.n.paramore@ama-inc.com::1d9d2168-13ca-4f3a-963a-aa42850440f8" providerId="AD" clId="Web-{221B60EF-3505-C300-0B8C-A0771F984204}" dt="2024-07-22T17:07:33.719" v="194"/>
          <ac:spMkLst>
            <pc:docMk/>
            <pc:sldMk cId="1642679567" sldId="304"/>
            <ac:spMk id="168" creationId="{4147DA07-1984-7610-366C-D8E468A89F4D}"/>
          </ac:spMkLst>
        </pc:spChg>
        <pc:spChg chg="del">
          <ac:chgData name="Kayla N. Paramore" userId="S::kayla.n.paramore@ama-inc.com::1d9d2168-13ca-4f3a-963a-aa42850440f8" providerId="AD" clId="Web-{221B60EF-3505-C300-0B8C-A0771F984204}" dt="2024-07-22T17:07:33.719" v="193"/>
          <ac:spMkLst>
            <pc:docMk/>
            <pc:sldMk cId="1642679567" sldId="304"/>
            <ac:spMk id="169" creationId="{1B8328FC-ED39-22D4-43C0-C767C49F67F5}"/>
          </ac:spMkLst>
        </pc:spChg>
        <pc:spChg chg="del">
          <ac:chgData name="Kayla N. Paramore" userId="S::kayla.n.paramore@ama-inc.com::1d9d2168-13ca-4f3a-963a-aa42850440f8" providerId="AD" clId="Web-{221B60EF-3505-C300-0B8C-A0771F984204}" dt="2024-07-22T17:07:33.719" v="192"/>
          <ac:spMkLst>
            <pc:docMk/>
            <pc:sldMk cId="1642679567" sldId="304"/>
            <ac:spMk id="170" creationId="{A9EF1B02-4674-8B1C-C675-80D91AA3BC7A}"/>
          </ac:spMkLst>
        </pc:spChg>
        <pc:spChg chg="del">
          <ac:chgData name="Kayla N. Paramore" userId="S::kayla.n.paramore@ama-inc.com::1d9d2168-13ca-4f3a-963a-aa42850440f8" providerId="AD" clId="Web-{221B60EF-3505-C300-0B8C-A0771F984204}" dt="2024-07-22T17:07:33.719" v="191"/>
          <ac:spMkLst>
            <pc:docMk/>
            <pc:sldMk cId="1642679567" sldId="304"/>
            <ac:spMk id="171" creationId="{DADAE130-F423-2EE8-CD81-EC3AAC675073}"/>
          </ac:spMkLst>
        </pc:spChg>
        <pc:spChg chg="del">
          <ac:chgData name="Kayla N. Paramore" userId="S::kayla.n.paramore@ama-inc.com::1d9d2168-13ca-4f3a-963a-aa42850440f8" providerId="AD" clId="Web-{221B60EF-3505-C300-0B8C-A0771F984204}" dt="2024-07-22T17:07:33.719" v="190"/>
          <ac:spMkLst>
            <pc:docMk/>
            <pc:sldMk cId="1642679567" sldId="304"/>
            <ac:spMk id="172" creationId="{E5BB639E-20C7-2E4E-BB51-74524F9DB29B}"/>
          </ac:spMkLst>
        </pc:spChg>
        <pc:spChg chg="del">
          <ac:chgData name="Kayla N. Paramore" userId="S::kayla.n.paramore@ama-inc.com::1d9d2168-13ca-4f3a-963a-aa42850440f8" providerId="AD" clId="Web-{221B60EF-3505-C300-0B8C-A0771F984204}" dt="2024-07-22T17:07:33.719" v="189"/>
          <ac:spMkLst>
            <pc:docMk/>
            <pc:sldMk cId="1642679567" sldId="304"/>
            <ac:spMk id="173" creationId="{19C97A2D-EE46-7C37-32B7-71B924BAA400}"/>
          </ac:spMkLst>
        </pc:spChg>
        <pc:spChg chg="del">
          <ac:chgData name="Kayla N. Paramore" userId="S::kayla.n.paramore@ama-inc.com::1d9d2168-13ca-4f3a-963a-aa42850440f8" providerId="AD" clId="Web-{221B60EF-3505-C300-0B8C-A0771F984204}" dt="2024-07-22T17:07:33.719" v="188"/>
          <ac:spMkLst>
            <pc:docMk/>
            <pc:sldMk cId="1642679567" sldId="304"/>
            <ac:spMk id="174" creationId="{BB854DE3-688F-F4C8-BAE7-AFFCDB8452F7}"/>
          </ac:spMkLst>
        </pc:spChg>
        <pc:spChg chg="del">
          <ac:chgData name="Kayla N. Paramore" userId="S::kayla.n.paramore@ama-inc.com::1d9d2168-13ca-4f3a-963a-aa42850440f8" providerId="AD" clId="Web-{221B60EF-3505-C300-0B8C-A0771F984204}" dt="2024-07-22T17:07:33.719" v="187"/>
          <ac:spMkLst>
            <pc:docMk/>
            <pc:sldMk cId="1642679567" sldId="304"/>
            <ac:spMk id="175" creationId="{73E42ACA-45FC-B5C8-1D03-47D8823CAA63}"/>
          </ac:spMkLst>
        </pc:spChg>
        <pc:spChg chg="del">
          <ac:chgData name="Kayla N. Paramore" userId="S::kayla.n.paramore@ama-inc.com::1d9d2168-13ca-4f3a-963a-aa42850440f8" providerId="AD" clId="Web-{221B60EF-3505-C300-0B8C-A0771F984204}" dt="2024-07-22T17:07:33.719" v="186"/>
          <ac:spMkLst>
            <pc:docMk/>
            <pc:sldMk cId="1642679567" sldId="304"/>
            <ac:spMk id="176" creationId="{0FAF55CA-1CFA-AAC5-239E-871EBD8CBAD3}"/>
          </ac:spMkLst>
        </pc:spChg>
        <pc:spChg chg="del">
          <ac:chgData name="Kayla N. Paramore" userId="S::kayla.n.paramore@ama-inc.com::1d9d2168-13ca-4f3a-963a-aa42850440f8" providerId="AD" clId="Web-{221B60EF-3505-C300-0B8C-A0771F984204}" dt="2024-07-22T17:07:33.719" v="185"/>
          <ac:spMkLst>
            <pc:docMk/>
            <pc:sldMk cId="1642679567" sldId="304"/>
            <ac:spMk id="177" creationId="{27FDEF68-67F6-10AE-7060-E1A98E2185A4}"/>
          </ac:spMkLst>
        </pc:spChg>
        <pc:spChg chg="del">
          <ac:chgData name="Kayla N. Paramore" userId="S::kayla.n.paramore@ama-inc.com::1d9d2168-13ca-4f3a-963a-aa42850440f8" providerId="AD" clId="Web-{221B60EF-3505-C300-0B8C-A0771F984204}" dt="2024-07-22T17:07:33.719" v="184"/>
          <ac:spMkLst>
            <pc:docMk/>
            <pc:sldMk cId="1642679567" sldId="304"/>
            <ac:spMk id="178" creationId="{4C0AF509-EB73-7C95-526B-5C1F7858CE83}"/>
          </ac:spMkLst>
        </pc:spChg>
        <pc:spChg chg="del">
          <ac:chgData name="Kayla N. Paramore" userId="S::kayla.n.paramore@ama-inc.com::1d9d2168-13ca-4f3a-963a-aa42850440f8" providerId="AD" clId="Web-{221B60EF-3505-C300-0B8C-A0771F984204}" dt="2024-07-22T17:07:33.719" v="183"/>
          <ac:spMkLst>
            <pc:docMk/>
            <pc:sldMk cId="1642679567" sldId="304"/>
            <ac:spMk id="179" creationId="{873A5114-6B8B-DA2F-852E-E514F6D37A86}"/>
          </ac:spMkLst>
        </pc:spChg>
        <pc:spChg chg="del">
          <ac:chgData name="Kayla N. Paramore" userId="S::kayla.n.paramore@ama-inc.com::1d9d2168-13ca-4f3a-963a-aa42850440f8" providerId="AD" clId="Web-{221B60EF-3505-C300-0B8C-A0771F984204}" dt="2024-07-22T17:07:33.719" v="182"/>
          <ac:spMkLst>
            <pc:docMk/>
            <pc:sldMk cId="1642679567" sldId="304"/>
            <ac:spMk id="180" creationId="{A14D6956-9094-2F9E-2200-A8B6F5EB62BB}"/>
          </ac:spMkLst>
        </pc:spChg>
        <pc:spChg chg="del">
          <ac:chgData name="Kayla N. Paramore" userId="S::kayla.n.paramore@ama-inc.com::1d9d2168-13ca-4f3a-963a-aa42850440f8" providerId="AD" clId="Web-{221B60EF-3505-C300-0B8C-A0771F984204}" dt="2024-07-22T17:07:33.719" v="181"/>
          <ac:spMkLst>
            <pc:docMk/>
            <pc:sldMk cId="1642679567" sldId="304"/>
            <ac:spMk id="181" creationId="{098EDDBE-06E4-650E-8596-051371645B22}"/>
          </ac:spMkLst>
        </pc:spChg>
        <pc:spChg chg="del">
          <ac:chgData name="Kayla N. Paramore" userId="S::kayla.n.paramore@ama-inc.com::1d9d2168-13ca-4f3a-963a-aa42850440f8" providerId="AD" clId="Web-{221B60EF-3505-C300-0B8C-A0771F984204}" dt="2024-07-22T17:07:33.719" v="180"/>
          <ac:spMkLst>
            <pc:docMk/>
            <pc:sldMk cId="1642679567" sldId="304"/>
            <ac:spMk id="182" creationId="{5CE0152F-E24C-59E0-1190-727BF750B77F}"/>
          </ac:spMkLst>
        </pc:spChg>
        <pc:spChg chg="del">
          <ac:chgData name="Kayla N. Paramore" userId="S::kayla.n.paramore@ama-inc.com::1d9d2168-13ca-4f3a-963a-aa42850440f8" providerId="AD" clId="Web-{221B60EF-3505-C300-0B8C-A0771F984204}" dt="2024-07-22T17:07:33.719" v="179"/>
          <ac:spMkLst>
            <pc:docMk/>
            <pc:sldMk cId="1642679567" sldId="304"/>
            <ac:spMk id="183" creationId="{F4360D8E-7AD3-DF06-A6A6-753C5479B8DA}"/>
          </ac:spMkLst>
        </pc:spChg>
        <pc:spChg chg="del">
          <ac:chgData name="Kayla N. Paramore" userId="S::kayla.n.paramore@ama-inc.com::1d9d2168-13ca-4f3a-963a-aa42850440f8" providerId="AD" clId="Web-{221B60EF-3505-C300-0B8C-A0771F984204}" dt="2024-07-22T17:07:33.719" v="178"/>
          <ac:spMkLst>
            <pc:docMk/>
            <pc:sldMk cId="1642679567" sldId="304"/>
            <ac:spMk id="184" creationId="{2CD63E39-D627-BF46-2F57-79E322B9DF83}"/>
          </ac:spMkLst>
        </pc:spChg>
        <pc:spChg chg="del">
          <ac:chgData name="Kayla N. Paramore" userId="S::kayla.n.paramore@ama-inc.com::1d9d2168-13ca-4f3a-963a-aa42850440f8" providerId="AD" clId="Web-{221B60EF-3505-C300-0B8C-A0771F984204}" dt="2024-07-22T17:07:33.719" v="177"/>
          <ac:spMkLst>
            <pc:docMk/>
            <pc:sldMk cId="1642679567" sldId="304"/>
            <ac:spMk id="185" creationId="{81A12F0E-7083-F1E2-4271-B9DA137DC966}"/>
          </ac:spMkLst>
        </pc:spChg>
        <pc:spChg chg="del">
          <ac:chgData name="Kayla N. Paramore" userId="S::kayla.n.paramore@ama-inc.com::1d9d2168-13ca-4f3a-963a-aa42850440f8" providerId="AD" clId="Web-{221B60EF-3505-C300-0B8C-A0771F984204}" dt="2024-07-22T17:07:33.719" v="176"/>
          <ac:spMkLst>
            <pc:docMk/>
            <pc:sldMk cId="1642679567" sldId="304"/>
            <ac:spMk id="186" creationId="{9FE40467-F5F7-BF0D-F831-856D6564627B}"/>
          </ac:spMkLst>
        </pc:spChg>
        <pc:spChg chg="del">
          <ac:chgData name="Kayla N. Paramore" userId="S::kayla.n.paramore@ama-inc.com::1d9d2168-13ca-4f3a-963a-aa42850440f8" providerId="AD" clId="Web-{221B60EF-3505-C300-0B8C-A0771F984204}" dt="2024-07-22T17:07:33.719" v="175"/>
          <ac:spMkLst>
            <pc:docMk/>
            <pc:sldMk cId="1642679567" sldId="304"/>
            <ac:spMk id="187" creationId="{2F157613-EC89-74E4-18EC-EEC2A24F8109}"/>
          </ac:spMkLst>
        </pc:spChg>
        <pc:spChg chg="del">
          <ac:chgData name="Kayla N. Paramore" userId="S::kayla.n.paramore@ama-inc.com::1d9d2168-13ca-4f3a-963a-aa42850440f8" providerId="AD" clId="Web-{221B60EF-3505-C300-0B8C-A0771F984204}" dt="2024-07-22T17:07:33.719" v="174"/>
          <ac:spMkLst>
            <pc:docMk/>
            <pc:sldMk cId="1642679567" sldId="304"/>
            <ac:spMk id="188" creationId="{BAE505B9-1DD3-B1AC-1A51-B7E418859DC0}"/>
          </ac:spMkLst>
        </pc:spChg>
        <pc:spChg chg="del">
          <ac:chgData name="Kayla N. Paramore" userId="S::kayla.n.paramore@ama-inc.com::1d9d2168-13ca-4f3a-963a-aa42850440f8" providerId="AD" clId="Web-{221B60EF-3505-C300-0B8C-A0771F984204}" dt="2024-07-22T17:07:33.704" v="160"/>
          <ac:spMkLst>
            <pc:docMk/>
            <pc:sldMk cId="1642679567" sldId="304"/>
            <ac:spMk id="202" creationId="{6B6F99B6-38F1-3EFC-243A-B970F768ECCC}"/>
          </ac:spMkLst>
        </pc:spChg>
        <pc:spChg chg="del">
          <ac:chgData name="Kayla N. Paramore" userId="S::kayla.n.paramore@ama-inc.com::1d9d2168-13ca-4f3a-963a-aa42850440f8" providerId="AD" clId="Web-{221B60EF-3505-C300-0B8C-A0771F984204}" dt="2024-07-22T17:07:33.704" v="154"/>
          <ac:spMkLst>
            <pc:docMk/>
            <pc:sldMk cId="1642679567" sldId="304"/>
            <ac:spMk id="208" creationId="{BDDDB756-B89D-5381-E321-7858E8102333}"/>
          </ac:spMkLst>
        </pc:spChg>
        <pc:spChg chg="del">
          <ac:chgData name="Kayla N. Paramore" userId="S::kayla.n.paramore@ama-inc.com::1d9d2168-13ca-4f3a-963a-aa42850440f8" providerId="AD" clId="Web-{221B60EF-3505-C300-0B8C-A0771F984204}" dt="2024-07-22T17:07:33.704" v="153"/>
          <ac:spMkLst>
            <pc:docMk/>
            <pc:sldMk cId="1642679567" sldId="304"/>
            <ac:spMk id="209" creationId="{BDDDB756-B89D-5381-E321-7858E8102333}"/>
          </ac:spMkLst>
        </pc:spChg>
        <pc:spChg chg="del">
          <ac:chgData name="Kayla N. Paramore" userId="S::kayla.n.paramore@ama-inc.com::1d9d2168-13ca-4f3a-963a-aa42850440f8" providerId="AD" clId="Web-{221B60EF-3505-C300-0B8C-A0771F984204}" dt="2024-07-22T17:07:33.704" v="152"/>
          <ac:spMkLst>
            <pc:docMk/>
            <pc:sldMk cId="1642679567" sldId="304"/>
            <ac:spMk id="210" creationId="{1267D62A-F711-0205-0510-528B0E4718FD}"/>
          </ac:spMkLst>
        </pc:spChg>
        <pc:spChg chg="del">
          <ac:chgData name="Kayla N. Paramore" userId="S::kayla.n.paramore@ama-inc.com::1d9d2168-13ca-4f3a-963a-aa42850440f8" providerId="AD" clId="Web-{221B60EF-3505-C300-0B8C-A0771F984204}" dt="2024-07-22T17:07:33.704" v="151"/>
          <ac:spMkLst>
            <pc:docMk/>
            <pc:sldMk cId="1642679567" sldId="304"/>
            <ac:spMk id="211" creationId="{1D199257-4D4D-C6D7-76AA-CF480B356902}"/>
          </ac:spMkLst>
        </pc:spChg>
        <pc:spChg chg="del">
          <ac:chgData name="Kayla N. Paramore" userId="S::kayla.n.paramore@ama-inc.com::1d9d2168-13ca-4f3a-963a-aa42850440f8" providerId="AD" clId="Web-{221B60EF-3505-C300-0B8C-A0771F984204}" dt="2024-07-22T17:07:33.704" v="150"/>
          <ac:spMkLst>
            <pc:docMk/>
            <pc:sldMk cId="1642679567" sldId="304"/>
            <ac:spMk id="212" creationId="{4147DA07-1984-7610-366C-D8E468A89F4D}"/>
          </ac:spMkLst>
        </pc:spChg>
        <pc:spChg chg="del">
          <ac:chgData name="Kayla N. Paramore" userId="S::kayla.n.paramore@ama-inc.com::1d9d2168-13ca-4f3a-963a-aa42850440f8" providerId="AD" clId="Web-{221B60EF-3505-C300-0B8C-A0771F984204}" dt="2024-07-22T17:07:33.704" v="149"/>
          <ac:spMkLst>
            <pc:docMk/>
            <pc:sldMk cId="1642679567" sldId="304"/>
            <ac:spMk id="213" creationId="{1B8328FC-ED39-22D4-43C0-C767C49F67F5}"/>
          </ac:spMkLst>
        </pc:spChg>
        <pc:spChg chg="del">
          <ac:chgData name="Kayla N. Paramore" userId="S::kayla.n.paramore@ama-inc.com::1d9d2168-13ca-4f3a-963a-aa42850440f8" providerId="AD" clId="Web-{221B60EF-3505-C300-0B8C-A0771F984204}" dt="2024-07-22T17:07:33.704" v="148"/>
          <ac:spMkLst>
            <pc:docMk/>
            <pc:sldMk cId="1642679567" sldId="304"/>
            <ac:spMk id="214" creationId="{A9EF1B02-4674-8B1C-C675-80D91AA3BC7A}"/>
          </ac:spMkLst>
        </pc:spChg>
        <pc:spChg chg="del">
          <ac:chgData name="Kayla N. Paramore" userId="S::kayla.n.paramore@ama-inc.com::1d9d2168-13ca-4f3a-963a-aa42850440f8" providerId="AD" clId="Web-{221B60EF-3505-C300-0B8C-A0771F984204}" dt="2024-07-22T17:07:33.704" v="147"/>
          <ac:spMkLst>
            <pc:docMk/>
            <pc:sldMk cId="1642679567" sldId="304"/>
            <ac:spMk id="215" creationId="{DADAE130-F423-2EE8-CD81-EC3AAC675073}"/>
          </ac:spMkLst>
        </pc:spChg>
        <pc:spChg chg="del">
          <ac:chgData name="Kayla N. Paramore" userId="S::kayla.n.paramore@ama-inc.com::1d9d2168-13ca-4f3a-963a-aa42850440f8" providerId="AD" clId="Web-{221B60EF-3505-C300-0B8C-A0771F984204}" dt="2024-07-22T17:07:33.704" v="146"/>
          <ac:spMkLst>
            <pc:docMk/>
            <pc:sldMk cId="1642679567" sldId="304"/>
            <ac:spMk id="216" creationId="{E5BB639E-20C7-2E4E-BB51-74524F9DB29B}"/>
          </ac:spMkLst>
        </pc:spChg>
        <pc:spChg chg="del">
          <ac:chgData name="Kayla N. Paramore" userId="S::kayla.n.paramore@ama-inc.com::1d9d2168-13ca-4f3a-963a-aa42850440f8" providerId="AD" clId="Web-{221B60EF-3505-C300-0B8C-A0771F984204}" dt="2024-07-22T17:07:33.704" v="145"/>
          <ac:spMkLst>
            <pc:docMk/>
            <pc:sldMk cId="1642679567" sldId="304"/>
            <ac:spMk id="217" creationId="{19C97A2D-EE46-7C37-32B7-71B924BAA400}"/>
          </ac:spMkLst>
        </pc:spChg>
        <pc:spChg chg="del">
          <ac:chgData name="Kayla N. Paramore" userId="S::kayla.n.paramore@ama-inc.com::1d9d2168-13ca-4f3a-963a-aa42850440f8" providerId="AD" clId="Web-{221B60EF-3505-C300-0B8C-A0771F984204}" dt="2024-07-22T17:07:33.704" v="144"/>
          <ac:spMkLst>
            <pc:docMk/>
            <pc:sldMk cId="1642679567" sldId="304"/>
            <ac:spMk id="218" creationId="{BB854DE3-688F-F4C8-BAE7-AFFCDB8452F7}"/>
          </ac:spMkLst>
        </pc:spChg>
        <pc:spChg chg="del">
          <ac:chgData name="Kayla N. Paramore" userId="S::kayla.n.paramore@ama-inc.com::1d9d2168-13ca-4f3a-963a-aa42850440f8" providerId="AD" clId="Web-{221B60EF-3505-C300-0B8C-A0771F984204}" dt="2024-07-22T17:07:33.704" v="143"/>
          <ac:spMkLst>
            <pc:docMk/>
            <pc:sldMk cId="1642679567" sldId="304"/>
            <ac:spMk id="219" creationId="{73E42ACA-45FC-B5C8-1D03-47D8823CAA63}"/>
          </ac:spMkLst>
        </pc:spChg>
        <pc:spChg chg="del">
          <ac:chgData name="Kayla N. Paramore" userId="S::kayla.n.paramore@ama-inc.com::1d9d2168-13ca-4f3a-963a-aa42850440f8" providerId="AD" clId="Web-{221B60EF-3505-C300-0B8C-A0771F984204}" dt="2024-07-22T17:07:33.704" v="142"/>
          <ac:spMkLst>
            <pc:docMk/>
            <pc:sldMk cId="1642679567" sldId="304"/>
            <ac:spMk id="220" creationId="{0FAF55CA-1CFA-AAC5-239E-871EBD8CBAD3}"/>
          </ac:spMkLst>
        </pc:spChg>
        <pc:spChg chg="del">
          <ac:chgData name="Kayla N. Paramore" userId="S::kayla.n.paramore@ama-inc.com::1d9d2168-13ca-4f3a-963a-aa42850440f8" providerId="AD" clId="Web-{221B60EF-3505-C300-0B8C-A0771F984204}" dt="2024-07-22T17:07:33.704" v="141"/>
          <ac:spMkLst>
            <pc:docMk/>
            <pc:sldMk cId="1642679567" sldId="304"/>
            <ac:spMk id="221" creationId="{27FDEF68-67F6-10AE-7060-E1A98E2185A4}"/>
          </ac:spMkLst>
        </pc:spChg>
        <pc:spChg chg="del">
          <ac:chgData name="Kayla N. Paramore" userId="S::kayla.n.paramore@ama-inc.com::1d9d2168-13ca-4f3a-963a-aa42850440f8" providerId="AD" clId="Web-{221B60EF-3505-C300-0B8C-A0771F984204}" dt="2024-07-22T17:07:33.704" v="140"/>
          <ac:spMkLst>
            <pc:docMk/>
            <pc:sldMk cId="1642679567" sldId="304"/>
            <ac:spMk id="222" creationId="{4C0AF509-EB73-7C95-526B-5C1F7858CE83}"/>
          </ac:spMkLst>
        </pc:spChg>
        <pc:spChg chg="del">
          <ac:chgData name="Kayla N. Paramore" userId="S::kayla.n.paramore@ama-inc.com::1d9d2168-13ca-4f3a-963a-aa42850440f8" providerId="AD" clId="Web-{221B60EF-3505-C300-0B8C-A0771F984204}" dt="2024-07-22T17:07:33.704" v="139"/>
          <ac:spMkLst>
            <pc:docMk/>
            <pc:sldMk cId="1642679567" sldId="304"/>
            <ac:spMk id="223" creationId="{873A5114-6B8B-DA2F-852E-E514F6D37A86}"/>
          </ac:spMkLst>
        </pc:spChg>
        <pc:spChg chg="del">
          <ac:chgData name="Kayla N. Paramore" userId="S::kayla.n.paramore@ama-inc.com::1d9d2168-13ca-4f3a-963a-aa42850440f8" providerId="AD" clId="Web-{221B60EF-3505-C300-0B8C-A0771F984204}" dt="2024-07-22T17:07:33.704" v="138"/>
          <ac:spMkLst>
            <pc:docMk/>
            <pc:sldMk cId="1642679567" sldId="304"/>
            <ac:spMk id="224" creationId="{A14D6956-9094-2F9E-2200-A8B6F5EB62BB}"/>
          </ac:spMkLst>
        </pc:spChg>
        <pc:spChg chg="del">
          <ac:chgData name="Kayla N. Paramore" userId="S::kayla.n.paramore@ama-inc.com::1d9d2168-13ca-4f3a-963a-aa42850440f8" providerId="AD" clId="Web-{221B60EF-3505-C300-0B8C-A0771F984204}" dt="2024-07-22T17:07:33.704" v="137"/>
          <ac:spMkLst>
            <pc:docMk/>
            <pc:sldMk cId="1642679567" sldId="304"/>
            <ac:spMk id="225" creationId="{098EDDBE-06E4-650E-8596-051371645B22}"/>
          </ac:spMkLst>
        </pc:spChg>
        <pc:spChg chg="del">
          <ac:chgData name="Kayla N. Paramore" userId="S::kayla.n.paramore@ama-inc.com::1d9d2168-13ca-4f3a-963a-aa42850440f8" providerId="AD" clId="Web-{221B60EF-3505-C300-0B8C-A0771F984204}" dt="2024-07-22T17:07:33.704" v="136"/>
          <ac:spMkLst>
            <pc:docMk/>
            <pc:sldMk cId="1642679567" sldId="304"/>
            <ac:spMk id="226" creationId="{5CE0152F-E24C-59E0-1190-727BF750B77F}"/>
          </ac:spMkLst>
        </pc:spChg>
        <pc:spChg chg="del">
          <ac:chgData name="Kayla N. Paramore" userId="S::kayla.n.paramore@ama-inc.com::1d9d2168-13ca-4f3a-963a-aa42850440f8" providerId="AD" clId="Web-{221B60EF-3505-C300-0B8C-A0771F984204}" dt="2024-07-22T17:07:33.704" v="135"/>
          <ac:spMkLst>
            <pc:docMk/>
            <pc:sldMk cId="1642679567" sldId="304"/>
            <ac:spMk id="227" creationId="{F4360D8E-7AD3-DF06-A6A6-753C5479B8DA}"/>
          </ac:spMkLst>
        </pc:spChg>
        <pc:spChg chg="del">
          <ac:chgData name="Kayla N. Paramore" userId="S::kayla.n.paramore@ama-inc.com::1d9d2168-13ca-4f3a-963a-aa42850440f8" providerId="AD" clId="Web-{221B60EF-3505-C300-0B8C-A0771F984204}" dt="2024-07-22T17:07:33.704" v="134"/>
          <ac:spMkLst>
            <pc:docMk/>
            <pc:sldMk cId="1642679567" sldId="304"/>
            <ac:spMk id="228" creationId="{2CD63E39-D627-BF46-2F57-79E322B9DF83}"/>
          </ac:spMkLst>
        </pc:spChg>
        <pc:spChg chg="del">
          <ac:chgData name="Kayla N. Paramore" userId="S::kayla.n.paramore@ama-inc.com::1d9d2168-13ca-4f3a-963a-aa42850440f8" providerId="AD" clId="Web-{221B60EF-3505-C300-0B8C-A0771F984204}" dt="2024-07-22T17:07:33.704" v="133"/>
          <ac:spMkLst>
            <pc:docMk/>
            <pc:sldMk cId="1642679567" sldId="304"/>
            <ac:spMk id="229" creationId="{81A12F0E-7083-F1E2-4271-B9DA137DC966}"/>
          </ac:spMkLst>
        </pc:spChg>
        <pc:spChg chg="del">
          <ac:chgData name="Kayla N. Paramore" userId="S::kayla.n.paramore@ama-inc.com::1d9d2168-13ca-4f3a-963a-aa42850440f8" providerId="AD" clId="Web-{221B60EF-3505-C300-0B8C-A0771F984204}" dt="2024-07-22T17:07:33.688" v="132"/>
          <ac:spMkLst>
            <pc:docMk/>
            <pc:sldMk cId="1642679567" sldId="304"/>
            <ac:spMk id="230" creationId="{9FE40467-F5F7-BF0D-F831-856D6564627B}"/>
          </ac:spMkLst>
        </pc:spChg>
        <pc:spChg chg="del">
          <ac:chgData name="Kayla N. Paramore" userId="S::kayla.n.paramore@ama-inc.com::1d9d2168-13ca-4f3a-963a-aa42850440f8" providerId="AD" clId="Web-{221B60EF-3505-C300-0B8C-A0771F984204}" dt="2024-07-22T17:07:33.688" v="131"/>
          <ac:spMkLst>
            <pc:docMk/>
            <pc:sldMk cId="1642679567" sldId="304"/>
            <ac:spMk id="231" creationId="{2F157613-EC89-74E4-18EC-EEC2A24F8109}"/>
          </ac:spMkLst>
        </pc:spChg>
        <pc:spChg chg="del">
          <ac:chgData name="Kayla N. Paramore" userId="S::kayla.n.paramore@ama-inc.com::1d9d2168-13ca-4f3a-963a-aa42850440f8" providerId="AD" clId="Web-{221B60EF-3505-C300-0B8C-A0771F984204}" dt="2024-07-22T17:07:33.688" v="130"/>
          <ac:spMkLst>
            <pc:docMk/>
            <pc:sldMk cId="1642679567" sldId="304"/>
            <ac:spMk id="232" creationId="{BAE505B9-1DD3-B1AC-1A51-B7E418859DC0}"/>
          </ac:spMkLst>
        </pc:spChg>
        <pc:spChg chg="del">
          <ac:chgData name="Kayla N. Paramore" userId="S::kayla.n.paramore@ama-inc.com::1d9d2168-13ca-4f3a-963a-aa42850440f8" providerId="AD" clId="Web-{221B60EF-3505-C300-0B8C-A0771F984204}" dt="2024-07-22T17:07:33.688" v="116"/>
          <ac:spMkLst>
            <pc:docMk/>
            <pc:sldMk cId="1642679567" sldId="304"/>
            <ac:spMk id="246" creationId="{6B6F99B6-38F1-3EFC-243A-B970F768ECCC}"/>
          </ac:spMkLst>
        </pc:spChg>
        <pc:cxnChg chg="add del">
          <ac:chgData name="Kayla N. Paramore" userId="S::kayla.n.paramore@ama-inc.com::1d9d2168-13ca-4f3a-963a-aa42850440f8" providerId="AD" clId="Web-{221B60EF-3505-C300-0B8C-A0771F984204}" dt="2024-07-22T17:07:32.422" v="103"/>
          <ac:cxnSpMkLst>
            <pc:docMk/>
            <pc:sldMk cId="1642679567" sldId="304"/>
            <ac:cxnSpMk id="20" creationId="{B1A4A70C-381F-5803-B068-24E0C3CF6191}"/>
          </ac:cxnSpMkLst>
        </pc:cxnChg>
        <pc:cxnChg chg="add del">
          <ac:chgData name="Kayla N. Paramore" userId="S::kayla.n.paramore@ama-inc.com::1d9d2168-13ca-4f3a-963a-aa42850440f8" providerId="AD" clId="Web-{221B60EF-3505-C300-0B8C-A0771F984204}" dt="2024-07-22T17:07:32.422" v="102"/>
          <ac:cxnSpMkLst>
            <pc:docMk/>
            <pc:sldMk cId="1642679567" sldId="304"/>
            <ac:cxnSpMk id="22" creationId="{361B7287-D6CD-18EE-F3B1-678E09274B9C}"/>
          </ac:cxnSpMkLst>
        </pc:cxnChg>
        <pc:cxnChg chg="add del">
          <ac:chgData name="Kayla N. Paramore" userId="S::kayla.n.paramore@ama-inc.com::1d9d2168-13ca-4f3a-963a-aa42850440f8" providerId="AD" clId="Web-{221B60EF-3505-C300-0B8C-A0771F984204}" dt="2024-07-22T17:07:32.422" v="101"/>
          <ac:cxnSpMkLst>
            <pc:docMk/>
            <pc:sldMk cId="1642679567" sldId="304"/>
            <ac:cxnSpMk id="24" creationId="{67B95FB0-6147-8C50-B787-34F45AFC8FEE}"/>
          </ac:cxnSpMkLst>
        </pc:cxnChg>
        <pc:cxnChg chg="add del">
          <ac:chgData name="Kayla N. Paramore" userId="S::kayla.n.paramore@ama-inc.com::1d9d2168-13ca-4f3a-963a-aa42850440f8" providerId="AD" clId="Web-{221B60EF-3505-C300-0B8C-A0771F984204}" dt="2024-07-22T17:07:32.422" v="100"/>
          <ac:cxnSpMkLst>
            <pc:docMk/>
            <pc:sldMk cId="1642679567" sldId="304"/>
            <ac:cxnSpMk id="26" creationId="{2C55DE32-9270-1353-C88C-E1F80234726E}"/>
          </ac:cxnSpMkLst>
        </pc:cxnChg>
        <pc:cxnChg chg="add del">
          <ac:chgData name="Kayla N. Paramore" userId="S::kayla.n.paramore@ama-inc.com::1d9d2168-13ca-4f3a-963a-aa42850440f8" providerId="AD" clId="Web-{221B60EF-3505-C300-0B8C-A0771F984204}" dt="2024-07-22T17:07:32.422" v="99"/>
          <ac:cxnSpMkLst>
            <pc:docMk/>
            <pc:sldMk cId="1642679567" sldId="304"/>
            <ac:cxnSpMk id="28" creationId="{6A323396-2C4A-8DE4-A3D0-F87DAC792BDD}"/>
          </ac:cxnSpMkLst>
        </pc:cxnChg>
        <pc:cxnChg chg="add del">
          <ac:chgData name="Kayla N. Paramore" userId="S::kayla.n.paramore@ama-inc.com::1d9d2168-13ca-4f3a-963a-aa42850440f8" providerId="AD" clId="Web-{221B60EF-3505-C300-0B8C-A0771F984204}" dt="2024-07-22T17:07:32.422" v="98"/>
          <ac:cxnSpMkLst>
            <pc:docMk/>
            <pc:sldMk cId="1642679567" sldId="304"/>
            <ac:cxnSpMk id="30" creationId="{AFA4D465-6535-135C-6485-4966CB2D1A9E}"/>
          </ac:cxnSpMkLst>
        </pc:cxnChg>
        <pc:cxnChg chg="del mod">
          <ac:chgData name="Kayla N. Paramore" userId="S::kayla.n.paramore@ama-inc.com::1d9d2168-13ca-4f3a-963a-aa42850440f8" providerId="AD" clId="Web-{221B60EF-3505-C300-0B8C-A0771F984204}" dt="2024-07-22T17:07:33.751" v="259"/>
          <ac:cxnSpMkLst>
            <pc:docMk/>
            <pc:sldMk cId="1642679567" sldId="304"/>
            <ac:cxnSpMk id="103" creationId="{F1552D03-3C13-EB7E-C7BA-98D42F6815D9}"/>
          </ac:cxnSpMkLst>
        </pc:cxnChg>
        <pc:cxnChg chg="del mod">
          <ac:chgData name="Kayla N. Paramore" userId="S::kayla.n.paramore@ama-inc.com::1d9d2168-13ca-4f3a-963a-aa42850440f8" providerId="AD" clId="Web-{221B60EF-3505-C300-0B8C-A0771F984204}" dt="2024-07-22T17:07:33.751" v="258"/>
          <ac:cxnSpMkLst>
            <pc:docMk/>
            <pc:sldMk cId="1642679567" sldId="304"/>
            <ac:cxnSpMk id="104" creationId="{0CFED882-16F4-F8D9-CE87-D48AFADD5B60}"/>
          </ac:cxnSpMkLst>
        </pc:cxnChg>
        <pc:cxnChg chg="del mod">
          <ac:chgData name="Kayla N. Paramore" userId="S::kayla.n.paramore@ama-inc.com::1d9d2168-13ca-4f3a-963a-aa42850440f8" providerId="AD" clId="Web-{221B60EF-3505-C300-0B8C-A0771F984204}" dt="2024-07-22T17:07:33.751" v="257"/>
          <ac:cxnSpMkLst>
            <pc:docMk/>
            <pc:sldMk cId="1642679567" sldId="304"/>
            <ac:cxnSpMk id="105" creationId="{00758A0C-EFB2-98DE-5B03-36A7079012C5}"/>
          </ac:cxnSpMkLst>
        </pc:cxnChg>
        <pc:cxnChg chg="del mod">
          <ac:chgData name="Kayla N. Paramore" userId="S::kayla.n.paramore@ama-inc.com::1d9d2168-13ca-4f3a-963a-aa42850440f8" providerId="AD" clId="Web-{221B60EF-3505-C300-0B8C-A0771F984204}" dt="2024-07-22T17:07:33.751" v="256"/>
          <ac:cxnSpMkLst>
            <pc:docMk/>
            <pc:sldMk cId="1642679567" sldId="304"/>
            <ac:cxnSpMk id="106" creationId="{93057983-0D19-C0F6-0361-80009DFE40A4}"/>
          </ac:cxnSpMkLst>
        </pc:cxnChg>
        <pc:cxnChg chg="del mod">
          <ac:chgData name="Kayla N. Paramore" userId="S::kayla.n.paramore@ama-inc.com::1d9d2168-13ca-4f3a-963a-aa42850440f8" providerId="AD" clId="Web-{221B60EF-3505-C300-0B8C-A0771F984204}" dt="2024-07-22T17:07:33.751" v="255"/>
          <ac:cxnSpMkLst>
            <pc:docMk/>
            <pc:sldMk cId="1642679567" sldId="304"/>
            <ac:cxnSpMk id="107" creationId="{676D43C8-F037-26ED-5A59-9D450C4AB29A}"/>
          </ac:cxnSpMkLst>
        </pc:cxnChg>
        <pc:cxnChg chg="del mod">
          <ac:chgData name="Kayla N. Paramore" userId="S::kayla.n.paramore@ama-inc.com::1d9d2168-13ca-4f3a-963a-aa42850440f8" providerId="AD" clId="Web-{221B60EF-3505-C300-0B8C-A0771F984204}" dt="2024-07-22T17:07:33.751" v="254"/>
          <ac:cxnSpMkLst>
            <pc:docMk/>
            <pc:sldMk cId="1642679567" sldId="304"/>
            <ac:cxnSpMk id="108" creationId="{1E3592B8-ADEF-7F92-A7EA-3CF989137655}"/>
          </ac:cxnSpMkLst>
        </pc:cxnChg>
        <pc:cxnChg chg="del mod">
          <ac:chgData name="Kayla N. Paramore" userId="S::kayla.n.paramore@ama-inc.com::1d9d2168-13ca-4f3a-963a-aa42850440f8" providerId="AD" clId="Web-{221B60EF-3505-C300-0B8C-A0771F984204}" dt="2024-07-22T17:07:33.751" v="253"/>
          <ac:cxnSpMkLst>
            <pc:docMk/>
            <pc:sldMk cId="1642679567" sldId="304"/>
            <ac:cxnSpMk id="109" creationId="{0BB84DCD-51FA-CDC3-14E5-1992F074B27D}"/>
          </ac:cxnSpMkLst>
        </pc:cxnChg>
        <pc:cxnChg chg="del mod">
          <ac:chgData name="Kayla N. Paramore" userId="S::kayla.n.paramore@ama-inc.com::1d9d2168-13ca-4f3a-963a-aa42850440f8" providerId="AD" clId="Web-{221B60EF-3505-C300-0B8C-A0771F984204}" dt="2024-07-22T17:07:33.751" v="252"/>
          <ac:cxnSpMkLst>
            <pc:docMk/>
            <pc:sldMk cId="1642679567" sldId="304"/>
            <ac:cxnSpMk id="110" creationId="{F23FD0C2-A8E0-5C0E-E9C5-B25CD4C7F847}"/>
          </ac:cxnSpMkLst>
        </pc:cxnChg>
        <pc:cxnChg chg="del mod">
          <ac:chgData name="Kayla N. Paramore" userId="S::kayla.n.paramore@ama-inc.com::1d9d2168-13ca-4f3a-963a-aa42850440f8" providerId="AD" clId="Web-{221B60EF-3505-C300-0B8C-A0771F984204}" dt="2024-07-22T17:07:33.751" v="251"/>
          <ac:cxnSpMkLst>
            <pc:docMk/>
            <pc:sldMk cId="1642679567" sldId="304"/>
            <ac:cxnSpMk id="111" creationId="{354722BB-A98C-36AA-5724-1953CBB05FB1}"/>
          </ac:cxnSpMkLst>
        </pc:cxnChg>
        <pc:cxnChg chg="del mod">
          <ac:chgData name="Kayla N. Paramore" userId="S::kayla.n.paramore@ama-inc.com::1d9d2168-13ca-4f3a-963a-aa42850440f8" providerId="AD" clId="Web-{221B60EF-3505-C300-0B8C-A0771F984204}" dt="2024-07-22T17:07:33.751" v="250"/>
          <ac:cxnSpMkLst>
            <pc:docMk/>
            <pc:sldMk cId="1642679567" sldId="304"/>
            <ac:cxnSpMk id="112" creationId="{ED00ED96-9797-0FC8-3E40-9AA1D34F1D71}"/>
          </ac:cxnSpMkLst>
        </pc:cxnChg>
        <pc:cxnChg chg="del mod">
          <ac:chgData name="Kayla N. Paramore" userId="S::kayla.n.paramore@ama-inc.com::1d9d2168-13ca-4f3a-963a-aa42850440f8" providerId="AD" clId="Web-{221B60EF-3505-C300-0B8C-A0771F984204}" dt="2024-07-22T17:07:33.751" v="249"/>
          <ac:cxnSpMkLst>
            <pc:docMk/>
            <pc:sldMk cId="1642679567" sldId="304"/>
            <ac:cxnSpMk id="113" creationId="{4D24C095-BC9D-C7F4-5985-25DD06CF65A2}"/>
          </ac:cxnSpMkLst>
        </pc:cxnChg>
        <pc:cxnChg chg="del mod">
          <ac:chgData name="Kayla N. Paramore" userId="S::kayla.n.paramore@ama-inc.com::1d9d2168-13ca-4f3a-963a-aa42850440f8" providerId="AD" clId="Web-{221B60EF-3505-C300-0B8C-A0771F984204}" dt="2024-07-22T17:07:33.751" v="248"/>
          <ac:cxnSpMkLst>
            <pc:docMk/>
            <pc:sldMk cId="1642679567" sldId="304"/>
            <ac:cxnSpMk id="114" creationId="{A60BE49D-C530-A847-F01A-3AF27DC3B47C}"/>
          </ac:cxnSpMkLst>
        </pc:cxnChg>
        <pc:cxnChg chg="del mod">
          <ac:chgData name="Kayla N. Paramore" userId="S::kayla.n.paramore@ama-inc.com::1d9d2168-13ca-4f3a-963a-aa42850440f8" providerId="AD" clId="Web-{221B60EF-3505-C300-0B8C-A0771F984204}" dt="2024-07-22T17:07:33.751" v="247"/>
          <ac:cxnSpMkLst>
            <pc:docMk/>
            <pc:sldMk cId="1642679567" sldId="304"/>
            <ac:cxnSpMk id="115" creationId="{32CD514A-A5CB-772A-DF68-BA68DA642E0D}"/>
          </ac:cxnSpMkLst>
        </pc:cxnChg>
        <pc:cxnChg chg="del mod">
          <ac:chgData name="Kayla N. Paramore" userId="S::kayla.n.paramore@ama-inc.com::1d9d2168-13ca-4f3a-963a-aa42850440f8" providerId="AD" clId="Web-{221B60EF-3505-C300-0B8C-A0771F984204}" dt="2024-07-22T17:07:33.735" v="245"/>
          <ac:cxnSpMkLst>
            <pc:docMk/>
            <pc:sldMk cId="1642679567" sldId="304"/>
            <ac:cxnSpMk id="117" creationId="{3F5DD93B-ED5F-2077-2697-8EC11B7AF03D}"/>
          </ac:cxnSpMkLst>
        </pc:cxnChg>
        <pc:cxnChg chg="del mod">
          <ac:chgData name="Kayla N. Paramore" userId="S::kayla.n.paramore@ama-inc.com::1d9d2168-13ca-4f3a-963a-aa42850440f8" providerId="AD" clId="Web-{221B60EF-3505-C300-0B8C-A0771F984204}" dt="2024-07-22T17:07:33.735" v="244"/>
          <ac:cxnSpMkLst>
            <pc:docMk/>
            <pc:sldMk cId="1642679567" sldId="304"/>
            <ac:cxnSpMk id="118" creationId="{0362C19C-AE80-CA75-F38D-DB378A0415F4}"/>
          </ac:cxnSpMkLst>
        </pc:cxnChg>
        <pc:cxnChg chg="del mod">
          <ac:chgData name="Kayla N. Paramore" userId="S::kayla.n.paramore@ama-inc.com::1d9d2168-13ca-4f3a-963a-aa42850440f8" providerId="AD" clId="Web-{221B60EF-3505-C300-0B8C-A0771F984204}" dt="2024-07-22T17:07:33.735" v="243"/>
          <ac:cxnSpMkLst>
            <pc:docMk/>
            <pc:sldMk cId="1642679567" sldId="304"/>
            <ac:cxnSpMk id="119" creationId="{F6472003-0AC7-49A9-D643-84B9CD386BD8}"/>
          </ac:cxnSpMkLst>
        </pc:cxnChg>
        <pc:cxnChg chg="del mod">
          <ac:chgData name="Kayla N. Paramore" userId="S::kayla.n.paramore@ama-inc.com::1d9d2168-13ca-4f3a-963a-aa42850440f8" providerId="AD" clId="Web-{221B60EF-3505-C300-0B8C-A0771F984204}" dt="2024-07-22T17:07:33.735" v="242"/>
          <ac:cxnSpMkLst>
            <pc:docMk/>
            <pc:sldMk cId="1642679567" sldId="304"/>
            <ac:cxnSpMk id="120" creationId="{07871C93-D694-74B7-1C2A-A7F1A5C22CB2}"/>
          </ac:cxnSpMkLst>
        </pc:cxnChg>
        <pc:cxnChg chg="del mod">
          <ac:chgData name="Kayla N. Paramore" userId="S::kayla.n.paramore@ama-inc.com::1d9d2168-13ca-4f3a-963a-aa42850440f8" providerId="AD" clId="Web-{221B60EF-3505-C300-0B8C-A0771F984204}" dt="2024-07-22T17:07:33.735" v="241"/>
          <ac:cxnSpMkLst>
            <pc:docMk/>
            <pc:sldMk cId="1642679567" sldId="304"/>
            <ac:cxnSpMk id="121" creationId="{C25F5042-7CE9-93F2-AFAE-3772E78AB95C}"/>
          </ac:cxnSpMkLst>
        </pc:cxnChg>
        <pc:cxnChg chg="del mod">
          <ac:chgData name="Kayla N. Paramore" userId="S::kayla.n.paramore@ama-inc.com::1d9d2168-13ca-4f3a-963a-aa42850440f8" providerId="AD" clId="Web-{221B60EF-3505-C300-0B8C-A0771F984204}" dt="2024-07-22T17:07:33.735" v="216"/>
          <ac:cxnSpMkLst>
            <pc:docMk/>
            <pc:sldMk cId="1642679567" sldId="304"/>
            <ac:cxnSpMk id="146" creationId="{F1552D03-3C13-EB7E-C7BA-98D42F6815D9}"/>
          </ac:cxnSpMkLst>
        </pc:cxnChg>
        <pc:cxnChg chg="del mod">
          <ac:chgData name="Kayla N. Paramore" userId="S::kayla.n.paramore@ama-inc.com::1d9d2168-13ca-4f3a-963a-aa42850440f8" providerId="AD" clId="Web-{221B60EF-3505-C300-0B8C-A0771F984204}" dt="2024-07-22T17:07:33.735" v="215"/>
          <ac:cxnSpMkLst>
            <pc:docMk/>
            <pc:sldMk cId="1642679567" sldId="304"/>
            <ac:cxnSpMk id="147" creationId="{0CFED882-16F4-F8D9-CE87-D48AFADD5B60}"/>
          </ac:cxnSpMkLst>
        </pc:cxnChg>
        <pc:cxnChg chg="del mod">
          <ac:chgData name="Kayla N. Paramore" userId="S::kayla.n.paramore@ama-inc.com::1d9d2168-13ca-4f3a-963a-aa42850440f8" providerId="AD" clId="Web-{221B60EF-3505-C300-0B8C-A0771F984204}" dt="2024-07-22T17:07:33.735" v="214"/>
          <ac:cxnSpMkLst>
            <pc:docMk/>
            <pc:sldMk cId="1642679567" sldId="304"/>
            <ac:cxnSpMk id="148" creationId="{00758A0C-EFB2-98DE-5B03-36A7079012C5}"/>
          </ac:cxnSpMkLst>
        </pc:cxnChg>
        <pc:cxnChg chg="del mod">
          <ac:chgData name="Kayla N. Paramore" userId="S::kayla.n.paramore@ama-inc.com::1d9d2168-13ca-4f3a-963a-aa42850440f8" providerId="AD" clId="Web-{221B60EF-3505-C300-0B8C-A0771F984204}" dt="2024-07-22T17:07:33.735" v="213"/>
          <ac:cxnSpMkLst>
            <pc:docMk/>
            <pc:sldMk cId="1642679567" sldId="304"/>
            <ac:cxnSpMk id="149" creationId="{93057983-0D19-C0F6-0361-80009DFE40A4}"/>
          </ac:cxnSpMkLst>
        </pc:cxnChg>
        <pc:cxnChg chg="del mod">
          <ac:chgData name="Kayla N. Paramore" userId="S::kayla.n.paramore@ama-inc.com::1d9d2168-13ca-4f3a-963a-aa42850440f8" providerId="AD" clId="Web-{221B60EF-3505-C300-0B8C-A0771F984204}" dt="2024-07-22T17:07:33.719" v="212"/>
          <ac:cxnSpMkLst>
            <pc:docMk/>
            <pc:sldMk cId="1642679567" sldId="304"/>
            <ac:cxnSpMk id="150" creationId="{676D43C8-F037-26ED-5A59-9D450C4AB29A}"/>
          </ac:cxnSpMkLst>
        </pc:cxnChg>
        <pc:cxnChg chg="del mod">
          <ac:chgData name="Kayla N. Paramore" userId="S::kayla.n.paramore@ama-inc.com::1d9d2168-13ca-4f3a-963a-aa42850440f8" providerId="AD" clId="Web-{221B60EF-3505-C300-0B8C-A0771F984204}" dt="2024-07-22T17:07:33.719" v="211"/>
          <ac:cxnSpMkLst>
            <pc:docMk/>
            <pc:sldMk cId="1642679567" sldId="304"/>
            <ac:cxnSpMk id="151" creationId="{1E3592B8-ADEF-7F92-A7EA-3CF989137655}"/>
          </ac:cxnSpMkLst>
        </pc:cxnChg>
        <pc:cxnChg chg="del mod">
          <ac:chgData name="Kayla N. Paramore" userId="S::kayla.n.paramore@ama-inc.com::1d9d2168-13ca-4f3a-963a-aa42850440f8" providerId="AD" clId="Web-{221B60EF-3505-C300-0B8C-A0771F984204}" dt="2024-07-22T17:07:33.719" v="210"/>
          <ac:cxnSpMkLst>
            <pc:docMk/>
            <pc:sldMk cId="1642679567" sldId="304"/>
            <ac:cxnSpMk id="152" creationId="{0BB84DCD-51FA-CDC3-14E5-1992F074B27D}"/>
          </ac:cxnSpMkLst>
        </pc:cxnChg>
        <pc:cxnChg chg="del mod">
          <ac:chgData name="Kayla N. Paramore" userId="S::kayla.n.paramore@ama-inc.com::1d9d2168-13ca-4f3a-963a-aa42850440f8" providerId="AD" clId="Web-{221B60EF-3505-C300-0B8C-A0771F984204}" dt="2024-07-22T17:07:33.719" v="209"/>
          <ac:cxnSpMkLst>
            <pc:docMk/>
            <pc:sldMk cId="1642679567" sldId="304"/>
            <ac:cxnSpMk id="153" creationId="{F23FD0C2-A8E0-5C0E-E9C5-B25CD4C7F847}"/>
          </ac:cxnSpMkLst>
        </pc:cxnChg>
        <pc:cxnChg chg="del mod">
          <ac:chgData name="Kayla N. Paramore" userId="S::kayla.n.paramore@ama-inc.com::1d9d2168-13ca-4f3a-963a-aa42850440f8" providerId="AD" clId="Web-{221B60EF-3505-C300-0B8C-A0771F984204}" dt="2024-07-22T17:07:33.719" v="208"/>
          <ac:cxnSpMkLst>
            <pc:docMk/>
            <pc:sldMk cId="1642679567" sldId="304"/>
            <ac:cxnSpMk id="154" creationId="{354722BB-A98C-36AA-5724-1953CBB05FB1}"/>
          </ac:cxnSpMkLst>
        </pc:cxnChg>
        <pc:cxnChg chg="del mod">
          <ac:chgData name="Kayla N. Paramore" userId="S::kayla.n.paramore@ama-inc.com::1d9d2168-13ca-4f3a-963a-aa42850440f8" providerId="AD" clId="Web-{221B60EF-3505-C300-0B8C-A0771F984204}" dt="2024-07-22T17:07:33.719" v="207"/>
          <ac:cxnSpMkLst>
            <pc:docMk/>
            <pc:sldMk cId="1642679567" sldId="304"/>
            <ac:cxnSpMk id="155" creationId="{ED00ED96-9797-0FC8-3E40-9AA1D34F1D71}"/>
          </ac:cxnSpMkLst>
        </pc:cxnChg>
        <pc:cxnChg chg="del mod">
          <ac:chgData name="Kayla N. Paramore" userId="S::kayla.n.paramore@ama-inc.com::1d9d2168-13ca-4f3a-963a-aa42850440f8" providerId="AD" clId="Web-{221B60EF-3505-C300-0B8C-A0771F984204}" dt="2024-07-22T17:07:33.719" v="206"/>
          <ac:cxnSpMkLst>
            <pc:docMk/>
            <pc:sldMk cId="1642679567" sldId="304"/>
            <ac:cxnSpMk id="156" creationId="{4D24C095-BC9D-C7F4-5985-25DD06CF65A2}"/>
          </ac:cxnSpMkLst>
        </pc:cxnChg>
        <pc:cxnChg chg="del mod">
          <ac:chgData name="Kayla N. Paramore" userId="S::kayla.n.paramore@ama-inc.com::1d9d2168-13ca-4f3a-963a-aa42850440f8" providerId="AD" clId="Web-{221B60EF-3505-C300-0B8C-A0771F984204}" dt="2024-07-22T17:07:33.719" v="205"/>
          <ac:cxnSpMkLst>
            <pc:docMk/>
            <pc:sldMk cId="1642679567" sldId="304"/>
            <ac:cxnSpMk id="157" creationId="{A60BE49D-C530-A847-F01A-3AF27DC3B47C}"/>
          </ac:cxnSpMkLst>
        </pc:cxnChg>
        <pc:cxnChg chg="del mod">
          <ac:chgData name="Kayla N. Paramore" userId="S::kayla.n.paramore@ama-inc.com::1d9d2168-13ca-4f3a-963a-aa42850440f8" providerId="AD" clId="Web-{221B60EF-3505-C300-0B8C-A0771F984204}" dt="2024-07-22T17:07:33.719" v="204"/>
          <ac:cxnSpMkLst>
            <pc:docMk/>
            <pc:sldMk cId="1642679567" sldId="304"/>
            <ac:cxnSpMk id="158" creationId="{32CD514A-A5CB-772A-DF68-BA68DA642E0D}"/>
          </ac:cxnSpMkLst>
        </pc:cxnChg>
        <pc:cxnChg chg="del mod">
          <ac:chgData name="Kayla N. Paramore" userId="S::kayla.n.paramore@ama-inc.com::1d9d2168-13ca-4f3a-963a-aa42850440f8" providerId="AD" clId="Web-{221B60EF-3505-C300-0B8C-A0771F984204}" dt="2024-07-22T17:07:33.719" v="202"/>
          <ac:cxnSpMkLst>
            <pc:docMk/>
            <pc:sldMk cId="1642679567" sldId="304"/>
            <ac:cxnSpMk id="160" creationId="{3F5DD93B-ED5F-2077-2697-8EC11B7AF03D}"/>
          </ac:cxnSpMkLst>
        </pc:cxnChg>
        <pc:cxnChg chg="del mod">
          <ac:chgData name="Kayla N. Paramore" userId="S::kayla.n.paramore@ama-inc.com::1d9d2168-13ca-4f3a-963a-aa42850440f8" providerId="AD" clId="Web-{221B60EF-3505-C300-0B8C-A0771F984204}" dt="2024-07-22T17:07:33.719" v="201"/>
          <ac:cxnSpMkLst>
            <pc:docMk/>
            <pc:sldMk cId="1642679567" sldId="304"/>
            <ac:cxnSpMk id="161" creationId="{0362C19C-AE80-CA75-F38D-DB378A0415F4}"/>
          </ac:cxnSpMkLst>
        </pc:cxnChg>
        <pc:cxnChg chg="del mod">
          <ac:chgData name="Kayla N. Paramore" userId="S::kayla.n.paramore@ama-inc.com::1d9d2168-13ca-4f3a-963a-aa42850440f8" providerId="AD" clId="Web-{221B60EF-3505-C300-0B8C-A0771F984204}" dt="2024-07-22T17:07:33.719" v="200"/>
          <ac:cxnSpMkLst>
            <pc:docMk/>
            <pc:sldMk cId="1642679567" sldId="304"/>
            <ac:cxnSpMk id="162" creationId="{F6472003-0AC7-49A9-D643-84B9CD386BD8}"/>
          </ac:cxnSpMkLst>
        </pc:cxnChg>
        <pc:cxnChg chg="del mod">
          <ac:chgData name="Kayla N. Paramore" userId="S::kayla.n.paramore@ama-inc.com::1d9d2168-13ca-4f3a-963a-aa42850440f8" providerId="AD" clId="Web-{221B60EF-3505-C300-0B8C-A0771F984204}" dt="2024-07-22T17:07:33.719" v="199"/>
          <ac:cxnSpMkLst>
            <pc:docMk/>
            <pc:sldMk cId="1642679567" sldId="304"/>
            <ac:cxnSpMk id="163" creationId="{07871C93-D694-74B7-1C2A-A7F1A5C22CB2}"/>
          </ac:cxnSpMkLst>
        </pc:cxnChg>
        <pc:cxnChg chg="del mod">
          <ac:chgData name="Kayla N. Paramore" userId="S::kayla.n.paramore@ama-inc.com::1d9d2168-13ca-4f3a-963a-aa42850440f8" providerId="AD" clId="Web-{221B60EF-3505-C300-0B8C-A0771F984204}" dt="2024-07-22T17:07:33.719" v="198"/>
          <ac:cxnSpMkLst>
            <pc:docMk/>
            <pc:sldMk cId="1642679567" sldId="304"/>
            <ac:cxnSpMk id="164" creationId="{C25F5042-7CE9-93F2-AFAE-3772E78AB95C}"/>
          </ac:cxnSpMkLst>
        </pc:cxnChg>
        <pc:cxnChg chg="del mod">
          <ac:chgData name="Kayla N. Paramore" userId="S::kayla.n.paramore@ama-inc.com::1d9d2168-13ca-4f3a-963a-aa42850440f8" providerId="AD" clId="Web-{221B60EF-3505-C300-0B8C-A0771F984204}" dt="2024-07-22T17:07:33.719" v="173"/>
          <ac:cxnSpMkLst>
            <pc:docMk/>
            <pc:sldMk cId="1642679567" sldId="304"/>
            <ac:cxnSpMk id="189" creationId="{F1552D03-3C13-EB7E-C7BA-98D42F6815D9}"/>
          </ac:cxnSpMkLst>
        </pc:cxnChg>
        <pc:cxnChg chg="del mod">
          <ac:chgData name="Kayla N. Paramore" userId="S::kayla.n.paramore@ama-inc.com::1d9d2168-13ca-4f3a-963a-aa42850440f8" providerId="AD" clId="Web-{221B60EF-3505-C300-0B8C-A0771F984204}" dt="2024-07-22T17:07:33.719" v="172"/>
          <ac:cxnSpMkLst>
            <pc:docMk/>
            <pc:sldMk cId="1642679567" sldId="304"/>
            <ac:cxnSpMk id="190" creationId="{0CFED882-16F4-F8D9-CE87-D48AFADD5B60}"/>
          </ac:cxnSpMkLst>
        </pc:cxnChg>
        <pc:cxnChg chg="del mod">
          <ac:chgData name="Kayla N. Paramore" userId="S::kayla.n.paramore@ama-inc.com::1d9d2168-13ca-4f3a-963a-aa42850440f8" providerId="AD" clId="Web-{221B60EF-3505-C300-0B8C-A0771F984204}" dt="2024-07-22T17:07:33.719" v="171"/>
          <ac:cxnSpMkLst>
            <pc:docMk/>
            <pc:sldMk cId="1642679567" sldId="304"/>
            <ac:cxnSpMk id="191" creationId="{00758A0C-EFB2-98DE-5B03-36A7079012C5}"/>
          </ac:cxnSpMkLst>
        </pc:cxnChg>
        <pc:cxnChg chg="del mod">
          <ac:chgData name="Kayla N. Paramore" userId="S::kayla.n.paramore@ama-inc.com::1d9d2168-13ca-4f3a-963a-aa42850440f8" providerId="AD" clId="Web-{221B60EF-3505-C300-0B8C-A0771F984204}" dt="2024-07-22T17:07:33.704" v="170"/>
          <ac:cxnSpMkLst>
            <pc:docMk/>
            <pc:sldMk cId="1642679567" sldId="304"/>
            <ac:cxnSpMk id="192" creationId="{93057983-0D19-C0F6-0361-80009DFE40A4}"/>
          </ac:cxnSpMkLst>
        </pc:cxnChg>
        <pc:cxnChg chg="del mod">
          <ac:chgData name="Kayla N. Paramore" userId="S::kayla.n.paramore@ama-inc.com::1d9d2168-13ca-4f3a-963a-aa42850440f8" providerId="AD" clId="Web-{221B60EF-3505-C300-0B8C-A0771F984204}" dt="2024-07-22T17:07:33.704" v="169"/>
          <ac:cxnSpMkLst>
            <pc:docMk/>
            <pc:sldMk cId="1642679567" sldId="304"/>
            <ac:cxnSpMk id="193" creationId="{676D43C8-F037-26ED-5A59-9D450C4AB29A}"/>
          </ac:cxnSpMkLst>
        </pc:cxnChg>
        <pc:cxnChg chg="del mod">
          <ac:chgData name="Kayla N. Paramore" userId="S::kayla.n.paramore@ama-inc.com::1d9d2168-13ca-4f3a-963a-aa42850440f8" providerId="AD" clId="Web-{221B60EF-3505-C300-0B8C-A0771F984204}" dt="2024-07-22T17:07:33.704" v="168"/>
          <ac:cxnSpMkLst>
            <pc:docMk/>
            <pc:sldMk cId="1642679567" sldId="304"/>
            <ac:cxnSpMk id="194" creationId="{1E3592B8-ADEF-7F92-A7EA-3CF989137655}"/>
          </ac:cxnSpMkLst>
        </pc:cxnChg>
        <pc:cxnChg chg="del mod">
          <ac:chgData name="Kayla N. Paramore" userId="S::kayla.n.paramore@ama-inc.com::1d9d2168-13ca-4f3a-963a-aa42850440f8" providerId="AD" clId="Web-{221B60EF-3505-C300-0B8C-A0771F984204}" dt="2024-07-22T17:07:33.704" v="167"/>
          <ac:cxnSpMkLst>
            <pc:docMk/>
            <pc:sldMk cId="1642679567" sldId="304"/>
            <ac:cxnSpMk id="195" creationId="{0BB84DCD-51FA-CDC3-14E5-1992F074B27D}"/>
          </ac:cxnSpMkLst>
        </pc:cxnChg>
        <pc:cxnChg chg="del mod">
          <ac:chgData name="Kayla N. Paramore" userId="S::kayla.n.paramore@ama-inc.com::1d9d2168-13ca-4f3a-963a-aa42850440f8" providerId="AD" clId="Web-{221B60EF-3505-C300-0B8C-A0771F984204}" dt="2024-07-22T17:07:33.704" v="166"/>
          <ac:cxnSpMkLst>
            <pc:docMk/>
            <pc:sldMk cId="1642679567" sldId="304"/>
            <ac:cxnSpMk id="196" creationId="{F23FD0C2-A8E0-5C0E-E9C5-B25CD4C7F847}"/>
          </ac:cxnSpMkLst>
        </pc:cxnChg>
        <pc:cxnChg chg="del mod">
          <ac:chgData name="Kayla N. Paramore" userId="S::kayla.n.paramore@ama-inc.com::1d9d2168-13ca-4f3a-963a-aa42850440f8" providerId="AD" clId="Web-{221B60EF-3505-C300-0B8C-A0771F984204}" dt="2024-07-22T17:07:33.704" v="165"/>
          <ac:cxnSpMkLst>
            <pc:docMk/>
            <pc:sldMk cId="1642679567" sldId="304"/>
            <ac:cxnSpMk id="197" creationId="{354722BB-A98C-36AA-5724-1953CBB05FB1}"/>
          </ac:cxnSpMkLst>
        </pc:cxnChg>
        <pc:cxnChg chg="del mod">
          <ac:chgData name="Kayla N. Paramore" userId="S::kayla.n.paramore@ama-inc.com::1d9d2168-13ca-4f3a-963a-aa42850440f8" providerId="AD" clId="Web-{221B60EF-3505-C300-0B8C-A0771F984204}" dt="2024-07-22T17:07:33.704" v="164"/>
          <ac:cxnSpMkLst>
            <pc:docMk/>
            <pc:sldMk cId="1642679567" sldId="304"/>
            <ac:cxnSpMk id="198" creationId="{ED00ED96-9797-0FC8-3E40-9AA1D34F1D71}"/>
          </ac:cxnSpMkLst>
        </pc:cxnChg>
        <pc:cxnChg chg="del mod">
          <ac:chgData name="Kayla N. Paramore" userId="S::kayla.n.paramore@ama-inc.com::1d9d2168-13ca-4f3a-963a-aa42850440f8" providerId="AD" clId="Web-{221B60EF-3505-C300-0B8C-A0771F984204}" dt="2024-07-22T17:07:33.704" v="163"/>
          <ac:cxnSpMkLst>
            <pc:docMk/>
            <pc:sldMk cId="1642679567" sldId="304"/>
            <ac:cxnSpMk id="199" creationId="{4D24C095-BC9D-C7F4-5985-25DD06CF65A2}"/>
          </ac:cxnSpMkLst>
        </pc:cxnChg>
        <pc:cxnChg chg="del mod">
          <ac:chgData name="Kayla N. Paramore" userId="S::kayla.n.paramore@ama-inc.com::1d9d2168-13ca-4f3a-963a-aa42850440f8" providerId="AD" clId="Web-{221B60EF-3505-C300-0B8C-A0771F984204}" dt="2024-07-22T17:07:33.704" v="162"/>
          <ac:cxnSpMkLst>
            <pc:docMk/>
            <pc:sldMk cId="1642679567" sldId="304"/>
            <ac:cxnSpMk id="200" creationId="{A60BE49D-C530-A847-F01A-3AF27DC3B47C}"/>
          </ac:cxnSpMkLst>
        </pc:cxnChg>
        <pc:cxnChg chg="del mod">
          <ac:chgData name="Kayla N. Paramore" userId="S::kayla.n.paramore@ama-inc.com::1d9d2168-13ca-4f3a-963a-aa42850440f8" providerId="AD" clId="Web-{221B60EF-3505-C300-0B8C-A0771F984204}" dt="2024-07-22T17:07:33.704" v="161"/>
          <ac:cxnSpMkLst>
            <pc:docMk/>
            <pc:sldMk cId="1642679567" sldId="304"/>
            <ac:cxnSpMk id="201" creationId="{32CD514A-A5CB-772A-DF68-BA68DA642E0D}"/>
          </ac:cxnSpMkLst>
        </pc:cxnChg>
        <pc:cxnChg chg="del mod">
          <ac:chgData name="Kayla N. Paramore" userId="S::kayla.n.paramore@ama-inc.com::1d9d2168-13ca-4f3a-963a-aa42850440f8" providerId="AD" clId="Web-{221B60EF-3505-C300-0B8C-A0771F984204}" dt="2024-07-22T17:07:33.704" v="159"/>
          <ac:cxnSpMkLst>
            <pc:docMk/>
            <pc:sldMk cId="1642679567" sldId="304"/>
            <ac:cxnSpMk id="203" creationId="{3F5DD93B-ED5F-2077-2697-8EC11B7AF03D}"/>
          </ac:cxnSpMkLst>
        </pc:cxnChg>
        <pc:cxnChg chg="del mod">
          <ac:chgData name="Kayla N. Paramore" userId="S::kayla.n.paramore@ama-inc.com::1d9d2168-13ca-4f3a-963a-aa42850440f8" providerId="AD" clId="Web-{221B60EF-3505-C300-0B8C-A0771F984204}" dt="2024-07-22T17:07:33.704" v="158"/>
          <ac:cxnSpMkLst>
            <pc:docMk/>
            <pc:sldMk cId="1642679567" sldId="304"/>
            <ac:cxnSpMk id="204" creationId="{0362C19C-AE80-CA75-F38D-DB378A0415F4}"/>
          </ac:cxnSpMkLst>
        </pc:cxnChg>
        <pc:cxnChg chg="del mod">
          <ac:chgData name="Kayla N. Paramore" userId="S::kayla.n.paramore@ama-inc.com::1d9d2168-13ca-4f3a-963a-aa42850440f8" providerId="AD" clId="Web-{221B60EF-3505-C300-0B8C-A0771F984204}" dt="2024-07-22T17:07:33.704" v="157"/>
          <ac:cxnSpMkLst>
            <pc:docMk/>
            <pc:sldMk cId="1642679567" sldId="304"/>
            <ac:cxnSpMk id="205" creationId="{F6472003-0AC7-49A9-D643-84B9CD386BD8}"/>
          </ac:cxnSpMkLst>
        </pc:cxnChg>
        <pc:cxnChg chg="del mod">
          <ac:chgData name="Kayla N. Paramore" userId="S::kayla.n.paramore@ama-inc.com::1d9d2168-13ca-4f3a-963a-aa42850440f8" providerId="AD" clId="Web-{221B60EF-3505-C300-0B8C-A0771F984204}" dt="2024-07-22T17:07:33.704" v="156"/>
          <ac:cxnSpMkLst>
            <pc:docMk/>
            <pc:sldMk cId="1642679567" sldId="304"/>
            <ac:cxnSpMk id="206" creationId="{07871C93-D694-74B7-1C2A-A7F1A5C22CB2}"/>
          </ac:cxnSpMkLst>
        </pc:cxnChg>
        <pc:cxnChg chg="del mod">
          <ac:chgData name="Kayla N. Paramore" userId="S::kayla.n.paramore@ama-inc.com::1d9d2168-13ca-4f3a-963a-aa42850440f8" providerId="AD" clId="Web-{221B60EF-3505-C300-0B8C-A0771F984204}" dt="2024-07-22T17:07:33.704" v="155"/>
          <ac:cxnSpMkLst>
            <pc:docMk/>
            <pc:sldMk cId="1642679567" sldId="304"/>
            <ac:cxnSpMk id="207" creationId="{C25F5042-7CE9-93F2-AFAE-3772E78AB95C}"/>
          </ac:cxnSpMkLst>
        </pc:cxnChg>
        <pc:cxnChg chg="del mod">
          <ac:chgData name="Kayla N. Paramore" userId="S::kayla.n.paramore@ama-inc.com::1d9d2168-13ca-4f3a-963a-aa42850440f8" providerId="AD" clId="Web-{221B60EF-3505-C300-0B8C-A0771F984204}" dt="2024-07-22T17:07:33.688" v="129"/>
          <ac:cxnSpMkLst>
            <pc:docMk/>
            <pc:sldMk cId="1642679567" sldId="304"/>
            <ac:cxnSpMk id="233" creationId="{F1552D03-3C13-EB7E-C7BA-98D42F6815D9}"/>
          </ac:cxnSpMkLst>
        </pc:cxnChg>
        <pc:cxnChg chg="del mod">
          <ac:chgData name="Kayla N. Paramore" userId="S::kayla.n.paramore@ama-inc.com::1d9d2168-13ca-4f3a-963a-aa42850440f8" providerId="AD" clId="Web-{221B60EF-3505-C300-0B8C-A0771F984204}" dt="2024-07-22T17:07:33.688" v="128"/>
          <ac:cxnSpMkLst>
            <pc:docMk/>
            <pc:sldMk cId="1642679567" sldId="304"/>
            <ac:cxnSpMk id="234" creationId="{0CFED882-16F4-F8D9-CE87-D48AFADD5B60}"/>
          </ac:cxnSpMkLst>
        </pc:cxnChg>
        <pc:cxnChg chg="del mod">
          <ac:chgData name="Kayla N. Paramore" userId="S::kayla.n.paramore@ama-inc.com::1d9d2168-13ca-4f3a-963a-aa42850440f8" providerId="AD" clId="Web-{221B60EF-3505-C300-0B8C-A0771F984204}" dt="2024-07-22T17:07:33.688" v="127"/>
          <ac:cxnSpMkLst>
            <pc:docMk/>
            <pc:sldMk cId="1642679567" sldId="304"/>
            <ac:cxnSpMk id="235" creationId="{00758A0C-EFB2-98DE-5B03-36A7079012C5}"/>
          </ac:cxnSpMkLst>
        </pc:cxnChg>
        <pc:cxnChg chg="del mod">
          <ac:chgData name="Kayla N. Paramore" userId="S::kayla.n.paramore@ama-inc.com::1d9d2168-13ca-4f3a-963a-aa42850440f8" providerId="AD" clId="Web-{221B60EF-3505-C300-0B8C-A0771F984204}" dt="2024-07-22T17:07:33.688" v="126"/>
          <ac:cxnSpMkLst>
            <pc:docMk/>
            <pc:sldMk cId="1642679567" sldId="304"/>
            <ac:cxnSpMk id="236" creationId="{93057983-0D19-C0F6-0361-80009DFE40A4}"/>
          </ac:cxnSpMkLst>
        </pc:cxnChg>
        <pc:cxnChg chg="del mod">
          <ac:chgData name="Kayla N. Paramore" userId="S::kayla.n.paramore@ama-inc.com::1d9d2168-13ca-4f3a-963a-aa42850440f8" providerId="AD" clId="Web-{221B60EF-3505-C300-0B8C-A0771F984204}" dt="2024-07-22T17:07:33.688" v="125"/>
          <ac:cxnSpMkLst>
            <pc:docMk/>
            <pc:sldMk cId="1642679567" sldId="304"/>
            <ac:cxnSpMk id="237" creationId="{676D43C8-F037-26ED-5A59-9D450C4AB29A}"/>
          </ac:cxnSpMkLst>
        </pc:cxnChg>
        <pc:cxnChg chg="del mod">
          <ac:chgData name="Kayla N. Paramore" userId="S::kayla.n.paramore@ama-inc.com::1d9d2168-13ca-4f3a-963a-aa42850440f8" providerId="AD" clId="Web-{221B60EF-3505-C300-0B8C-A0771F984204}" dt="2024-07-22T17:07:33.688" v="124"/>
          <ac:cxnSpMkLst>
            <pc:docMk/>
            <pc:sldMk cId="1642679567" sldId="304"/>
            <ac:cxnSpMk id="238" creationId="{1E3592B8-ADEF-7F92-A7EA-3CF989137655}"/>
          </ac:cxnSpMkLst>
        </pc:cxnChg>
        <pc:cxnChg chg="del mod">
          <ac:chgData name="Kayla N. Paramore" userId="S::kayla.n.paramore@ama-inc.com::1d9d2168-13ca-4f3a-963a-aa42850440f8" providerId="AD" clId="Web-{221B60EF-3505-C300-0B8C-A0771F984204}" dt="2024-07-22T17:07:33.688" v="123"/>
          <ac:cxnSpMkLst>
            <pc:docMk/>
            <pc:sldMk cId="1642679567" sldId="304"/>
            <ac:cxnSpMk id="239" creationId="{0BB84DCD-51FA-CDC3-14E5-1992F074B27D}"/>
          </ac:cxnSpMkLst>
        </pc:cxnChg>
        <pc:cxnChg chg="del mod">
          <ac:chgData name="Kayla N. Paramore" userId="S::kayla.n.paramore@ama-inc.com::1d9d2168-13ca-4f3a-963a-aa42850440f8" providerId="AD" clId="Web-{221B60EF-3505-C300-0B8C-A0771F984204}" dt="2024-07-22T17:07:33.688" v="122"/>
          <ac:cxnSpMkLst>
            <pc:docMk/>
            <pc:sldMk cId="1642679567" sldId="304"/>
            <ac:cxnSpMk id="240" creationId="{F23FD0C2-A8E0-5C0E-E9C5-B25CD4C7F847}"/>
          </ac:cxnSpMkLst>
        </pc:cxnChg>
        <pc:cxnChg chg="del mod">
          <ac:chgData name="Kayla N. Paramore" userId="S::kayla.n.paramore@ama-inc.com::1d9d2168-13ca-4f3a-963a-aa42850440f8" providerId="AD" clId="Web-{221B60EF-3505-C300-0B8C-A0771F984204}" dt="2024-07-22T17:07:33.688" v="121"/>
          <ac:cxnSpMkLst>
            <pc:docMk/>
            <pc:sldMk cId="1642679567" sldId="304"/>
            <ac:cxnSpMk id="241" creationId="{354722BB-A98C-36AA-5724-1953CBB05FB1}"/>
          </ac:cxnSpMkLst>
        </pc:cxnChg>
        <pc:cxnChg chg="del mod">
          <ac:chgData name="Kayla N. Paramore" userId="S::kayla.n.paramore@ama-inc.com::1d9d2168-13ca-4f3a-963a-aa42850440f8" providerId="AD" clId="Web-{221B60EF-3505-C300-0B8C-A0771F984204}" dt="2024-07-22T17:07:33.688" v="120"/>
          <ac:cxnSpMkLst>
            <pc:docMk/>
            <pc:sldMk cId="1642679567" sldId="304"/>
            <ac:cxnSpMk id="242" creationId="{ED00ED96-9797-0FC8-3E40-9AA1D34F1D71}"/>
          </ac:cxnSpMkLst>
        </pc:cxnChg>
        <pc:cxnChg chg="del mod">
          <ac:chgData name="Kayla N. Paramore" userId="S::kayla.n.paramore@ama-inc.com::1d9d2168-13ca-4f3a-963a-aa42850440f8" providerId="AD" clId="Web-{221B60EF-3505-C300-0B8C-A0771F984204}" dt="2024-07-22T17:07:33.688" v="119"/>
          <ac:cxnSpMkLst>
            <pc:docMk/>
            <pc:sldMk cId="1642679567" sldId="304"/>
            <ac:cxnSpMk id="243" creationId="{4D24C095-BC9D-C7F4-5985-25DD06CF65A2}"/>
          </ac:cxnSpMkLst>
        </pc:cxnChg>
        <pc:cxnChg chg="del mod">
          <ac:chgData name="Kayla N. Paramore" userId="S::kayla.n.paramore@ama-inc.com::1d9d2168-13ca-4f3a-963a-aa42850440f8" providerId="AD" clId="Web-{221B60EF-3505-C300-0B8C-A0771F984204}" dt="2024-07-22T17:07:33.688" v="118"/>
          <ac:cxnSpMkLst>
            <pc:docMk/>
            <pc:sldMk cId="1642679567" sldId="304"/>
            <ac:cxnSpMk id="244" creationId="{A60BE49D-C530-A847-F01A-3AF27DC3B47C}"/>
          </ac:cxnSpMkLst>
        </pc:cxnChg>
        <pc:cxnChg chg="del mod">
          <ac:chgData name="Kayla N. Paramore" userId="S::kayla.n.paramore@ama-inc.com::1d9d2168-13ca-4f3a-963a-aa42850440f8" providerId="AD" clId="Web-{221B60EF-3505-C300-0B8C-A0771F984204}" dt="2024-07-22T17:07:33.688" v="117"/>
          <ac:cxnSpMkLst>
            <pc:docMk/>
            <pc:sldMk cId="1642679567" sldId="304"/>
            <ac:cxnSpMk id="245" creationId="{32CD514A-A5CB-772A-DF68-BA68DA642E0D}"/>
          </ac:cxnSpMkLst>
        </pc:cxnChg>
        <pc:cxnChg chg="del mod">
          <ac:chgData name="Kayla N. Paramore" userId="S::kayla.n.paramore@ama-inc.com::1d9d2168-13ca-4f3a-963a-aa42850440f8" providerId="AD" clId="Web-{221B60EF-3505-C300-0B8C-A0771F984204}" dt="2024-07-22T17:07:33.688" v="115"/>
          <ac:cxnSpMkLst>
            <pc:docMk/>
            <pc:sldMk cId="1642679567" sldId="304"/>
            <ac:cxnSpMk id="247" creationId="{3F5DD93B-ED5F-2077-2697-8EC11B7AF03D}"/>
          </ac:cxnSpMkLst>
        </pc:cxnChg>
        <pc:cxnChg chg="del mod">
          <ac:chgData name="Kayla N. Paramore" userId="S::kayla.n.paramore@ama-inc.com::1d9d2168-13ca-4f3a-963a-aa42850440f8" providerId="AD" clId="Web-{221B60EF-3505-C300-0B8C-A0771F984204}" dt="2024-07-22T17:07:33.688" v="114"/>
          <ac:cxnSpMkLst>
            <pc:docMk/>
            <pc:sldMk cId="1642679567" sldId="304"/>
            <ac:cxnSpMk id="248" creationId="{0362C19C-AE80-CA75-F38D-DB378A0415F4}"/>
          </ac:cxnSpMkLst>
        </pc:cxnChg>
        <pc:cxnChg chg="del mod">
          <ac:chgData name="Kayla N. Paramore" userId="S::kayla.n.paramore@ama-inc.com::1d9d2168-13ca-4f3a-963a-aa42850440f8" providerId="AD" clId="Web-{221B60EF-3505-C300-0B8C-A0771F984204}" dt="2024-07-22T17:07:33.688" v="113"/>
          <ac:cxnSpMkLst>
            <pc:docMk/>
            <pc:sldMk cId="1642679567" sldId="304"/>
            <ac:cxnSpMk id="249" creationId="{F6472003-0AC7-49A9-D643-84B9CD386BD8}"/>
          </ac:cxnSpMkLst>
        </pc:cxnChg>
        <pc:cxnChg chg="del mod">
          <ac:chgData name="Kayla N. Paramore" userId="S::kayla.n.paramore@ama-inc.com::1d9d2168-13ca-4f3a-963a-aa42850440f8" providerId="AD" clId="Web-{221B60EF-3505-C300-0B8C-A0771F984204}" dt="2024-07-22T17:07:33.688" v="112"/>
          <ac:cxnSpMkLst>
            <pc:docMk/>
            <pc:sldMk cId="1642679567" sldId="304"/>
            <ac:cxnSpMk id="250" creationId="{07871C93-D694-74B7-1C2A-A7F1A5C22CB2}"/>
          </ac:cxnSpMkLst>
        </pc:cxnChg>
        <pc:cxnChg chg="del mod">
          <ac:chgData name="Kayla N. Paramore" userId="S::kayla.n.paramore@ama-inc.com::1d9d2168-13ca-4f3a-963a-aa42850440f8" providerId="AD" clId="Web-{221B60EF-3505-C300-0B8C-A0771F984204}" dt="2024-07-22T17:07:33.688" v="111"/>
          <ac:cxnSpMkLst>
            <pc:docMk/>
            <pc:sldMk cId="1642679567" sldId="304"/>
            <ac:cxnSpMk id="251" creationId="{C25F5042-7CE9-93F2-AFAE-3772E78AB95C}"/>
          </ac:cxnSpMkLst>
        </pc:cxnChg>
      </pc:sldChg>
      <pc:sldChg chg="addSp delSp modSp add replId">
        <pc:chgData name="Kayla N. Paramore" userId="S::kayla.n.paramore@ama-inc.com::1d9d2168-13ca-4f3a-963a-aa42850440f8" providerId="AD" clId="Web-{221B60EF-3505-C300-0B8C-A0771F984204}" dt="2024-07-22T17:43:01.583" v="616" actId="20577"/>
        <pc:sldMkLst>
          <pc:docMk/>
          <pc:sldMk cId="899566595" sldId="314"/>
        </pc:sldMkLst>
        <pc:spChg chg="add del mod">
          <ac:chgData name="Kayla N. Paramore" userId="S::kayla.n.paramore@ama-inc.com::1d9d2168-13ca-4f3a-963a-aa42850440f8" providerId="AD" clId="Web-{221B60EF-3505-C300-0B8C-A0771F984204}" dt="2024-07-22T16:50:42.688" v="5"/>
          <ac:spMkLst>
            <pc:docMk/>
            <pc:sldMk cId="899566595" sldId="314"/>
            <ac:spMk id="7" creationId="{D58BF794-8A76-6F62-84B6-EC6ECB1B93B5}"/>
          </ac:spMkLst>
        </pc:spChg>
        <pc:spChg chg="add mod">
          <ac:chgData name="Kayla N. Paramore" userId="S::kayla.n.paramore@ama-inc.com::1d9d2168-13ca-4f3a-963a-aa42850440f8" providerId="AD" clId="Web-{221B60EF-3505-C300-0B8C-A0771F984204}" dt="2024-07-22T17:36:24.815" v="530" actId="1076"/>
          <ac:spMkLst>
            <pc:docMk/>
            <pc:sldMk cId="899566595" sldId="314"/>
            <ac:spMk id="22" creationId="{87CAA810-E339-1BD2-93CC-19BC8AD1CC48}"/>
          </ac:spMkLst>
        </pc:spChg>
        <pc:spChg chg="add mod">
          <ac:chgData name="Kayla N. Paramore" userId="S::kayla.n.paramore@ama-inc.com::1d9d2168-13ca-4f3a-963a-aa42850440f8" providerId="AD" clId="Web-{221B60EF-3505-C300-0B8C-A0771F984204}" dt="2024-07-22T17:36:24.831" v="531" actId="1076"/>
          <ac:spMkLst>
            <pc:docMk/>
            <pc:sldMk cId="899566595" sldId="314"/>
            <ac:spMk id="27" creationId="{B6DAABEC-1E4F-FA4E-3E7B-78D96720E8FB}"/>
          </ac:spMkLst>
        </pc:spChg>
        <pc:spChg chg="add mod">
          <ac:chgData name="Kayla N. Paramore" userId="S::kayla.n.paramore@ama-inc.com::1d9d2168-13ca-4f3a-963a-aa42850440f8" providerId="AD" clId="Web-{221B60EF-3505-C300-0B8C-A0771F984204}" dt="2024-07-22T17:36:32.768" v="545" actId="1076"/>
          <ac:spMkLst>
            <pc:docMk/>
            <pc:sldMk cId="899566595" sldId="314"/>
            <ac:spMk id="31" creationId="{F0B8904B-8D7C-6C38-2087-1D1F7A584BD0}"/>
          </ac:spMkLst>
        </pc:spChg>
        <pc:spChg chg="mod">
          <ac:chgData name="Kayla N. Paramore" userId="S::kayla.n.paramore@ama-inc.com::1d9d2168-13ca-4f3a-963a-aa42850440f8" providerId="AD" clId="Web-{221B60EF-3505-C300-0B8C-A0771F984204}" dt="2024-07-22T16:50:46.032" v="6" actId="20577"/>
          <ac:spMkLst>
            <pc:docMk/>
            <pc:sldMk cId="899566595" sldId="314"/>
            <ac:spMk id="33" creationId="{9875D641-353E-9591-22FB-40D9B0ED9DB6}"/>
          </ac:spMkLst>
        </pc:spChg>
        <pc:spChg chg="mod">
          <ac:chgData name="Kayla N. Paramore" userId="S::kayla.n.paramore@ama-inc.com::1d9d2168-13ca-4f3a-963a-aa42850440f8" providerId="AD" clId="Web-{221B60EF-3505-C300-0B8C-A0771F984204}" dt="2024-07-22T16:51:55.301" v="14" actId="1076"/>
          <ac:spMkLst>
            <pc:docMk/>
            <pc:sldMk cId="899566595" sldId="314"/>
            <ac:spMk id="36" creationId="{6D120DA9-FCAB-DC78-FB5D-53C347AD9B62}"/>
          </ac:spMkLst>
        </pc:spChg>
        <pc:spChg chg="add mod">
          <ac:chgData name="Kayla N. Paramore" userId="S::kayla.n.paramore@ama-inc.com::1d9d2168-13ca-4f3a-963a-aa42850440f8" providerId="AD" clId="Web-{221B60EF-3505-C300-0B8C-A0771F984204}" dt="2024-07-22T17:39:42.855" v="562" actId="20577"/>
          <ac:spMkLst>
            <pc:docMk/>
            <pc:sldMk cId="899566595" sldId="314"/>
            <ac:spMk id="37" creationId="{CABBC45C-BEAA-933C-59C5-FFFDCC726788}"/>
          </ac:spMkLst>
        </pc:spChg>
        <pc:spChg chg="add mod">
          <ac:chgData name="Kayla N. Paramore" userId="S::kayla.n.paramore@ama-inc.com::1d9d2168-13ca-4f3a-963a-aa42850440f8" providerId="AD" clId="Web-{221B60EF-3505-C300-0B8C-A0771F984204}" dt="2024-07-22T17:40:33.889" v="580" actId="1076"/>
          <ac:spMkLst>
            <pc:docMk/>
            <pc:sldMk cId="899566595" sldId="314"/>
            <ac:spMk id="39" creationId="{5DAEC744-E2F1-DE80-3F63-9D3DD521E3E7}"/>
          </ac:spMkLst>
        </pc:spChg>
        <pc:spChg chg="add mod">
          <ac:chgData name="Kayla N. Paramore" userId="S::kayla.n.paramore@ama-inc.com::1d9d2168-13ca-4f3a-963a-aa42850440f8" providerId="AD" clId="Web-{221B60EF-3505-C300-0B8C-A0771F984204}" dt="2024-07-22T17:40:29.311" v="579" actId="20577"/>
          <ac:spMkLst>
            <pc:docMk/>
            <pc:sldMk cId="899566595" sldId="314"/>
            <ac:spMk id="41" creationId="{95D4AC8C-BB61-5D51-DA66-7FB31A734A7D}"/>
          </ac:spMkLst>
        </pc:spChg>
        <pc:spChg chg="add mod">
          <ac:chgData name="Kayla N. Paramore" userId="S::kayla.n.paramore@ama-inc.com::1d9d2168-13ca-4f3a-963a-aa42850440f8" providerId="AD" clId="Web-{221B60EF-3505-C300-0B8C-A0771F984204}" dt="2024-07-22T17:40:43.577" v="588" actId="20577"/>
          <ac:spMkLst>
            <pc:docMk/>
            <pc:sldMk cId="899566595" sldId="314"/>
            <ac:spMk id="43" creationId="{7D2429DB-743F-1DAE-3B34-D1618091699F}"/>
          </ac:spMkLst>
        </pc:spChg>
        <pc:spChg chg="add mod">
          <ac:chgData name="Kayla N. Paramore" userId="S::kayla.n.paramore@ama-inc.com::1d9d2168-13ca-4f3a-963a-aa42850440f8" providerId="AD" clId="Web-{221B60EF-3505-C300-0B8C-A0771F984204}" dt="2024-07-22T17:40:52.749" v="593" actId="20577"/>
          <ac:spMkLst>
            <pc:docMk/>
            <pc:sldMk cId="899566595" sldId="314"/>
            <ac:spMk id="45" creationId="{059DFFB0-FA4B-3804-A865-A13588A494C9}"/>
          </ac:spMkLst>
        </pc:spChg>
        <pc:spChg chg="add mod">
          <ac:chgData name="Kayla N. Paramore" userId="S::kayla.n.paramore@ama-inc.com::1d9d2168-13ca-4f3a-963a-aa42850440f8" providerId="AD" clId="Web-{221B60EF-3505-C300-0B8C-A0771F984204}" dt="2024-07-22T17:41:18.782" v="601" actId="20577"/>
          <ac:spMkLst>
            <pc:docMk/>
            <pc:sldMk cId="899566595" sldId="314"/>
            <ac:spMk id="47" creationId="{02C193F5-2CD0-A7DB-2DCA-1667F33D3C95}"/>
          </ac:spMkLst>
        </pc:spChg>
        <pc:spChg chg="add mod">
          <ac:chgData name="Kayla N. Paramore" userId="S::kayla.n.paramore@ama-inc.com::1d9d2168-13ca-4f3a-963a-aa42850440f8" providerId="AD" clId="Web-{221B60EF-3505-C300-0B8C-A0771F984204}" dt="2024-07-22T17:41:26.454" v="605" actId="20577"/>
          <ac:spMkLst>
            <pc:docMk/>
            <pc:sldMk cId="899566595" sldId="314"/>
            <ac:spMk id="49" creationId="{210E2412-34B6-B0F0-E1D8-A4C306A7A336}"/>
          </ac:spMkLst>
        </pc:spChg>
        <pc:spChg chg="add mod">
          <ac:chgData name="Kayla N. Paramore" userId="S::kayla.n.paramore@ama-inc.com::1d9d2168-13ca-4f3a-963a-aa42850440f8" providerId="AD" clId="Web-{221B60EF-3505-C300-0B8C-A0771F984204}" dt="2024-07-22T17:41:33.454" v="608" actId="20577"/>
          <ac:spMkLst>
            <pc:docMk/>
            <pc:sldMk cId="899566595" sldId="314"/>
            <ac:spMk id="51" creationId="{F2984FFB-03E5-5956-7279-FA04554215B7}"/>
          </ac:spMkLst>
        </pc:spChg>
        <pc:spChg chg="add mod">
          <ac:chgData name="Kayla N. Paramore" userId="S::kayla.n.paramore@ama-inc.com::1d9d2168-13ca-4f3a-963a-aa42850440f8" providerId="AD" clId="Web-{221B60EF-3505-C300-0B8C-A0771F984204}" dt="2024-07-22T17:41:37.173" v="611" actId="20577"/>
          <ac:spMkLst>
            <pc:docMk/>
            <pc:sldMk cId="899566595" sldId="314"/>
            <ac:spMk id="53" creationId="{E8BB612F-A8F5-BC38-3E60-13128DD44856}"/>
          </ac:spMkLst>
        </pc:spChg>
        <pc:spChg chg="add mod">
          <ac:chgData name="Kayla N. Paramore" userId="S::kayla.n.paramore@ama-inc.com::1d9d2168-13ca-4f3a-963a-aa42850440f8" providerId="AD" clId="Web-{221B60EF-3505-C300-0B8C-A0771F984204}" dt="2024-07-22T17:43:01.583" v="616" actId="20577"/>
          <ac:spMkLst>
            <pc:docMk/>
            <pc:sldMk cId="899566595" sldId="314"/>
            <ac:spMk id="55" creationId="{C1206225-BE64-E86B-ABC7-E97009BE1A1C}"/>
          </ac:spMkLst>
        </pc:spChg>
        <pc:spChg chg="add mod">
          <ac:chgData name="Kayla N. Paramore" userId="S::kayla.n.paramore@ama-inc.com::1d9d2168-13ca-4f3a-963a-aa42850440f8" providerId="AD" clId="Web-{221B60EF-3505-C300-0B8C-A0771F984204}" dt="2024-07-22T17:39:48.074" v="565" actId="20577"/>
          <ac:spMkLst>
            <pc:docMk/>
            <pc:sldMk cId="899566595" sldId="314"/>
            <ac:spMk id="57" creationId="{5BE207D9-CF9A-446F-3435-9B6524643EB1}"/>
          </ac:spMkLst>
        </pc:spChg>
        <pc:grpChg chg="add del">
          <ac:chgData name="Kayla N. Paramore" userId="S::kayla.n.paramore@ama-inc.com::1d9d2168-13ca-4f3a-963a-aa42850440f8" providerId="AD" clId="Web-{221B60EF-3505-C300-0B8C-A0771F984204}" dt="2024-07-22T16:59:23.322" v="78"/>
          <ac:grpSpMkLst>
            <pc:docMk/>
            <pc:sldMk cId="899566595" sldId="314"/>
            <ac:grpSpMk id="32" creationId="{B5E70F15-5B9D-8BD1-6A3E-0986E8BEF9F7}"/>
          </ac:grpSpMkLst>
        </pc:grpChg>
        <pc:picChg chg="del">
          <ac:chgData name="Kayla N. Paramore" userId="S::kayla.n.paramore@ama-inc.com::1d9d2168-13ca-4f3a-963a-aa42850440f8" providerId="AD" clId="Web-{221B60EF-3505-C300-0B8C-A0771F984204}" dt="2024-07-22T16:50:23.890" v="3"/>
          <ac:picMkLst>
            <pc:docMk/>
            <pc:sldMk cId="899566595" sldId="314"/>
            <ac:picMk id="3" creationId="{AB01D1F7-0D09-BFB2-8CB0-1D9E0DC4C408}"/>
          </ac:picMkLst>
        </pc:picChg>
        <pc:picChg chg="add mod modCrop">
          <ac:chgData name="Kayla N. Paramore" userId="S::kayla.n.paramore@ama-inc.com::1d9d2168-13ca-4f3a-963a-aa42850440f8" providerId="AD" clId="Web-{221B60EF-3505-C300-0B8C-A0771F984204}" dt="2024-07-22T16:51:46.050" v="13" actId="1076"/>
          <ac:picMkLst>
            <pc:docMk/>
            <pc:sldMk cId="899566595" sldId="314"/>
            <ac:picMk id="4" creationId="{888294B9-3BDE-84A0-083C-DA896F11DB07}"/>
          </ac:picMkLst>
        </pc:picChg>
        <pc:picChg chg="del">
          <ac:chgData name="Kayla N. Paramore" userId="S::kayla.n.paramore@ama-inc.com::1d9d2168-13ca-4f3a-963a-aa42850440f8" providerId="AD" clId="Web-{221B60EF-3505-C300-0B8C-A0771F984204}" dt="2024-07-22T16:50:35.766" v="4"/>
          <ac:picMkLst>
            <pc:docMk/>
            <pc:sldMk cId="899566595" sldId="314"/>
            <ac:picMk id="5" creationId="{4DB84513-C664-C875-D462-2838008B95B0}"/>
          </ac:picMkLst>
        </pc:picChg>
        <pc:picChg chg="add mod">
          <ac:chgData name="Kayla N. Paramore" userId="S::kayla.n.paramore@ama-inc.com::1d9d2168-13ca-4f3a-963a-aa42850440f8" providerId="AD" clId="Web-{221B60EF-3505-C300-0B8C-A0771F984204}" dt="2024-07-22T17:00:39.481" v="82" actId="14100"/>
          <ac:picMkLst>
            <pc:docMk/>
            <pc:sldMk cId="899566595" sldId="314"/>
            <ac:picMk id="11" creationId="{8EFE74A5-EE24-2798-CFFC-81A90231F885}"/>
          </ac:picMkLst>
        </pc:picChg>
        <pc:picChg chg="add mod">
          <ac:chgData name="Kayla N. Paramore" userId="S::kayla.n.paramore@ama-inc.com::1d9d2168-13ca-4f3a-963a-aa42850440f8" providerId="AD" clId="Web-{221B60EF-3505-C300-0B8C-A0771F984204}" dt="2024-07-22T17:36:24.987" v="544" actId="1076"/>
          <ac:picMkLst>
            <pc:docMk/>
            <pc:sldMk cId="899566595" sldId="314"/>
            <ac:picMk id="59" creationId="{A54F3478-606A-ACA2-22F9-5FDD6D42E4AC}"/>
          </ac:picMkLst>
        </pc:picChg>
      </pc:sldChg>
      <pc:sldChg chg="addSp delSp modSp add replId">
        <pc:chgData name="Kayla N. Paramore" userId="S::kayla.n.paramore@ama-inc.com::1d9d2168-13ca-4f3a-963a-aa42850440f8" providerId="AD" clId="Web-{221B60EF-3505-C300-0B8C-A0771F984204}" dt="2024-07-22T17:35:55.360" v="514"/>
        <pc:sldMkLst>
          <pc:docMk/>
          <pc:sldMk cId="684113639" sldId="316"/>
        </pc:sldMkLst>
        <pc:spChg chg="add mod">
          <ac:chgData name="Kayla N. Paramore" userId="S::kayla.n.paramore@ama-inc.com::1d9d2168-13ca-4f3a-963a-aa42850440f8" providerId="AD" clId="Web-{221B60EF-3505-C300-0B8C-A0771F984204}" dt="2024-07-22T17:30:01.250" v="467" actId="1076"/>
          <ac:spMkLst>
            <pc:docMk/>
            <pc:sldMk cId="684113639" sldId="316"/>
            <ac:spMk id="5" creationId="{48084F9D-4ECF-F5CE-8F34-6B6BE8880499}"/>
          </ac:spMkLst>
        </pc:spChg>
        <pc:spChg chg="mod">
          <ac:chgData name="Kayla N. Paramore" userId="S::kayla.n.paramore@ama-inc.com::1d9d2168-13ca-4f3a-963a-aa42850440f8" providerId="AD" clId="Web-{221B60EF-3505-C300-0B8C-A0771F984204}" dt="2024-07-22T17:28:21.543" v="439" actId="1076"/>
          <ac:spMkLst>
            <pc:docMk/>
            <pc:sldMk cId="684113639" sldId="316"/>
            <ac:spMk id="7" creationId="{345F337E-6277-C85A-FC89-D187F23FEE74}"/>
          </ac:spMkLst>
        </pc:spChg>
        <pc:spChg chg="mod">
          <ac:chgData name="Kayla N. Paramore" userId="S::kayla.n.paramore@ama-inc.com::1d9d2168-13ca-4f3a-963a-aa42850440f8" providerId="AD" clId="Web-{221B60EF-3505-C300-0B8C-A0771F984204}" dt="2024-07-22T17:28:21.558" v="440" actId="1076"/>
          <ac:spMkLst>
            <pc:docMk/>
            <pc:sldMk cId="684113639" sldId="316"/>
            <ac:spMk id="11" creationId="{EA172A3B-7AA4-4729-F00A-C12A9B613D4D}"/>
          </ac:spMkLst>
        </pc:spChg>
        <pc:spChg chg="mod">
          <ac:chgData name="Kayla N. Paramore" userId="S::kayla.n.paramore@ama-inc.com::1d9d2168-13ca-4f3a-963a-aa42850440f8" providerId="AD" clId="Web-{221B60EF-3505-C300-0B8C-A0771F984204}" dt="2024-07-22T17:28:21.574" v="441" actId="1076"/>
          <ac:spMkLst>
            <pc:docMk/>
            <pc:sldMk cId="684113639" sldId="316"/>
            <ac:spMk id="13" creationId="{78F81414-5E5A-7107-7815-8A6F5B90953F}"/>
          </ac:spMkLst>
        </pc:spChg>
        <pc:spChg chg="del">
          <ac:chgData name="Kayla N. Paramore" userId="S::kayla.n.paramore@ama-inc.com::1d9d2168-13ca-4f3a-963a-aa42850440f8" providerId="AD" clId="Web-{221B60EF-3505-C300-0B8C-A0771F984204}" dt="2024-07-22T17:30:13.751" v="479"/>
          <ac:spMkLst>
            <pc:docMk/>
            <pc:sldMk cId="684113639" sldId="316"/>
            <ac:spMk id="14" creationId="{83EC7BC1-8B5E-9079-0624-3CC5706B3E2A}"/>
          </ac:spMkLst>
        </pc:spChg>
        <pc:spChg chg="del">
          <ac:chgData name="Kayla N. Paramore" userId="S::kayla.n.paramore@ama-inc.com::1d9d2168-13ca-4f3a-963a-aa42850440f8" providerId="AD" clId="Web-{221B60EF-3505-C300-0B8C-A0771F984204}" dt="2024-07-22T17:30:13.751" v="478"/>
          <ac:spMkLst>
            <pc:docMk/>
            <pc:sldMk cId="684113639" sldId="316"/>
            <ac:spMk id="15" creationId="{12ADF319-F804-F52C-F580-80F41287D26E}"/>
          </ac:spMkLst>
        </pc:spChg>
        <pc:spChg chg="del">
          <ac:chgData name="Kayla N. Paramore" userId="S::kayla.n.paramore@ama-inc.com::1d9d2168-13ca-4f3a-963a-aa42850440f8" providerId="AD" clId="Web-{221B60EF-3505-C300-0B8C-A0771F984204}" dt="2024-07-22T17:30:13.751" v="477"/>
          <ac:spMkLst>
            <pc:docMk/>
            <pc:sldMk cId="684113639" sldId="316"/>
            <ac:spMk id="17" creationId="{3DAFA268-7BBB-E081-D2F8-16E2FBD9D4B3}"/>
          </ac:spMkLst>
        </pc:spChg>
        <pc:spChg chg="del">
          <ac:chgData name="Kayla N. Paramore" userId="S::kayla.n.paramore@ama-inc.com::1d9d2168-13ca-4f3a-963a-aa42850440f8" providerId="AD" clId="Web-{221B60EF-3505-C300-0B8C-A0771F984204}" dt="2024-07-22T17:30:13.751" v="476"/>
          <ac:spMkLst>
            <pc:docMk/>
            <pc:sldMk cId="684113639" sldId="316"/>
            <ac:spMk id="18" creationId="{8ACBD8C7-B532-A48B-92A9-7456C1B3A7E0}"/>
          </ac:spMkLst>
        </pc:spChg>
        <pc:spChg chg="del">
          <ac:chgData name="Kayla N. Paramore" userId="S::kayla.n.paramore@ama-inc.com::1d9d2168-13ca-4f3a-963a-aa42850440f8" providerId="AD" clId="Web-{221B60EF-3505-C300-0B8C-A0771F984204}" dt="2024-07-22T17:30:13.751" v="475"/>
          <ac:spMkLst>
            <pc:docMk/>
            <pc:sldMk cId="684113639" sldId="316"/>
            <ac:spMk id="19" creationId="{81C1296D-D3C6-0105-F1BE-4C39FBFAEF1D}"/>
          </ac:spMkLst>
        </pc:spChg>
        <pc:spChg chg="del">
          <ac:chgData name="Kayla N. Paramore" userId="S::kayla.n.paramore@ama-inc.com::1d9d2168-13ca-4f3a-963a-aa42850440f8" providerId="AD" clId="Web-{221B60EF-3505-C300-0B8C-A0771F984204}" dt="2024-07-22T17:30:13.751" v="474"/>
          <ac:spMkLst>
            <pc:docMk/>
            <pc:sldMk cId="684113639" sldId="316"/>
            <ac:spMk id="20" creationId="{42629D98-18E4-DF73-061C-1CBB72E876BF}"/>
          </ac:spMkLst>
        </pc:spChg>
        <pc:spChg chg="del">
          <ac:chgData name="Kayla N. Paramore" userId="S::kayla.n.paramore@ama-inc.com::1d9d2168-13ca-4f3a-963a-aa42850440f8" providerId="AD" clId="Web-{221B60EF-3505-C300-0B8C-A0771F984204}" dt="2024-07-22T17:30:13.751" v="473"/>
          <ac:spMkLst>
            <pc:docMk/>
            <pc:sldMk cId="684113639" sldId="316"/>
            <ac:spMk id="21" creationId="{54E11B60-739C-3A85-F051-BED9819A580F}"/>
          </ac:spMkLst>
        </pc:spChg>
        <pc:spChg chg="mod">
          <ac:chgData name="Kayla N. Paramore" userId="S::kayla.n.paramore@ama-inc.com::1d9d2168-13ca-4f3a-963a-aa42850440f8" providerId="AD" clId="Web-{221B60EF-3505-C300-0B8C-A0771F984204}" dt="2024-07-22T17:28:21.590" v="442" actId="1076"/>
          <ac:spMkLst>
            <pc:docMk/>
            <pc:sldMk cId="684113639" sldId="316"/>
            <ac:spMk id="22" creationId="{D549A756-6576-DFC3-9FA0-FB51E0AB625D}"/>
          </ac:spMkLst>
        </pc:spChg>
        <pc:spChg chg="del">
          <ac:chgData name="Kayla N. Paramore" userId="S::kayla.n.paramore@ama-inc.com::1d9d2168-13ca-4f3a-963a-aa42850440f8" providerId="AD" clId="Web-{221B60EF-3505-C300-0B8C-A0771F984204}" dt="2024-07-22T17:30:13.751" v="472"/>
          <ac:spMkLst>
            <pc:docMk/>
            <pc:sldMk cId="684113639" sldId="316"/>
            <ac:spMk id="23" creationId="{08C1C63F-D327-C295-E9F9-F9B7804E22D3}"/>
          </ac:spMkLst>
        </pc:spChg>
        <pc:spChg chg="del">
          <ac:chgData name="Kayla N. Paramore" userId="S::kayla.n.paramore@ama-inc.com::1d9d2168-13ca-4f3a-963a-aa42850440f8" providerId="AD" clId="Web-{221B60EF-3505-C300-0B8C-A0771F984204}" dt="2024-07-22T17:30:13.735" v="471"/>
          <ac:spMkLst>
            <pc:docMk/>
            <pc:sldMk cId="684113639" sldId="316"/>
            <ac:spMk id="24" creationId="{E0AC3952-464C-5578-8419-12F29C2E9A75}"/>
          </ac:spMkLst>
        </pc:spChg>
        <pc:spChg chg="del">
          <ac:chgData name="Kayla N. Paramore" userId="S::kayla.n.paramore@ama-inc.com::1d9d2168-13ca-4f3a-963a-aa42850440f8" providerId="AD" clId="Web-{221B60EF-3505-C300-0B8C-A0771F984204}" dt="2024-07-22T17:30:13.735" v="470"/>
          <ac:spMkLst>
            <pc:docMk/>
            <pc:sldMk cId="684113639" sldId="316"/>
            <ac:spMk id="25" creationId="{CC868F2A-3A8A-EED2-A7BC-04075D4E0E23}"/>
          </ac:spMkLst>
        </pc:spChg>
        <pc:spChg chg="mod">
          <ac:chgData name="Kayla N. Paramore" userId="S::kayla.n.paramore@ama-inc.com::1d9d2168-13ca-4f3a-963a-aa42850440f8" providerId="AD" clId="Web-{221B60EF-3505-C300-0B8C-A0771F984204}" dt="2024-07-22T17:28:21.605" v="443" actId="1076"/>
          <ac:spMkLst>
            <pc:docMk/>
            <pc:sldMk cId="684113639" sldId="316"/>
            <ac:spMk id="26" creationId="{B065E90A-7D40-358A-5C25-AC6465BB9572}"/>
          </ac:spMkLst>
        </pc:spChg>
        <pc:spChg chg="mod">
          <ac:chgData name="Kayla N. Paramore" userId="S::kayla.n.paramore@ama-inc.com::1d9d2168-13ca-4f3a-963a-aa42850440f8" providerId="AD" clId="Web-{221B60EF-3505-C300-0B8C-A0771F984204}" dt="2024-07-22T17:28:21.621" v="444" actId="1076"/>
          <ac:spMkLst>
            <pc:docMk/>
            <pc:sldMk cId="684113639" sldId="316"/>
            <ac:spMk id="27" creationId="{614A432A-E59D-3312-1ED7-A03BD690F072}"/>
          </ac:spMkLst>
        </pc:spChg>
        <pc:spChg chg="mod">
          <ac:chgData name="Kayla N. Paramore" userId="S::kayla.n.paramore@ama-inc.com::1d9d2168-13ca-4f3a-963a-aa42850440f8" providerId="AD" clId="Web-{221B60EF-3505-C300-0B8C-A0771F984204}" dt="2024-07-22T17:28:21.636" v="445" actId="1076"/>
          <ac:spMkLst>
            <pc:docMk/>
            <pc:sldMk cId="684113639" sldId="316"/>
            <ac:spMk id="28" creationId="{FD8F0E8F-1235-8BCD-F847-A9ABFDA78656}"/>
          </ac:spMkLst>
        </pc:spChg>
        <pc:spChg chg="mod">
          <ac:chgData name="Kayla N. Paramore" userId="S::kayla.n.paramore@ama-inc.com::1d9d2168-13ca-4f3a-963a-aa42850440f8" providerId="AD" clId="Web-{221B60EF-3505-C300-0B8C-A0771F984204}" dt="2024-07-22T17:28:21.652" v="446" actId="1076"/>
          <ac:spMkLst>
            <pc:docMk/>
            <pc:sldMk cId="684113639" sldId="316"/>
            <ac:spMk id="31" creationId="{815337D1-BE9F-83C4-026C-94429675484A}"/>
          </ac:spMkLst>
        </pc:spChg>
        <pc:spChg chg="mod">
          <ac:chgData name="Kayla N. Paramore" userId="S::kayla.n.paramore@ama-inc.com::1d9d2168-13ca-4f3a-963a-aa42850440f8" providerId="AD" clId="Web-{221B60EF-3505-C300-0B8C-A0771F984204}" dt="2024-07-22T17:28:21.683" v="447" actId="1076"/>
          <ac:spMkLst>
            <pc:docMk/>
            <pc:sldMk cId="684113639" sldId="316"/>
            <ac:spMk id="35" creationId="{0DD01B16-D965-426D-DEE8-CEC295610B74}"/>
          </ac:spMkLst>
        </pc:spChg>
        <pc:spChg chg="add del mod">
          <ac:chgData name="Kayla N. Paramore" userId="S::kayla.n.paramore@ama-inc.com::1d9d2168-13ca-4f3a-963a-aa42850440f8" providerId="AD" clId="Web-{221B60EF-3505-C300-0B8C-A0771F984204}" dt="2024-07-22T17:33:18.978" v="502"/>
          <ac:spMkLst>
            <pc:docMk/>
            <pc:sldMk cId="684113639" sldId="316"/>
            <ac:spMk id="37" creationId="{BFAD78B9-D52F-8259-9C6F-C7A85EC91D28}"/>
          </ac:spMkLst>
        </pc:spChg>
        <pc:spChg chg="add del mod">
          <ac:chgData name="Kayla N. Paramore" userId="S::kayla.n.paramore@ama-inc.com::1d9d2168-13ca-4f3a-963a-aa42850440f8" providerId="AD" clId="Web-{221B60EF-3505-C300-0B8C-A0771F984204}" dt="2024-07-22T17:33:17.494" v="501"/>
          <ac:spMkLst>
            <pc:docMk/>
            <pc:sldMk cId="684113639" sldId="316"/>
            <ac:spMk id="39" creationId="{902DA50C-C4E8-D91D-1338-F254CB428800}"/>
          </ac:spMkLst>
        </pc:spChg>
        <pc:spChg chg="add del mod">
          <ac:chgData name="Kayla N. Paramore" userId="S::kayla.n.paramore@ama-inc.com::1d9d2168-13ca-4f3a-963a-aa42850440f8" providerId="AD" clId="Web-{221B60EF-3505-C300-0B8C-A0771F984204}" dt="2024-07-22T17:35:55.360" v="514"/>
          <ac:spMkLst>
            <pc:docMk/>
            <pc:sldMk cId="684113639" sldId="316"/>
            <ac:spMk id="40" creationId="{F0F85A25-2914-73F7-EFE5-2AAC92A55340}"/>
          </ac:spMkLst>
        </pc:spChg>
        <pc:spChg chg="add del mod">
          <ac:chgData name="Kayla N. Paramore" userId="S::kayla.n.paramore@ama-inc.com::1d9d2168-13ca-4f3a-963a-aa42850440f8" providerId="AD" clId="Web-{221B60EF-3505-C300-0B8C-A0771F984204}" dt="2024-07-22T17:35:51.438" v="513"/>
          <ac:spMkLst>
            <pc:docMk/>
            <pc:sldMk cId="684113639" sldId="316"/>
            <ac:spMk id="42" creationId="{B2604572-9E77-ACD4-E4BE-7EC88117DD26}"/>
          </ac:spMkLst>
        </pc:spChg>
        <pc:picChg chg="mod">
          <ac:chgData name="Kayla N. Paramore" userId="S::kayla.n.paramore@ama-inc.com::1d9d2168-13ca-4f3a-963a-aa42850440f8" providerId="AD" clId="Web-{221B60EF-3505-C300-0B8C-A0771F984204}" dt="2024-07-22T17:32:19.507" v="493" actId="1076"/>
          <ac:picMkLst>
            <pc:docMk/>
            <pc:sldMk cId="684113639" sldId="316"/>
            <ac:picMk id="3" creationId="{AB01D1F7-0D09-BFB2-8CB0-1D9E0DC4C408}"/>
          </ac:picMkLst>
        </pc:picChg>
        <pc:picChg chg="add mod">
          <ac:chgData name="Kayla N. Paramore" userId="S::kayla.n.paramore@ama-inc.com::1d9d2168-13ca-4f3a-963a-aa42850440f8" providerId="AD" clId="Web-{221B60EF-3505-C300-0B8C-A0771F984204}" dt="2024-07-22T17:29:51.641" v="464" actId="1076"/>
          <ac:picMkLst>
            <pc:docMk/>
            <pc:sldMk cId="684113639" sldId="316"/>
            <ac:picMk id="6" creationId="{1087EC5C-8D54-6B59-180A-B38BAD6BBDA3}"/>
          </ac:picMkLst>
        </pc:picChg>
        <pc:picChg chg="add del mod">
          <ac:chgData name="Kayla N. Paramore" userId="S::kayla.n.paramore@ama-inc.com::1d9d2168-13ca-4f3a-963a-aa42850440f8" providerId="AD" clId="Web-{221B60EF-3505-C300-0B8C-A0771F984204}" dt="2024-07-22T17:30:11.829" v="468"/>
          <ac:picMkLst>
            <pc:docMk/>
            <pc:sldMk cId="684113639" sldId="316"/>
            <ac:picMk id="8" creationId="{C880FE87-C192-4DBD-BCD6-D42620160A14}"/>
          </ac:picMkLst>
        </pc:picChg>
        <pc:picChg chg="del">
          <ac:chgData name="Kayla N. Paramore" userId="S::kayla.n.paramore@ama-inc.com::1d9d2168-13ca-4f3a-963a-aa42850440f8" providerId="AD" clId="Web-{221B60EF-3505-C300-0B8C-A0771F984204}" dt="2024-07-22T17:30:13.735" v="469"/>
          <ac:picMkLst>
            <pc:docMk/>
            <pc:sldMk cId="684113639" sldId="316"/>
            <ac:picMk id="30" creationId="{B852292D-BBA0-B01D-828A-6E43787B9049}"/>
          </ac:picMkLst>
        </pc:picChg>
      </pc:sldChg>
    </pc:docChg>
  </pc:docChgLst>
  <pc:docChgLst>
    <pc:chgData name="Kayla N. Paramore" userId="S::kayla.n.paramore@ama-inc.com::1d9d2168-13ca-4f3a-963a-aa42850440f8" providerId="AD" clId="Web-{07CE37F4-3BB8-129B-2500-361BF9D1F9C1}"/>
    <pc:docChg chg="addSld modSld sldOrd">
      <pc:chgData name="Kayla N. Paramore" userId="S::kayla.n.paramore@ama-inc.com::1d9d2168-13ca-4f3a-963a-aa42850440f8" providerId="AD" clId="Web-{07CE37F4-3BB8-129B-2500-361BF9D1F9C1}" dt="2024-06-20T14:51:11.803" v="1270" actId="20577"/>
      <pc:docMkLst>
        <pc:docMk/>
      </pc:docMkLst>
      <pc:sldChg chg="delSp modSp">
        <pc:chgData name="Kayla N. Paramore" userId="S::kayla.n.paramore@ama-inc.com::1d9d2168-13ca-4f3a-963a-aa42850440f8" providerId="AD" clId="Web-{07CE37F4-3BB8-129B-2500-361BF9D1F9C1}" dt="2024-06-20T14:31:19.760" v="1195"/>
        <pc:sldMkLst>
          <pc:docMk/>
          <pc:sldMk cId="2640687095" sldId="256"/>
        </pc:sldMkLst>
        <pc:spChg chg="mod">
          <ac:chgData name="Kayla N. Paramore" userId="S::kayla.n.paramore@ama-inc.com::1d9d2168-13ca-4f3a-963a-aa42850440f8" providerId="AD" clId="Web-{07CE37F4-3BB8-129B-2500-361BF9D1F9C1}" dt="2024-06-20T14:30:34.821" v="1179" actId="20577"/>
          <ac:spMkLst>
            <pc:docMk/>
            <pc:sldMk cId="2640687095" sldId="256"/>
            <ac:spMk id="36" creationId="{E64E20C6-46C5-4F6B-6EDC-775A43D9F554}"/>
          </ac:spMkLst>
        </pc:spChg>
        <pc:spChg chg="mod">
          <ac:chgData name="Kayla N. Paramore" userId="S::kayla.n.paramore@ama-inc.com::1d9d2168-13ca-4f3a-963a-aa42850440f8" providerId="AD" clId="Web-{07CE37F4-3BB8-129B-2500-361BF9D1F9C1}" dt="2024-06-20T14:30:54.993" v="1185" actId="20577"/>
          <ac:spMkLst>
            <pc:docMk/>
            <pc:sldMk cId="2640687095" sldId="256"/>
            <ac:spMk id="37" creationId="{680B75BD-16B7-62EC-8D92-29CCBA755FCD}"/>
          </ac:spMkLst>
        </pc:spChg>
        <pc:spChg chg="del">
          <ac:chgData name="Kayla N. Paramore" userId="S::kayla.n.paramore@ama-inc.com::1d9d2168-13ca-4f3a-963a-aa42850440f8" providerId="AD" clId="Web-{07CE37F4-3BB8-129B-2500-361BF9D1F9C1}" dt="2024-06-20T14:31:17.917" v="1194"/>
          <ac:spMkLst>
            <pc:docMk/>
            <pc:sldMk cId="2640687095" sldId="256"/>
            <ac:spMk id="38" creationId="{8BECC623-752F-73C4-FA02-F76925E630AE}"/>
          </ac:spMkLst>
        </pc:spChg>
        <pc:spChg chg="mod">
          <ac:chgData name="Kayla N. Paramore" userId="S::kayla.n.paramore@ama-inc.com::1d9d2168-13ca-4f3a-963a-aa42850440f8" providerId="AD" clId="Web-{07CE37F4-3BB8-129B-2500-361BF9D1F9C1}" dt="2024-06-20T14:31:11.025" v="1190" actId="20577"/>
          <ac:spMkLst>
            <pc:docMk/>
            <pc:sldMk cId="2640687095" sldId="256"/>
            <ac:spMk id="39" creationId="{60E33F46-8021-1230-FC65-3C865E265A32}"/>
          </ac:spMkLst>
        </pc:spChg>
        <pc:spChg chg="mod">
          <ac:chgData name="Kayla N. Paramore" userId="S::kayla.n.paramore@ama-inc.com::1d9d2168-13ca-4f3a-963a-aa42850440f8" providerId="AD" clId="Web-{07CE37F4-3BB8-129B-2500-361BF9D1F9C1}" dt="2024-06-20T14:31:15.025" v="1193" actId="20577"/>
          <ac:spMkLst>
            <pc:docMk/>
            <pc:sldMk cId="2640687095" sldId="256"/>
            <ac:spMk id="40" creationId="{2B459FAF-F53D-184D-3232-9B07CB63F2E7}"/>
          </ac:spMkLst>
        </pc:spChg>
        <pc:spChg chg="del">
          <ac:chgData name="Kayla N. Paramore" userId="S::kayla.n.paramore@ama-inc.com::1d9d2168-13ca-4f3a-963a-aa42850440f8" providerId="AD" clId="Web-{07CE37F4-3BB8-129B-2500-361BF9D1F9C1}" dt="2024-06-20T14:31:19.760" v="1195"/>
          <ac:spMkLst>
            <pc:docMk/>
            <pc:sldMk cId="2640687095" sldId="256"/>
            <ac:spMk id="41" creationId="{3ABE8154-3475-DF7A-5C48-55626BFA92AC}"/>
          </ac:spMkLst>
        </pc:spChg>
      </pc:sldChg>
      <pc:sldChg chg="modSp modNotes">
        <pc:chgData name="Kayla N. Paramore" userId="S::kayla.n.paramore@ama-inc.com::1d9d2168-13ca-4f3a-963a-aa42850440f8" providerId="AD" clId="Web-{07CE37F4-3BB8-129B-2500-361BF9D1F9C1}" dt="2024-06-20T14:29:07.474" v="1172"/>
        <pc:sldMkLst>
          <pc:docMk/>
          <pc:sldMk cId="2435648006" sldId="259"/>
        </pc:sldMkLst>
        <pc:spChg chg="mod">
          <ac:chgData name="Kayla N. Paramore" userId="S::kayla.n.paramore@ama-inc.com::1d9d2168-13ca-4f3a-963a-aa42850440f8" providerId="AD" clId="Web-{07CE37F4-3BB8-129B-2500-361BF9D1F9C1}" dt="2024-06-20T14:02:57.793" v="576" actId="1076"/>
          <ac:spMkLst>
            <pc:docMk/>
            <pc:sldMk cId="2435648006" sldId="259"/>
            <ac:spMk id="2" creationId="{D10DDB95-E5E8-BA84-C4A5-0B77306DA4E7}"/>
          </ac:spMkLst>
        </pc:spChg>
        <pc:spChg chg="mod">
          <ac:chgData name="Kayla N. Paramore" userId="S::kayla.n.paramore@ama-inc.com::1d9d2168-13ca-4f3a-963a-aa42850440f8" providerId="AD" clId="Web-{07CE37F4-3BB8-129B-2500-361BF9D1F9C1}" dt="2024-06-20T14:05:30.580" v="619" actId="20577"/>
          <ac:spMkLst>
            <pc:docMk/>
            <pc:sldMk cId="2435648006" sldId="259"/>
            <ac:spMk id="10" creationId="{D951344D-F63C-2642-46F7-5C0B4C274E9C}"/>
          </ac:spMkLst>
        </pc:spChg>
        <pc:spChg chg="mod">
          <ac:chgData name="Kayla N. Paramore" userId="S::kayla.n.paramore@ama-inc.com::1d9d2168-13ca-4f3a-963a-aa42850440f8" providerId="AD" clId="Web-{07CE37F4-3BB8-129B-2500-361BF9D1F9C1}" dt="2024-06-20T14:02:57.809" v="577" actId="1076"/>
          <ac:spMkLst>
            <pc:docMk/>
            <pc:sldMk cId="2435648006" sldId="259"/>
            <ac:spMk id="12" creationId="{9A646101-FFF5-FDB9-8953-5FDB5F0F9EF7}"/>
          </ac:spMkLst>
        </pc:spChg>
      </pc:sldChg>
      <pc:sldChg chg="modSp modNotes">
        <pc:chgData name="Kayla N. Paramore" userId="S::kayla.n.paramore@ama-inc.com::1d9d2168-13ca-4f3a-963a-aa42850440f8" providerId="AD" clId="Web-{07CE37F4-3BB8-129B-2500-361BF9D1F9C1}" dt="2024-06-20T14:40:35.467" v="1243"/>
        <pc:sldMkLst>
          <pc:docMk/>
          <pc:sldMk cId="381601815" sldId="269"/>
        </pc:sldMkLst>
        <pc:spChg chg="mod">
          <ac:chgData name="Kayla N. Paramore" userId="S::kayla.n.paramore@ama-inc.com::1d9d2168-13ca-4f3a-963a-aa42850440f8" providerId="AD" clId="Web-{07CE37F4-3BB8-129B-2500-361BF9D1F9C1}" dt="2024-06-20T14:35:09.268" v="1197" actId="20577"/>
          <ac:spMkLst>
            <pc:docMk/>
            <pc:sldMk cId="381601815" sldId="269"/>
            <ac:spMk id="2" creationId="{D10DDB95-E5E8-BA84-C4A5-0B77306DA4E7}"/>
          </ac:spMkLst>
        </pc:spChg>
      </pc:sldChg>
      <pc:sldChg chg="modSp">
        <pc:chgData name="Kayla N. Paramore" userId="S::kayla.n.paramore@ama-inc.com::1d9d2168-13ca-4f3a-963a-aa42850440f8" providerId="AD" clId="Web-{07CE37F4-3BB8-129B-2500-361BF9D1F9C1}" dt="2024-06-20T13:12:49.483" v="0" actId="20577"/>
        <pc:sldMkLst>
          <pc:docMk/>
          <pc:sldMk cId="2778521503" sldId="270"/>
        </pc:sldMkLst>
        <pc:spChg chg="mod">
          <ac:chgData name="Kayla N. Paramore" userId="S::kayla.n.paramore@ama-inc.com::1d9d2168-13ca-4f3a-963a-aa42850440f8" providerId="AD" clId="Web-{07CE37F4-3BB8-129B-2500-361BF9D1F9C1}" dt="2024-06-20T13:12:49.483" v="0" actId="20577"/>
          <ac:spMkLst>
            <pc:docMk/>
            <pc:sldMk cId="2778521503" sldId="270"/>
            <ac:spMk id="10" creationId="{B75BC2C3-A013-004A-7A5F-A0DFF407CCB1}"/>
          </ac:spMkLst>
        </pc:spChg>
      </pc:sldChg>
      <pc:sldChg chg="modSp">
        <pc:chgData name="Kayla N. Paramore" userId="S::kayla.n.paramore@ama-inc.com::1d9d2168-13ca-4f3a-963a-aa42850440f8" providerId="AD" clId="Web-{07CE37F4-3BB8-129B-2500-361BF9D1F9C1}" dt="2024-06-20T13:26:29.122" v="103" actId="20577"/>
        <pc:sldMkLst>
          <pc:docMk/>
          <pc:sldMk cId="1200505159" sldId="271"/>
        </pc:sldMkLst>
        <pc:spChg chg="mod">
          <ac:chgData name="Kayla N. Paramore" userId="S::kayla.n.paramore@ama-inc.com::1d9d2168-13ca-4f3a-963a-aa42850440f8" providerId="AD" clId="Web-{07CE37F4-3BB8-129B-2500-361BF9D1F9C1}" dt="2024-06-20T13:26:29.122" v="103" actId="20577"/>
          <ac:spMkLst>
            <pc:docMk/>
            <pc:sldMk cId="1200505159" sldId="271"/>
            <ac:spMk id="2" creationId="{D10DDB95-E5E8-BA84-C4A5-0B77306DA4E7}"/>
          </ac:spMkLst>
        </pc:spChg>
        <pc:spChg chg="mod">
          <ac:chgData name="Kayla N. Paramore" userId="S::kayla.n.paramore@ama-inc.com::1d9d2168-13ca-4f3a-963a-aa42850440f8" providerId="AD" clId="Web-{07CE37F4-3BB8-129B-2500-361BF9D1F9C1}" dt="2024-06-20T13:12:55.609" v="1" actId="20577"/>
          <ac:spMkLst>
            <pc:docMk/>
            <pc:sldMk cId="1200505159" sldId="271"/>
            <ac:spMk id="10" creationId="{B75BC2C3-A013-004A-7A5F-A0DFF407CCB1}"/>
          </ac:spMkLst>
        </pc:spChg>
      </pc:sldChg>
      <pc:sldChg chg="addSp delSp modSp">
        <pc:chgData name="Kayla N. Paramore" userId="S::kayla.n.paramore@ama-inc.com::1d9d2168-13ca-4f3a-963a-aa42850440f8" providerId="AD" clId="Web-{07CE37F4-3BB8-129B-2500-361BF9D1F9C1}" dt="2024-06-20T13:22:50.005" v="54" actId="20577"/>
        <pc:sldMkLst>
          <pc:docMk/>
          <pc:sldMk cId="3180111802" sldId="272"/>
        </pc:sldMkLst>
        <pc:spChg chg="mod">
          <ac:chgData name="Kayla N. Paramore" userId="S::kayla.n.paramore@ama-inc.com::1d9d2168-13ca-4f3a-963a-aa42850440f8" providerId="AD" clId="Web-{07CE37F4-3BB8-129B-2500-361BF9D1F9C1}" dt="2024-06-20T13:21:34.565" v="27" actId="20577"/>
          <ac:spMkLst>
            <pc:docMk/>
            <pc:sldMk cId="3180111802" sldId="272"/>
            <ac:spMk id="2" creationId="{D10DDB95-E5E8-BA84-C4A5-0B77306DA4E7}"/>
          </ac:spMkLst>
        </pc:spChg>
        <pc:spChg chg="add del mod">
          <ac:chgData name="Kayla N. Paramore" userId="S::kayla.n.paramore@ama-inc.com::1d9d2168-13ca-4f3a-963a-aa42850440f8" providerId="AD" clId="Web-{07CE37F4-3BB8-129B-2500-361BF9D1F9C1}" dt="2024-06-20T13:21:53.081" v="30"/>
          <ac:spMkLst>
            <pc:docMk/>
            <pc:sldMk cId="3180111802" sldId="272"/>
            <ac:spMk id="4" creationId="{0B320BAB-E3D1-F943-60A6-64C422591268}"/>
          </ac:spMkLst>
        </pc:spChg>
        <pc:spChg chg="add mod">
          <ac:chgData name="Kayla N. Paramore" userId="S::kayla.n.paramore@ama-inc.com::1d9d2168-13ca-4f3a-963a-aa42850440f8" providerId="AD" clId="Web-{07CE37F4-3BB8-129B-2500-361BF9D1F9C1}" dt="2024-06-20T13:22:50.005" v="54" actId="20577"/>
          <ac:spMkLst>
            <pc:docMk/>
            <pc:sldMk cId="3180111802" sldId="272"/>
            <ac:spMk id="7" creationId="{A94FAFB1-543C-B526-CB52-87BB9806B7CE}"/>
          </ac:spMkLst>
        </pc:spChg>
        <pc:spChg chg="mod">
          <ac:chgData name="Kayla N. Paramore" userId="S::kayla.n.paramore@ama-inc.com::1d9d2168-13ca-4f3a-963a-aa42850440f8" providerId="AD" clId="Web-{07CE37F4-3BB8-129B-2500-361BF9D1F9C1}" dt="2024-06-20T13:22:00.972" v="32" actId="1076"/>
          <ac:spMkLst>
            <pc:docMk/>
            <pc:sldMk cId="3180111802" sldId="272"/>
            <ac:spMk id="10" creationId="{B75BC2C3-A013-004A-7A5F-A0DFF407CCB1}"/>
          </ac:spMkLst>
        </pc:spChg>
        <pc:picChg chg="del">
          <ac:chgData name="Kayla N. Paramore" userId="S::kayla.n.paramore@ama-inc.com::1d9d2168-13ca-4f3a-963a-aa42850440f8" providerId="AD" clId="Web-{07CE37F4-3BB8-129B-2500-361BF9D1F9C1}" dt="2024-06-20T13:21:45.471" v="28"/>
          <ac:picMkLst>
            <pc:docMk/>
            <pc:sldMk cId="3180111802" sldId="272"/>
            <ac:picMk id="9" creationId="{8D3D2CE5-5663-F2E7-23A1-6AD4C3E57607}"/>
          </ac:picMkLst>
        </pc:picChg>
      </pc:sldChg>
      <pc:sldChg chg="ord">
        <pc:chgData name="Kayla N. Paramore" userId="S::kayla.n.paramore@ama-inc.com::1d9d2168-13ca-4f3a-963a-aa42850440f8" providerId="AD" clId="Web-{07CE37F4-3BB8-129B-2500-361BF9D1F9C1}" dt="2024-06-20T14:42:21.784" v="1244"/>
        <pc:sldMkLst>
          <pc:docMk/>
          <pc:sldMk cId="3992048986" sldId="273"/>
        </pc:sldMkLst>
      </pc:sldChg>
      <pc:sldChg chg="addSp delSp modSp add replId">
        <pc:chgData name="Kayla N. Paramore" userId="S::kayla.n.paramore@ama-inc.com::1d9d2168-13ca-4f3a-963a-aa42850440f8" providerId="AD" clId="Web-{07CE37F4-3BB8-129B-2500-361BF9D1F9C1}" dt="2024-06-20T14:51:11.803" v="1270" actId="20577"/>
        <pc:sldMkLst>
          <pc:docMk/>
          <pc:sldMk cId="3025893764" sldId="274"/>
        </pc:sldMkLst>
        <pc:spChg chg="mod">
          <ac:chgData name="Kayla N. Paramore" userId="S::kayla.n.paramore@ama-inc.com::1d9d2168-13ca-4f3a-963a-aa42850440f8" providerId="AD" clId="Web-{07CE37F4-3BB8-129B-2500-361BF9D1F9C1}" dt="2024-06-20T14:51:11.803" v="1270" actId="20577"/>
          <ac:spMkLst>
            <pc:docMk/>
            <pc:sldMk cId="3025893764" sldId="274"/>
            <ac:spMk id="4" creationId="{518D42A9-DFF8-6FAF-9D64-94A25BC09DC7}"/>
          </ac:spMkLst>
        </pc:spChg>
        <pc:spChg chg="del">
          <ac:chgData name="Kayla N. Paramore" userId="S::kayla.n.paramore@ama-inc.com::1d9d2168-13ca-4f3a-963a-aa42850440f8" providerId="AD" clId="Web-{07CE37F4-3BB8-129B-2500-361BF9D1F9C1}" dt="2024-06-20T14:48:00.155" v="1256"/>
          <ac:spMkLst>
            <pc:docMk/>
            <pc:sldMk cId="3025893764" sldId="274"/>
            <ac:spMk id="6" creationId="{A63625F1-B770-556B-552B-138124445C43}"/>
          </ac:spMkLst>
        </pc:spChg>
        <pc:spChg chg="del">
          <ac:chgData name="Kayla N. Paramore" userId="S::kayla.n.paramore@ama-inc.com::1d9d2168-13ca-4f3a-963a-aa42850440f8" providerId="AD" clId="Web-{07CE37F4-3BB8-129B-2500-361BF9D1F9C1}" dt="2024-06-20T14:47:58.217" v="1254"/>
          <ac:spMkLst>
            <pc:docMk/>
            <pc:sldMk cId="3025893764" sldId="274"/>
            <ac:spMk id="8" creationId="{64E8EAEB-FEA1-2D08-5848-5C500D43A38D}"/>
          </ac:spMkLst>
        </pc:spChg>
        <pc:spChg chg="del">
          <ac:chgData name="Kayla N. Paramore" userId="S::kayla.n.paramore@ama-inc.com::1d9d2168-13ca-4f3a-963a-aa42850440f8" providerId="AD" clId="Web-{07CE37F4-3BB8-129B-2500-361BF9D1F9C1}" dt="2024-06-20T14:47:59.092" v="1255"/>
          <ac:spMkLst>
            <pc:docMk/>
            <pc:sldMk cId="3025893764" sldId="274"/>
            <ac:spMk id="9" creationId="{C55EA776-EE9B-B639-C6A6-5B88C8C27999}"/>
          </ac:spMkLst>
        </pc:spChg>
        <pc:spChg chg="del">
          <ac:chgData name="Kayla N. Paramore" userId="S::kayla.n.paramore@ama-inc.com::1d9d2168-13ca-4f3a-963a-aa42850440f8" providerId="AD" clId="Web-{07CE37F4-3BB8-129B-2500-361BF9D1F9C1}" dt="2024-06-20T14:42:37.940" v="1250"/>
          <ac:spMkLst>
            <pc:docMk/>
            <pc:sldMk cId="3025893764" sldId="274"/>
            <ac:spMk id="13" creationId="{5D5AB4F4-D7C3-9FB2-D5D8-2B39262F1C34}"/>
          </ac:spMkLst>
        </pc:spChg>
        <pc:spChg chg="del">
          <ac:chgData name="Kayla N. Paramore" userId="S::kayla.n.paramore@ama-inc.com::1d9d2168-13ca-4f3a-963a-aa42850440f8" providerId="AD" clId="Web-{07CE37F4-3BB8-129B-2500-361BF9D1F9C1}" dt="2024-06-20T14:42:37.940" v="1249"/>
          <ac:spMkLst>
            <pc:docMk/>
            <pc:sldMk cId="3025893764" sldId="274"/>
            <ac:spMk id="22" creationId="{79546E64-4B2C-A82C-ADEF-A8EEE04371D0}"/>
          </ac:spMkLst>
        </pc:spChg>
        <pc:spChg chg="del">
          <ac:chgData name="Kayla N. Paramore" userId="S::kayla.n.paramore@ama-inc.com::1d9d2168-13ca-4f3a-963a-aa42850440f8" providerId="AD" clId="Web-{07CE37F4-3BB8-129B-2500-361BF9D1F9C1}" dt="2024-06-20T14:42:37.940" v="1248"/>
          <ac:spMkLst>
            <pc:docMk/>
            <pc:sldMk cId="3025893764" sldId="274"/>
            <ac:spMk id="25" creationId="{04AF845F-1C93-A024-FEA5-1E790145A8A8}"/>
          </ac:spMkLst>
        </pc:spChg>
        <pc:spChg chg="del">
          <ac:chgData name="Kayla N. Paramore" userId="S::kayla.n.paramore@ama-inc.com::1d9d2168-13ca-4f3a-963a-aa42850440f8" providerId="AD" clId="Web-{07CE37F4-3BB8-129B-2500-361BF9D1F9C1}" dt="2024-06-20T14:42:37.940" v="1247"/>
          <ac:spMkLst>
            <pc:docMk/>
            <pc:sldMk cId="3025893764" sldId="274"/>
            <ac:spMk id="28" creationId="{F24D0AEE-EE5C-B2FB-913B-B3DC824ED85C}"/>
          </ac:spMkLst>
        </pc:spChg>
        <pc:spChg chg="del">
          <ac:chgData name="Kayla N. Paramore" userId="S::kayla.n.paramore@ama-inc.com::1d9d2168-13ca-4f3a-963a-aa42850440f8" providerId="AD" clId="Web-{07CE37F4-3BB8-129B-2500-361BF9D1F9C1}" dt="2024-06-20T14:42:39.440" v="1251"/>
          <ac:spMkLst>
            <pc:docMk/>
            <pc:sldMk cId="3025893764" sldId="274"/>
            <ac:spMk id="29" creationId="{34F50A5F-07C9-DAAC-22A1-8BAB380B7352}"/>
          </ac:spMkLst>
        </pc:spChg>
        <pc:picChg chg="add mod">
          <ac:chgData name="Kayla N. Paramore" userId="S::kayla.n.paramore@ama-inc.com::1d9d2168-13ca-4f3a-963a-aa42850440f8" providerId="AD" clId="Web-{07CE37F4-3BB8-129B-2500-361BF9D1F9C1}" dt="2024-06-20T14:47:28.701" v="1253" actId="1076"/>
          <ac:picMkLst>
            <pc:docMk/>
            <pc:sldMk cId="3025893764" sldId="274"/>
            <ac:picMk id="2" creationId="{422A5B0C-3DC5-9C4A-123B-FA521C49E846}"/>
          </ac:picMkLst>
        </pc:picChg>
        <pc:picChg chg="add del mod">
          <ac:chgData name="Kayla N. Paramore" userId="S::kayla.n.paramore@ama-inc.com::1d9d2168-13ca-4f3a-963a-aa42850440f8" providerId="AD" clId="Web-{07CE37F4-3BB8-129B-2500-361BF9D1F9C1}" dt="2024-06-20T14:50:35.442" v="1259"/>
          <ac:picMkLst>
            <pc:docMk/>
            <pc:sldMk cId="3025893764" sldId="274"/>
            <ac:picMk id="3" creationId="{6BE52A37-2E9C-592F-A000-FD6C27F168FF}"/>
          </ac:picMkLst>
        </pc:picChg>
        <pc:picChg chg="del">
          <ac:chgData name="Kayla N. Paramore" userId="S::kayla.n.paramore@ama-inc.com::1d9d2168-13ca-4f3a-963a-aa42850440f8" providerId="AD" clId="Web-{07CE37F4-3BB8-129B-2500-361BF9D1F9C1}" dt="2024-06-20T14:42:29.659" v="1246"/>
          <ac:picMkLst>
            <pc:docMk/>
            <pc:sldMk cId="3025893764" sldId="274"/>
            <ac:picMk id="5" creationId="{F1523BD9-5B8F-EC46-C89D-F6538E708F6B}"/>
          </ac:picMkLst>
        </pc:picChg>
        <pc:picChg chg="add mod">
          <ac:chgData name="Kayla N. Paramore" userId="S::kayla.n.paramore@ama-inc.com::1d9d2168-13ca-4f3a-963a-aa42850440f8" providerId="AD" clId="Web-{07CE37F4-3BB8-129B-2500-361BF9D1F9C1}" dt="2024-06-20T14:51:00.818" v="1261" actId="1076"/>
          <ac:picMkLst>
            <pc:docMk/>
            <pc:sldMk cId="3025893764" sldId="274"/>
            <ac:picMk id="10" creationId="{4B7C3EF4-B96E-670B-F898-12777B8D176D}"/>
          </ac:picMkLst>
        </pc:picChg>
      </pc:sldChg>
    </pc:docChg>
  </pc:docChgLst>
  <pc:docChgLst>
    <pc:chgData name="John D. Hocknell" userId="d63b9ad5-f78f-4c1d-baa4-d38296bc0094" providerId="ADAL" clId="{9B89829C-8E33-4CC1-9EA1-9E8AB556E832}"/>
    <pc:docChg chg="undo redo custSel addSld delSld modSld">
      <pc:chgData name="John D. Hocknell" userId="d63b9ad5-f78f-4c1d-baa4-d38296bc0094" providerId="ADAL" clId="{9B89829C-8E33-4CC1-9EA1-9E8AB556E832}" dt="2024-07-09T18:52:08.076" v="1913" actId="478"/>
      <pc:docMkLst>
        <pc:docMk/>
      </pc:docMkLst>
      <pc:sldChg chg="addSp delSp modSp del mod">
        <pc:chgData name="John D. Hocknell" userId="d63b9ad5-f78f-4c1d-baa4-d38296bc0094" providerId="ADAL" clId="{9B89829C-8E33-4CC1-9EA1-9E8AB556E832}" dt="2024-07-09T16:32:35.673" v="1910" actId="47"/>
        <pc:sldMkLst>
          <pc:docMk/>
          <pc:sldMk cId="2435648006" sldId="259"/>
        </pc:sldMkLst>
        <pc:spChg chg="mod">
          <ac:chgData name="John D. Hocknell" userId="d63b9ad5-f78f-4c1d-baa4-d38296bc0094" providerId="ADAL" clId="{9B89829C-8E33-4CC1-9EA1-9E8AB556E832}" dt="2024-07-09T14:39:55.974" v="775" actId="1076"/>
          <ac:spMkLst>
            <pc:docMk/>
            <pc:sldMk cId="2435648006" sldId="259"/>
            <ac:spMk id="2" creationId="{D10DDB95-E5E8-BA84-C4A5-0B77306DA4E7}"/>
          </ac:spMkLst>
        </pc:spChg>
        <pc:spChg chg="mod">
          <ac:chgData name="John D. Hocknell" userId="d63b9ad5-f78f-4c1d-baa4-d38296bc0094" providerId="ADAL" clId="{9B89829C-8E33-4CC1-9EA1-9E8AB556E832}" dt="2024-07-09T13:56:13.571" v="171" actId="14100"/>
          <ac:spMkLst>
            <pc:docMk/>
            <pc:sldMk cId="2435648006" sldId="259"/>
            <ac:spMk id="5" creationId="{4D1932EB-19EF-E2AC-8528-0EFBE6FAE5B9}"/>
          </ac:spMkLst>
        </pc:spChg>
        <pc:spChg chg="del">
          <ac:chgData name="John D. Hocknell" userId="d63b9ad5-f78f-4c1d-baa4-d38296bc0094" providerId="ADAL" clId="{9B89829C-8E33-4CC1-9EA1-9E8AB556E832}" dt="2024-07-09T13:40:33.548" v="102" actId="478"/>
          <ac:spMkLst>
            <pc:docMk/>
            <pc:sldMk cId="2435648006" sldId="259"/>
            <ac:spMk id="6" creationId="{11D5403C-65CE-6FC5-B291-D6AF427EAB68}"/>
          </ac:spMkLst>
        </pc:spChg>
        <pc:spChg chg="add del mod">
          <ac:chgData name="John D. Hocknell" userId="d63b9ad5-f78f-4c1d-baa4-d38296bc0094" providerId="ADAL" clId="{9B89829C-8E33-4CC1-9EA1-9E8AB556E832}" dt="2024-07-09T13:47:32.889" v="136" actId="478"/>
          <ac:spMkLst>
            <pc:docMk/>
            <pc:sldMk cId="2435648006" sldId="259"/>
            <ac:spMk id="7" creationId="{885AA730-6B76-610A-6894-1115BAC0D2C2}"/>
          </ac:spMkLst>
        </pc:spChg>
        <pc:spChg chg="mod">
          <ac:chgData name="John D. Hocknell" userId="d63b9ad5-f78f-4c1d-baa4-d38296bc0094" providerId="ADAL" clId="{9B89829C-8E33-4CC1-9EA1-9E8AB556E832}" dt="2024-07-09T14:39:55.974" v="775" actId="1076"/>
          <ac:spMkLst>
            <pc:docMk/>
            <pc:sldMk cId="2435648006" sldId="259"/>
            <ac:spMk id="10" creationId="{D951344D-F63C-2642-46F7-5C0B4C274E9C}"/>
          </ac:spMkLst>
        </pc:spChg>
        <pc:spChg chg="mod">
          <ac:chgData name="John D. Hocknell" userId="d63b9ad5-f78f-4c1d-baa4-d38296bc0094" providerId="ADAL" clId="{9B89829C-8E33-4CC1-9EA1-9E8AB556E832}" dt="2024-07-09T14:39:55.974" v="775" actId="1076"/>
          <ac:spMkLst>
            <pc:docMk/>
            <pc:sldMk cId="2435648006" sldId="259"/>
            <ac:spMk id="11" creationId="{8004FDD2-10F4-1688-282D-57796C620AC1}"/>
          </ac:spMkLst>
        </pc:spChg>
        <pc:spChg chg="mod">
          <ac:chgData name="John D. Hocknell" userId="d63b9ad5-f78f-4c1d-baa4-d38296bc0094" providerId="ADAL" clId="{9B89829C-8E33-4CC1-9EA1-9E8AB556E832}" dt="2024-07-09T14:39:55.974" v="775" actId="1076"/>
          <ac:spMkLst>
            <pc:docMk/>
            <pc:sldMk cId="2435648006" sldId="259"/>
            <ac:spMk id="12" creationId="{9A646101-FFF5-FDB9-8953-5FDB5F0F9EF7}"/>
          </ac:spMkLst>
        </pc:spChg>
        <pc:picChg chg="add mod ord modCrop">
          <ac:chgData name="John D. Hocknell" userId="d63b9ad5-f78f-4c1d-baa4-d38296bc0094" providerId="ADAL" clId="{9B89829C-8E33-4CC1-9EA1-9E8AB556E832}" dt="2024-07-09T13:45:59.587" v="123" actId="1076"/>
          <ac:picMkLst>
            <pc:docMk/>
            <pc:sldMk cId="2435648006" sldId="259"/>
            <ac:picMk id="4" creationId="{859580CA-5E2B-35FF-DA54-23D97FCE5746}"/>
          </ac:picMkLst>
        </pc:picChg>
        <pc:picChg chg="add del mod">
          <ac:chgData name="John D. Hocknell" userId="d63b9ad5-f78f-4c1d-baa4-d38296bc0094" providerId="ADAL" clId="{9B89829C-8E33-4CC1-9EA1-9E8AB556E832}" dt="2024-07-09T13:28:35.965" v="7" actId="478"/>
          <ac:picMkLst>
            <pc:docMk/>
            <pc:sldMk cId="2435648006" sldId="259"/>
            <ac:picMk id="4" creationId="{D9D59B28-BBC2-F6F4-CF47-1D712CBC3532}"/>
          </ac:picMkLst>
        </pc:picChg>
        <pc:picChg chg="add del mod">
          <ac:chgData name="John D. Hocknell" userId="d63b9ad5-f78f-4c1d-baa4-d38296bc0094" providerId="ADAL" clId="{9B89829C-8E33-4CC1-9EA1-9E8AB556E832}" dt="2024-07-09T13:31:41.463" v="11" actId="478"/>
          <ac:picMkLst>
            <pc:docMk/>
            <pc:sldMk cId="2435648006" sldId="259"/>
            <ac:picMk id="8" creationId="{167C34A4-FA11-6D4F-C2C5-0E08FDEDFA1A}"/>
          </ac:picMkLst>
        </pc:picChg>
        <pc:picChg chg="add mod modCrop">
          <ac:chgData name="John D. Hocknell" userId="d63b9ad5-f78f-4c1d-baa4-d38296bc0094" providerId="ADAL" clId="{9B89829C-8E33-4CC1-9EA1-9E8AB556E832}" dt="2024-07-09T13:56:13.118" v="170" actId="1076"/>
          <ac:picMkLst>
            <pc:docMk/>
            <pc:sldMk cId="2435648006" sldId="259"/>
            <ac:picMk id="9" creationId="{253BEF9B-23CF-1E94-6D98-E9C2E741D2FA}"/>
          </ac:picMkLst>
        </pc:picChg>
        <pc:picChg chg="add del mod">
          <ac:chgData name="John D. Hocknell" userId="d63b9ad5-f78f-4c1d-baa4-d38296bc0094" providerId="ADAL" clId="{9B89829C-8E33-4CC1-9EA1-9E8AB556E832}" dt="2024-07-09T13:33:23.050" v="17" actId="478"/>
          <ac:picMkLst>
            <pc:docMk/>
            <pc:sldMk cId="2435648006" sldId="259"/>
            <ac:picMk id="13" creationId="{00B8B429-A3E9-5B33-B433-E6D58ED6852F}"/>
          </ac:picMkLst>
        </pc:picChg>
      </pc:sldChg>
      <pc:sldChg chg="addSp delSp modSp add mod">
        <pc:chgData name="John D. Hocknell" userId="d63b9ad5-f78f-4c1d-baa4-d38296bc0094" providerId="ADAL" clId="{9B89829C-8E33-4CC1-9EA1-9E8AB556E832}" dt="2024-07-09T18:52:08.076" v="1913" actId="478"/>
        <pc:sldMkLst>
          <pc:docMk/>
          <pc:sldMk cId="1937892660" sldId="276"/>
        </pc:sldMkLst>
        <pc:spChg chg="del mod">
          <ac:chgData name="John D. Hocknell" userId="d63b9ad5-f78f-4c1d-baa4-d38296bc0094" providerId="ADAL" clId="{9B89829C-8E33-4CC1-9EA1-9E8AB556E832}" dt="2024-07-09T18:52:08.076" v="1913" actId="478"/>
          <ac:spMkLst>
            <pc:docMk/>
            <pc:sldMk cId="1937892660" sldId="276"/>
            <ac:spMk id="2" creationId="{D10DDB95-E5E8-BA84-C4A5-0B77306DA4E7}"/>
          </ac:spMkLst>
        </pc:spChg>
        <pc:spChg chg="add del mod ord">
          <ac:chgData name="John D. Hocknell" userId="d63b9ad5-f78f-4c1d-baa4-d38296bc0094" providerId="ADAL" clId="{9B89829C-8E33-4CC1-9EA1-9E8AB556E832}" dt="2024-07-09T14:13:13.498" v="403" actId="478"/>
          <ac:spMkLst>
            <pc:docMk/>
            <pc:sldMk cId="1937892660" sldId="276"/>
            <ac:spMk id="3" creationId="{3B4FBE67-09AD-07EA-CDE9-1B899EFF62B7}"/>
          </ac:spMkLst>
        </pc:spChg>
        <pc:spChg chg="mod">
          <ac:chgData name="John D. Hocknell" userId="d63b9ad5-f78f-4c1d-baa4-d38296bc0094" providerId="ADAL" clId="{9B89829C-8E33-4CC1-9EA1-9E8AB556E832}" dt="2024-07-09T14:01:49.653" v="303" actId="34135"/>
          <ac:spMkLst>
            <pc:docMk/>
            <pc:sldMk cId="1937892660" sldId="276"/>
            <ac:spMk id="5" creationId="{4D1932EB-19EF-E2AC-8528-0EFBE6FAE5B9}"/>
          </ac:spMkLst>
        </pc:spChg>
        <pc:spChg chg="add del mod">
          <ac:chgData name="John D. Hocknell" userId="d63b9ad5-f78f-4c1d-baa4-d38296bc0094" providerId="ADAL" clId="{9B89829C-8E33-4CC1-9EA1-9E8AB556E832}" dt="2024-07-09T14:15:16.672" v="413" actId="478"/>
          <ac:spMkLst>
            <pc:docMk/>
            <pc:sldMk cId="1937892660" sldId="276"/>
            <ac:spMk id="6" creationId="{E5B6CAE9-1673-788C-E985-714B023EFFD6}"/>
          </ac:spMkLst>
        </pc:spChg>
        <pc:spChg chg="add del mod ord">
          <ac:chgData name="John D. Hocknell" userId="d63b9ad5-f78f-4c1d-baa4-d38296bc0094" providerId="ADAL" clId="{9B89829C-8E33-4CC1-9EA1-9E8AB556E832}" dt="2024-07-09T14:16:29.997" v="419" actId="478"/>
          <ac:spMkLst>
            <pc:docMk/>
            <pc:sldMk cId="1937892660" sldId="276"/>
            <ac:spMk id="7" creationId="{8636EB21-2C7F-7051-4C10-F51A0EF20C27}"/>
          </ac:spMkLst>
        </pc:spChg>
        <pc:spChg chg="add del">
          <ac:chgData name="John D. Hocknell" userId="d63b9ad5-f78f-4c1d-baa4-d38296bc0094" providerId="ADAL" clId="{9B89829C-8E33-4CC1-9EA1-9E8AB556E832}" dt="2024-07-09T14:17:13.205" v="421" actId="11529"/>
          <ac:spMkLst>
            <pc:docMk/>
            <pc:sldMk cId="1937892660" sldId="276"/>
            <ac:spMk id="8" creationId="{7397F175-1081-6ED6-9CE9-819FBFCBCD0B}"/>
          </ac:spMkLst>
        </pc:spChg>
        <pc:spChg chg="del mod">
          <ac:chgData name="John D. Hocknell" userId="d63b9ad5-f78f-4c1d-baa4-d38296bc0094" providerId="ADAL" clId="{9B89829C-8E33-4CC1-9EA1-9E8AB556E832}" dt="2024-07-09T14:29:38.649" v="577" actId="478"/>
          <ac:spMkLst>
            <pc:docMk/>
            <pc:sldMk cId="1937892660" sldId="276"/>
            <ac:spMk id="10" creationId="{D951344D-F63C-2642-46F7-5C0B4C274E9C}"/>
          </ac:spMkLst>
        </pc:spChg>
        <pc:spChg chg="del mod">
          <ac:chgData name="John D. Hocknell" userId="d63b9ad5-f78f-4c1d-baa4-d38296bc0094" providerId="ADAL" clId="{9B89829C-8E33-4CC1-9EA1-9E8AB556E832}" dt="2024-07-09T14:02:16.484" v="305" actId="478"/>
          <ac:spMkLst>
            <pc:docMk/>
            <pc:sldMk cId="1937892660" sldId="276"/>
            <ac:spMk id="11" creationId="{8004FDD2-10F4-1688-282D-57796C620AC1}"/>
          </ac:spMkLst>
        </pc:spChg>
        <pc:spChg chg="mod ord">
          <ac:chgData name="John D. Hocknell" userId="d63b9ad5-f78f-4c1d-baa4-d38296bc0094" providerId="ADAL" clId="{9B89829C-8E33-4CC1-9EA1-9E8AB556E832}" dt="2024-07-09T14:55:53.384" v="792" actId="170"/>
          <ac:spMkLst>
            <pc:docMk/>
            <pc:sldMk cId="1937892660" sldId="276"/>
            <ac:spMk id="12" creationId="{9A646101-FFF5-FDB9-8953-5FDB5F0F9EF7}"/>
          </ac:spMkLst>
        </pc:spChg>
        <pc:spChg chg="add del mod">
          <ac:chgData name="John D. Hocknell" userId="d63b9ad5-f78f-4c1d-baa4-d38296bc0094" providerId="ADAL" clId="{9B89829C-8E33-4CC1-9EA1-9E8AB556E832}" dt="2024-07-09T14:52:28.615" v="781" actId="478"/>
          <ac:spMkLst>
            <pc:docMk/>
            <pc:sldMk cId="1937892660" sldId="276"/>
            <ac:spMk id="13" creationId="{F4DB4ADF-3601-221B-35E8-B9B9908DE1CA}"/>
          </ac:spMkLst>
        </pc:spChg>
        <pc:spChg chg="add del">
          <ac:chgData name="John D. Hocknell" userId="d63b9ad5-f78f-4c1d-baa4-d38296bc0094" providerId="ADAL" clId="{9B89829C-8E33-4CC1-9EA1-9E8AB556E832}" dt="2024-07-09T14:53:31.862" v="783" actId="478"/>
          <ac:spMkLst>
            <pc:docMk/>
            <pc:sldMk cId="1937892660" sldId="276"/>
            <ac:spMk id="14" creationId="{1FCCE5B2-568D-2424-99D7-12BD9F9AF4B4}"/>
          </ac:spMkLst>
        </pc:spChg>
        <pc:spChg chg="add del mod ord">
          <ac:chgData name="John D. Hocknell" userId="d63b9ad5-f78f-4c1d-baa4-d38296bc0094" providerId="ADAL" clId="{9B89829C-8E33-4CC1-9EA1-9E8AB556E832}" dt="2024-07-09T14:59:46.700" v="1865" actId="478"/>
          <ac:spMkLst>
            <pc:docMk/>
            <pc:sldMk cId="1937892660" sldId="276"/>
            <ac:spMk id="15" creationId="{A2595C6F-F927-98C0-A037-781753912F0C}"/>
          </ac:spMkLst>
        </pc:spChg>
        <pc:spChg chg="add mod">
          <ac:chgData name="John D. Hocknell" userId="d63b9ad5-f78f-4c1d-baa4-d38296bc0094" providerId="ADAL" clId="{9B89829C-8E33-4CC1-9EA1-9E8AB556E832}" dt="2024-07-09T15:23:17.344" v="1909" actId="34135"/>
          <ac:spMkLst>
            <pc:docMk/>
            <pc:sldMk cId="1937892660" sldId="276"/>
            <ac:spMk id="16" creationId="{48A77FDB-1DEB-CE80-EE2F-84BA2E2B79BA}"/>
          </ac:spMkLst>
        </pc:spChg>
        <pc:spChg chg="add mod">
          <ac:chgData name="John D. Hocknell" userId="d63b9ad5-f78f-4c1d-baa4-d38296bc0094" providerId="ADAL" clId="{9B89829C-8E33-4CC1-9EA1-9E8AB556E832}" dt="2024-07-09T15:23:17.344" v="1909" actId="34135"/>
          <ac:spMkLst>
            <pc:docMk/>
            <pc:sldMk cId="1937892660" sldId="276"/>
            <ac:spMk id="17" creationId="{D446F914-698A-AC7C-9003-59720A23F7EE}"/>
          </ac:spMkLst>
        </pc:spChg>
        <pc:spChg chg="add mod">
          <ac:chgData name="John D. Hocknell" userId="d63b9ad5-f78f-4c1d-baa4-d38296bc0094" providerId="ADAL" clId="{9B89829C-8E33-4CC1-9EA1-9E8AB556E832}" dt="2024-07-09T15:23:17.344" v="1909" actId="34135"/>
          <ac:spMkLst>
            <pc:docMk/>
            <pc:sldMk cId="1937892660" sldId="276"/>
            <ac:spMk id="18" creationId="{C02CBA9D-2CA1-723A-14D9-A0F08BAA63F2}"/>
          </ac:spMkLst>
        </pc:spChg>
        <pc:grpChg chg="add mod">
          <ac:chgData name="John D. Hocknell" userId="d63b9ad5-f78f-4c1d-baa4-d38296bc0094" providerId="ADAL" clId="{9B89829C-8E33-4CC1-9EA1-9E8AB556E832}" dt="2024-07-09T15:23:17.344" v="1909" actId="34135"/>
          <ac:grpSpMkLst>
            <pc:docMk/>
            <pc:sldMk cId="1937892660" sldId="276"/>
            <ac:grpSpMk id="19" creationId="{0A0AAF33-4619-05DE-5280-8817F0C96A88}"/>
          </ac:grpSpMkLst>
        </pc:grpChg>
        <pc:picChg chg="mod">
          <ac:chgData name="John D. Hocknell" userId="d63b9ad5-f78f-4c1d-baa4-d38296bc0094" providerId="ADAL" clId="{9B89829C-8E33-4CC1-9EA1-9E8AB556E832}" dt="2024-07-09T15:15:09.083" v="1869" actId="34135"/>
          <ac:picMkLst>
            <pc:docMk/>
            <pc:sldMk cId="1937892660" sldId="276"/>
            <ac:picMk id="4" creationId="{859580CA-5E2B-35FF-DA54-23D97FCE5746}"/>
          </ac:picMkLst>
        </pc:picChg>
        <pc:picChg chg="mod ord">
          <ac:chgData name="John D. Hocknell" userId="d63b9ad5-f78f-4c1d-baa4-d38296bc0094" providerId="ADAL" clId="{9B89829C-8E33-4CC1-9EA1-9E8AB556E832}" dt="2024-07-09T14:55:31.447" v="789" actId="167"/>
          <ac:picMkLst>
            <pc:docMk/>
            <pc:sldMk cId="1937892660" sldId="276"/>
            <ac:picMk id="9" creationId="{253BEF9B-23CF-1E94-6D98-E9C2E741D2FA}"/>
          </ac:picMkLst>
        </pc:picChg>
      </pc:sldChg>
      <pc:sldChg chg="add del">
        <pc:chgData name="John D. Hocknell" userId="d63b9ad5-f78f-4c1d-baa4-d38296bc0094" providerId="ADAL" clId="{9B89829C-8E33-4CC1-9EA1-9E8AB556E832}" dt="2024-07-09T13:56:07.208" v="163" actId="2890"/>
        <pc:sldMkLst>
          <pc:docMk/>
          <pc:sldMk cId="2936521096" sldId="276"/>
        </pc:sldMkLst>
      </pc:sldChg>
    </pc:docChg>
  </pc:docChgLst>
  <pc:docChgLst>
    <pc:chgData name="Kayla N. Paramore" userId="S::kayla.n.paramore@ama-inc.com::1d9d2168-13ca-4f3a-963a-aa42850440f8" providerId="AD" clId="Web-{EBDE2728-0610-6952-42B3-57831A41A190}"/>
    <pc:docChg chg="">
      <pc:chgData name="Kayla N. Paramore" userId="S::kayla.n.paramore@ama-inc.com::1d9d2168-13ca-4f3a-963a-aa42850440f8" providerId="AD" clId="Web-{EBDE2728-0610-6952-42B3-57831A41A190}" dt="2024-06-24T21:55:00.703" v="1"/>
      <pc:docMkLst>
        <pc:docMk/>
      </pc:docMkLst>
      <pc:sldChg chg="modCm">
        <pc:chgData name="Kayla N. Paramore" userId="S::kayla.n.paramore@ama-inc.com::1d9d2168-13ca-4f3a-963a-aa42850440f8" providerId="AD" clId="Web-{EBDE2728-0610-6952-42B3-57831A41A190}" dt="2024-06-24T21:55:00.703" v="1"/>
        <pc:sldMkLst>
          <pc:docMk/>
          <pc:sldMk cId="2640687095" sldId="256"/>
        </pc:sldMkLst>
        <pc:extLst>
          <p:ext xmlns:p="http://schemas.openxmlformats.org/presentationml/2006/main" uri="{D6D511B9-2390-475A-947B-AFAB55BFBCF1}">
            <pc226:cmChg xmlns:pc226="http://schemas.microsoft.com/office/powerpoint/2022/06/main/command" chg="">
              <pc226:chgData name="Kayla N. Paramore" userId="S::kayla.n.paramore@ama-inc.com::1d9d2168-13ca-4f3a-963a-aa42850440f8" providerId="AD" clId="Web-{EBDE2728-0610-6952-42B3-57831A41A190}" dt="2024-06-24T21:55:00.703" v="1"/>
              <pc2:cmMkLst xmlns:pc2="http://schemas.microsoft.com/office/powerpoint/2019/9/main/command">
                <pc:docMk/>
                <pc:sldMk cId="2640687095" sldId="256"/>
                <pc2:cmMk id="{62A2D577-4C6F-42A0-A879-1F178E0A0423}"/>
              </pc2:cmMkLst>
              <pc226:cmRplyChg chg="add del">
                <pc226:chgData name="Kayla N. Paramore" userId="S::kayla.n.paramore@ama-inc.com::1d9d2168-13ca-4f3a-963a-aa42850440f8" providerId="AD" clId="Web-{EBDE2728-0610-6952-42B3-57831A41A190}" dt="2024-06-24T21:55:00.703" v="1"/>
                <pc2:cmRplyMkLst xmlns:pc2="http://schemas.microsoft.com/office/powerpoint/2019/9/main/command">
                  <pc:docMk/>
                  <pc:sldMk cId="2640687095" sldId="256"/>
                  <pc2:cmMk id="{62A2D577-4C6F-42A0-A879-1F178E0A0423}"/>
                  <pc2:cmRplyMk id="{499FA05B-0499-4D39-8CC2-2712F84252D1}"/>
                </pc2:cmRplyMkLst>
              </pc226:cmRplyChg>
            </pc226:cmChg>
          </p:ext>
        </pc:extLst>
      </pc:sldChg>
    </pc:docChg>
  </pc:docChgLst>
  <pc:docChgLst>
    <pc:chgData name="Smedsrud, Marisa J. (LARC-E3)[RSES]" userId="S::mjsmedsr@ndc.nasa.gov::1b1cb6bd-eaaa-4051-8cbf-4cc1e9d80411" providerId="AD" clId="Web-{D04C5FA8-1175-800B-C32E-EC3F702648C1}"/>
    <pc:docChg chg="modSld">
      <pc:chgData name="Smedsrud, Marisa J. (LARC-E3)[RSES]" userId="S::mjsmedsr@ndc.nasa.gov::1b1cb6bd-eaaa-4051-8cbf-4cc1e9d80411" providerId="AD" clId="Web-{D04C5FA8-1175-800B-C32E-EC3F702648C1}" dt="2024-07-25T18:44:06.702" v="9"/>
      <pc:docMkLst>
        <pc:docMk/>
      </pc:docMkLst>
      <pc:sldChg chg="delCm">
        <pc:chgData name="Smedsrud, Marisa J. (LARC-E3)[RSES]" userId="S::mjsmedsr@ndc.nasa.gov::1b1cb6bd-eaaa-4051-8cbf-4cc1e9d80411" providerId="AD" clId="Web-{D04C5FA8-1175-800B-C32E-EC3F702648C1}" dt="2024-07-25T18:44:06.702" v="9"/>
        <pc:sldMkLst>
          <pc:docMk/>
          <pc:sldMk cId="4126768105" sldId="291"/>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D04C5FA8-1175-800B-C32E-EC3F702648C1}" dt="2024-07-25T18:44:06.702" v="9"/>
              <pc2:cmMkLst xmlns:pc2="http://schemas.microsoft.com/office/powerpoint/2019/9/main/command">
                <pc:docMk/>
                <pc:sldMk cId="4126768105" sldId="291"/>
                <pc2:cmMk id="{7D16EA5A-29E3-4CBF-88AF-7698570EE9E2}"/>
              </pc2:cmMkLst>
            </pc226:cmChg>
          </p:ext>
        </pc:extLst>
      </pc:sldChg>
      <pc:sldChg chg="delCm modNotes">
        <pc:chgData name="Smedsrud, Marisa J. (LARC-E3)[RSES]" userId="S::mjsmedsr@ndc.nasa.gov::1b1cb6bd-eaaa-4051-8cbf-4cc1e9d80411" providerId="AD" clId="Web-{D04C5FA8-1175-800B-C32E-EC3F702648C1}" dt="2024-07-25T18:44:01.843" v="8"/>
        <pc:sldMkLst>
          <pc:docMk/>
          <pc:sldMk cId="3478226230" sldId="299"/>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D04C5FA8-1175-800B-C32E-EC3F702648C1}" dt="2024-07-25T18:43:59.358" v="7"/>
              <pc2:cmMkLst xmlns:pc2="http://schemas.microsoft.com/office/powerpoint/2019/9/main/command">
                <pc:docMk/>
                <pc:sldMk cId="3478226230" sldId="299"/>
                <pc2:cmMk id="{64509182-A493-4BCC-9653-2A3F18971DE1}"/>
              </pc2:cmMkLst>
            </pc226:cmChg>
          </p:ext>
        </pc:extLst>
      </pc:sldChg>
      <pc:sldChg chg="delCm">
        <pc:chgData name="Smedsrud, Marisa J. (LARC-E3)[RSES]" userId="S::mjsmedsr@ndc.nasa.gov::1b1cb6bd-eaaa-4051-8cbf-4cc1e9d80411" providerId="AD" clId="Web-{D04C5FA8-1175-800B-C32E-EC3F702648C1}" dt="2024-07-25T18:38:18.156" v="5"/>
        <pc:sldMkLst>
          <pc:docMk/>
          <pc:sldMk cId="2613166702" sldId="313"/>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D04C5FA8-1175-800B-C32E-EC3F702648C1}" dt="2024-07-25T18:38:18.156" v="5"/>
              <pc2:cmMkLst xmlns:pc2="http://schemas.microsoft.com/office/powerpoint/2019/9/main/command">
                <pc:docMk/>
                <pc:sldMk cId="2613166702" sldId="313"/>
                <pc2:cmMk id="{A8571559-250E-43C8-B4CB-CC0C49D7AF1B}"/>
              </pc2:cmMkLst>
            </pc226:cmChg>
          </p:ext>
        </pc:extLst>
      </pc:sldChg>
      <pc:sldChg chg="delCm">
        <pc:chgData name="Smedsrud, Marisa J. (LARC-E3)[RSES]" userId="S::mjsmedsr@ndc.nasa.gov::1b1cb6bd-eaaa-4051-8cbf-4cc1e9d80411" providerId="AD" clId="Web-{D04C5FA8-1175-800B-C32E-EC3F702648C1}" dt="2024-07-25T18:36:22.047" v="0"/>
        <pc:sldMkLst>
          <pc:docMk/>
          <pc:sldMk cId="1817721898" sldId="319"/>
        </pc:sldMkLst>
        <pc:extLst>
          <p:ext xmlns:p="http://schemas.openxmlformats.org/presentationml/2006/main" uri="{D6D511B9-2390-475A-947B-AFAB55BFBCF1}">
            <pc226:cmChg xmlns:pc226="http://schemas.microsoft.com/office/powerpoint/2022/06/main/command" chg="del">
              <pc226:chgData name="Smedsrud, Marisa J. (LARC-E3)[RSES]" userId="S::mjsmedsr@ndc.nasa.gov::1b1cb6bd-eaaa-4051-8cbf-4cc1e9d80411" providerId="AD" clId="Web-{D04C5FA8-1175-800B-C32E-EC3F702648C1}" dt="2024-07-25T18:36:22.047" v="0"/>
              <pc2:cmMkLst xmlns:pc2="http://schemas.microsoft.com/office/powerpoint/2019/9/main/command">
                <pc:docMk/>
                <pc:sldMk cId="1817721898" sldId="319"/>
                <pc2:cmMk id="{FF65EC1D-212C-4EA3-9A3D-F76F53B6219E}"/>
              </pc2:cmMkLst>
            </pc226:cmChg>
          </p:ext>
        </pc:extLst>
      </pc:sldChg>
    </pc:docChg>
  </pc:docChgLst>
  <pc:docChgLst>
    <pc:chgData name="Marisa Smedsrud" userId="U/l0V1dv2MS0GsV2yjfM0L+fdCh4Yy9mw+R4BcLytHA=" providerId="None" clId="Web-{2E46A8C2-CBD8-4D4B-8E7E-8AB2FFAA49DA}"/>
    <pc:docChg chg="modSld">
      <pc:chgData name="Marisa Smedsrud" userId="U/l0V1dv2MS0GsV2yjfM0L+fdCh4Yy9mw+R4BcLytHA=" providerId="None" clId="Web-{2E46A8C2-CBD8-4D4B-8E7E-8AB2FFAA49DA}" dt="2024-07-30T16:01:31.115" v="18"/>
      <pc:docMkLst>
        <pc:docMk/>
      </pc:docMkLst>
      <pc:sldChg chg="modSp delCm">
        <pc:chgData name="Marisa Smedsrud" userId="U/l0V1dv2MS0GsV2yjfM0L+fdCh4Yy9mw+R4BcLytHA=" providerId="None" clId="Web-{2E46A8C2-CBD8-4D4B-8E7E-8AB2FFAA49DA}" dt="2024-07-30T16:00:50.177" v="10" actId="14100"/>
        <pc:sldMkLst>
          <pc:docMk/>
          <pc:sldMk cId="2640687095" sldId="256"/>
        </pc:sldMkLst>
        <pc:spChg chg="mod">
          <ac:chgData name="Marisa Smedsrud" userId="U/l0V1dv2MS0GsV2yjfM0L+fdCh4Yy9mw+R4BcLytHA=" providerId="None" clId="Web-{2E46A8C2-CBD8-4D4B-8E7E-8AB2FFAA49DA}" dt="2024-07-30T16:00:50.177" v="10" actId="14100"/>
          <ac:spMkLst>
            <pc:docMk/>
            <pc:sldMk cId="2640687095" sldId="256"/>
            <ac:spMk id="42" creationId="{7B3FE8F8-A0C4-7E52-6FD1-EB79A54A977F}"/>
          </ac:spMkLst>
        </pc:spChg>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0:30.490" v="0"/>
              <pc2:cmMkLst xmlns:pc2="http://schemas.microsoft.com/office/powerpoint/2019/9/main/command">
                <pc:docMk/>
                <pc:sldMk cId="2640687095" sldId="256"/>
                <pc2:cmMk id="{EA79D36A-5976-478B-ABE8-E40A3A8053CD}"/>
              </pc2:cmMkLst>
            </pc226:cmChg>
          </p:ext>
        </pc:extLst>
      </pc:sldChg>
      <pc:sldChg chg="delCm">
        <pc:chgData name="Marisa Smedsrud" userId="U/l0V1dv2MS0GsV2yjfM0L+fdCh4Yy9mw+R4BcLytHA=" providerId="None" clId="Web-{2E46A8C2-CBD8-4D4B-8E7E-8AB2FFAA49DA}" dt="2024-07-30T16:00:34.755" v="1"/>
        <pc:sldMkLst>
          <pc:docMk/>
          <pc:sldMk cId="1937892660" sldId="276"/>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0:34.755" v="1"/>
              <pc2:cmMkLst xmlns:pc2="http://schemas.microsoft.com/office/powerpoint/2019/9/main/command">
                <pc:docMk/>
                <pc:sldMk cId="1937892660" sldId="276"/>
                <pc2:cmMk id="{F332D14E-9990-47F3-BDD8-362984F2AC94}"/>
              </pc2:cmMkLst>
            </pc226:cmChg>
          </p:ext>
        </pc:extLst>
      </pc:sldChg>
      <pc:sldChg chg="delCm">
        <pc:chgData name="Marisa Smedsrud" userId="U/l0V1dv2MS0GsV2yjfM0L+fdCh4Yy9mw+R4BcLytHA=" providerId="None" clId="Web-{2E46A8C2-CBD8-4D4B-8E7E-8AB2FFAA49DA}" dt="2024-07-30T16:01:12.115" v="13"/>
        <pc:sldMkLst>
          <pc:docMk/>
          <pc:sldMk cId="2581238384" sldId="290"/>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12.115" v="13"/>
              <pc2:cmMkLst xmlns:pc2="http://schemas.microsoft.com/office/powerpoint/2019/9/main/command">
                <pc:docMk/>
                <pc:sldMk cId="2581238384" sldId="290"/>
                <pc2:cmMk id="{4891E537-7ACD-40D0-AF6B-A521C69461CC}"/>
              </pc2:cmMkLst>
            </pc226:cmChg>
          </p:ext>
        </pc:extLst>
      </pc:sldChg>
      <pc:sldChg chg="delCm">
        <pc:chgData name="Marisa Smedsrud" userId="U/l0V1dv2MS0GsV2yjfM0L+fdCh4Yy9mw+R4BcLytHA=" providerId="None" clId="Web-{2E46A8C2-CBD8-4D4B-8E7E-8AB2FFAA49DA}" dt="2024-07-30T16:01:07.880" v="12"/>
        <pc:sldMkLst>
          <pc:docMk/>
          <pc:sldMk cId="899566595" sldId="314"/>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07.880" v="12"/>
              <pc2:cmMkLst xmlns:pc2="http://schemas.microsoft.com/office/powerpoint/2019/9/main/command">
                <pc:docMk/>
                <pc:sldMk cId="899566595" sldId="314"/>
                <pc2:cmMk id="{9AB04403-EFF6-49A5-BA41-8C8BF6722F89}"/>
              </pc2:cmMkLst>
            </pc226:cmChg>
          </p:ext>
        </pc:extLst>
      </pc:sldChg>
      <pc:sldChg chg="delCm">
        <pc:chgData name="Marisa Smedsrud" userId="U/l0V1dv2MS0GsV2yjfM0L+fdCh4Yy9mw+R4BcLytHA=" providerId="None" clId="Web-{2E46A8C2-CBD8-4D4B-8E7E-8AB2FFAA49DA}" dt="2024-07-30T16:01:24.865" v="16"/>
        <pc:sldMkLst>
          <pc:docMk/>
          <pc:sldMk cId="2343405397" sldId="315"/>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24.865" v="16"/>
              <pc2:cmMkLst xmlns:pc2="http://schemas.microsoft.com/office/powerpoint/2019/9/main/command">
                <pc:docMk/>
                <pc:sldMk cId="2343405397" sldId="315"/>
                <pc2:cmMk id="{C6292D35-59C2-4819-BF4D-0F0311B590DE}"/>
              </pc2:cmMkLst>
            </pc226:cmChg>
          </p:ext>
        </pc:extLst>
      </pc:sldChg>
      <pc:sldChg chg="delCm">
        <pc:chgData name="Marisa Smedsrud" userId="U/l0V1dv2MS0GsV2yjfM0L+fdCh4Yy9mw+R4BcLytHA=" providerId="None" clId="Web-{2E46A8C2-CBD8-4D4B-8E7E-8AB2FFAA49DA}" dt="2024-07-30T16:01:04.802" v="11"/>
        <pc:sldMkLst>
          <pc:docMk/>
          <pc:sldMk cId="684113639" sldId="316"/>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04.802" v="11"/>
              <pc2:cmMkLst xmlns:pc2="http://schemas.microsoft.com/office/powerpoint/2019/9/main/command">
                <pc:docMk/>
                <pc:sldMk cId="684113639" sldId="316"/>
                <pc2:cmMk id="{B977EEC9-A868-4999-A547-187F688CD43D}"/>
              </pc2:cmMkLst>
            </pc226:cmChg>
          </p:ext>
        </pc:extLst>
      </pc:sldChg>
      <pc:sldChg chg="delCm">
        <pc:chgData name="Marisa Smedsrud" userId="U/l0V1dv2MS0GsV2yjfM0L+fdCh4Yy9mw+R4BcLytHA=" providerId="None" clId="Web-{2E46A8C2-CBD8-4D4B-8E7E-8AB2FFAA49DA}" dt="2024-07-30T16:01:16.396" v="14"/>
        <pc:sldMkLst>
          <pc:docMk/>
          <pc:sldMk cId="1678298001" sldId="318"/>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16.396" v="14"/>
              <pc2:cmMkLst xmlns:pc2="http://schemas.microsoft.com/office/powerpoint/2019/9/main/command">
                <pc:docMk/>
                <pc:sldMk cId="1678298001" sldId="318"/>
                <pc2:cmMk id="{2C2E7970-8F5A-410E-BE71-C27BB4ED511E}"/>
              </pc2:cmMkLst>
            </pc226:cmChg>
          </p:ext>
        </pc:extLst>
      </pc:sldChg>
      <pc:sldChg chg="delCm">
        <pc:chgData name="Marisa Smedsrud" userId="U/l0V1dv2MS0GsV2yjfM0L+fdCh4Yy9mw+R4BcLytHA=" providerId="None" clId="Web-{2E46A8C2-CBD8-4D4B-8E7E-8AB2FFAA49DA}" dt="2024-07-30T16:01:20.412" v="15"/>
        <pc:sldMkLst>
          <pc:docMk/>
          <pc:sldMk cId="299766956" sldId="323"/>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20.412" v="15"/>
              <pc2:cmMkLst xmlns:pc2="http://schemas.microsoft.com/office/powerpoint/2019/9/main/command">
                <pc:docMk/>
                <pc:sldMk cId="299766956" sldId="323"/>
                <pc2:cmMk id="{20EE2613-C56B-4C64-B917-AAAFEA8EA8A9}"/>
              </pc2:cmMkLst>
            </pc226:cmChg>
          </p:ext>
        </pc:extLst>
      </pc:sldChg>
      <pc:sldChg chg="delCm">
        <pc:chgData name="Marisa Smedsrud" userId="U/l0V1dv2MS0GsV2yjfM0L+fdCh4Yy9mw+R4BcLytHA=" providerId="None" clId="Web-{2E46A8C2-CBD8-4D4B-8E7E-8AB2FFAA49DA}" dt="2024-07-30T16:01:27.662" v="17"/>
        <pc:sldMkLst>
          <pc:docMk/>
          <pc:sldMk cId="172137814" sldId="329"/>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27.662" v="17"/>
              <pc2:cmMkLst xmlns:pc2="http://schemas.microsoft.com/office/powerpoint/2019/9/main/command">
                <pc:docMk/>
                <pc:sldMk cId="172137814" sldId="329"/>
                <pc2:cmMk id="{123809D1-58DF-4371-852C-024857C88B3E}"/>
              </pc2:cmMkLst>
            </pc226:cmChg>
          </p:ext>
        </pc:extLst>
      </pc:sldChg>
      <pc:sldChg chg="delCm">
        <pc:chgData name="Marisa Smedsrud" userId="U/l0V1dv2MS0GsV2yjfM0L+fdCh4Yy9mw+R4BcLytHA=" providerId="None" clId="Web-{2E46A8C2-CBD8-4D4B-8E7E-8AB2FFAA49DA}" dt="2024-07-30T16:01:31.115" v="18"/>
        <pc:sldMkLst>
          <pc:docMk/>
          <pc:sldMk cId="2449365240" sldId="332"/>
        </pc:sldMkLst>
        <pc:extLst>
          <p:ext xmlns:p="http://schemas.openxmlformats.org/presentationml/2006/main" uri="{D6D511B9-2390-475A-947B-AFAB55BFBCF1}">
            <pc226:cmChg xmlns:pc226="http://schemas.microsoft.com/office/powerpoint/2022/06/main/command" chg="del">
              <pc226:chgData name="Marisa Smedsrud" userId="U/l0V1dv2MS0GsV2yjfM0L+fdCh4Yy9mw+R4BcLytHA=" providerId="None" clId="Web-{2E46A8C2-CBD8-4D4B-8E7E-8AB2FFAA49DA}" dt="2024-07-30T16:01:31.115" v="18"/>
              <pc2:cmMkLst xmlns:pc2="http://schemas.microsoft.com/office/powerpoint/2019/9/main/command">
                <pc:docMk/>
                <pc:sldMk cId="2449365240" sldId="332"/>
                <pc2:cmMk id="{14826D87-974E-48A4-AB2D-67E40CC9E970}"/>
              </pc2:cmMkLst>
            </pc226:cmChg>
          </p:ext>
        </pc:extLst>
      </pc:sldChg>
    </pc:docChg>
  </pc:docChgLst>
  <pc:docChgLst>
    <pc:chgData name="Kayla N. Paramore" userId="S::kayla.n.paramore@ama-inc.com::1d9d2168-13ca-4f3a-963a-aa42850440f8" providerId="AD" clId="Web-{6E93FBF5-3F28-47E7-8E0D-80EE617AF8F5}"/>
    <pc:docChg chg="mod">
      <pc:chgData name="Kayla N. Paramore" userId="S::kayla.n.paramore@ama-inc.com::1d9d2168-13ca-4f3a-963a-aa42850440f8" providerId="AD" clId="Web-{6E93FBF5-3F28-47E7-8E0D-80EE617AF8F5}" dt="2024-06-24T14:27:14.362" v="1"/>
      <pc:docMkLst>
        <pc:docMk/>
      </pc:docMkLst>
      <pc:sldChg chg="modCm">
        <pc:chgData name="Kayla N. Paramore" userId="S::kayla.n.paramore@ama-inc.com::1d9d2168-13ca-4f3a-963a-aa42850440f8" providerId="AD" clId="Web-{6E93FBF5-3F28-47E7-8E0D-80EE617AF8F5}" dt="2024-06-24T14:27:14.362" v="1"/>
        <pc:sldMkLst>
          <pc:docMk/>
          <pc:sldMk cId="2640687095" sldId="256"/>
        </pc:sldMkLst>
      </pc:sldChg>
    </pc:docChg>
  </pc:docChgLst>
  <pc:docChgLst>
    <pc:chgData name="Maya L. Hall" userId="2c85cfb8-5a55-4584-ae40-979e7ca382ed" providerId="ADAL" clId="{239A6AD8-9DD5-4D3E-B87D-0B6C9E45923D}"/>
    <pc:docChg chg="">
      <pc:chgData name="Maya L. Hall" userId="2c85cfb8-5a55-4584-ae40-979e7ca382ed" providerId="ADAL" clId="{239A6AD8-9DD5-4D3E-B87D-0B6C9E45923D}" dt="2024-06-24T18:57:59.609" v="10"/>
      <pc:docMkLst>
        <pc:docMk/>
      </pc:docMkLst>
      <pc:sldChg chg="addCm modCm">
        <pc:chgData name="Maya L. Hall" userId="2c85cfb8-5a55-4584-ae40-979e7ca382ed" providerId="ADAL" clId="{239A6AD8-9DD5-4D3E-B87D-0B6C9E45923D}" dt="2024-06-24T18:48:16.732" v="2"/>
        <pc:sldMkLst>
          <pc:docMk/>
          <pc:sldMk cId="2640687095" sldId="256"/>
        </pc:sldMkLst>
      </pc:sldChg>
      <pc:sldChg chg="addCm">
        <pc:chgData name="Maya L. Hall" userId="2c85cfb8-5a55-4584-ae40-979e7ca382ed" providerId="ADAL" clId="{239A6AD8-9DD5-4D3E-B87D-0B6C9E45923D}" dt="2024-06-24T18:53:21.909" v="5"/>
        <pc:sldMkLst>
          <pc:docMk/>
          <pc:sldMk cId="2435648006" sldId="259"/>
        </pc:sldMkLst>
      </pc:sldChg>
      <pc:sldChg chg="addCm">
        <pc:chgData name="Maya L. Hall" userId="2c85cfb8-5a55-4584-ae40-979e7ca382ed" providerId="ADAL" clId="{239A6AD8-9DD5-4D3E-B87D-0B6C9E45923D}" dt="2024-06-24T18:57:12.610" v="8"/>
        <pc:sldMkLst>
          <pc:docMk/>
          <pc:sldMk cId="381601815" sldId="269"/>
        </pc:sldMkLst>
      </pc:sldChg>
      <pc:sldChg chg="addCm">
        <pc:chgData name="Maya L. Hall" userId="2c85cfb8-5a55-4584-ae40-979e7ca382ed" providerId="ADAL" clId="{239A6AD8-9DD5-4D3E-B87D-0B6C9E45923D}" dt="2024-06-24T18:49:56.172" v="3"/>
        <pc:sldMkLst>
          <pc:docMk/>
          <pc:sldMk cId="2778521503" sldId="270"/>
        </pc:sldMkLst>
      </pc:sldChg>
      <pc:sldChg chg="addCm">
        <pc:chgData name="Maya L. Hall" userId="2c85cfb8-5a55-4584-ae40-979e7ca382ed" providerId="ADAL" clId="{239A6AD8-9DD5-4D3E-B87D-0B6C9E45923D}" dt="2024-06-24T18:51:36.584" v="4"/>
        <pc:sldMkLst>
          <pc:docMk/>
          <pc:sldMk cId="1200505159" sldId="271"/>
        </pc:sldMkLst>
      </pc:sldChg>
      <pc:sldChg chg="addCm">
        <pc:chgData name="Maya L. Hall" userId="2c85cfb8-5a55-4584-ae40-979e7ca382ed" providerId="ADAL" clId="{239A6AD8-9DD5-4D3E-B87D-0B6C9E45923D}" dt="2024-06-24T18:57:59.609" v="10"/>
        <pc:sldMkLst>
          <pc:docMk/>
          <pc:sldMk cId="3451120295" sldId="275"/>
        </pc:sldMkLst>
      </pc:sldChg>
    </pc:docChg>
  </pc:docChgLst>
  <pc:docChgLst>
    <pc:chgData name="John D. Hocknell" userId="d63b9ad5-f78f-4c1d-baa4-d38296bc0094" providerId="ADAL" clId="{42AEC26B-6954-4717-BC48-7ED23A0292F5}"/>
    <pc:docChg chg="undo redo custSel addSld delSld modSld sldOrd">
      <pc:chgData name="John D. Hocknell" userId="d63b9ad5-f78f-4c1d-baa4-d38296bc0094" providerId="ADAL" clId="{42AEC26B-6954-4717-BC48-7ED23A0292F5}" dt="2024-07-23T04:33:55.181" v="6616"/>
      <pc:docMkLst>
        <pc:docMk/>
      </pc:docMkLst>
      <pc:sldChg chg="modNotesTx">
        <pc:chgData name="John D. Hocknell" userId="d63b9ad5-f78f-4c1d-baa4-d38296bc0094" providerId="ADAL" clId="{42AEC26B-6954-4717-BC48-7ED23A0292F5}" dt="2024-07-22T19:55:22.377" v="3809"/>
        <pc:sldMkLst>
          <pc:docMk/>
          <pc:sldMk cId="2640687095" sldId="256"/>
        </pc:sldMkLst>
      </pc:sldChg>
      <pc:sldChg chg="addSp modSp del mod setBg">
        <pc:chgData name="John D. Hocknell" userId="d63b9ad5-f78f-4c1d-baa4-d38296bc0094" providerId="ADAL" clId="{42AEC26B-6954-4717-BC48-7ED23A0292F5}" dt="2024-07-22T19:25:01.881" v="3726" actId="47"/>
        <pc:sldMkLst>
          <pc:docMk/>
          <pc:sldMk cId="381601815" sldId="269"/>
        </pc:sldMkLst>
        <pc:spChg chg="mod">
          <ac:chgData name="John D. Hocknell" userId="d63b9ad5-f78f-4c1d-baa4-d38296bc0094" providerId="ADAL" clId="{42AEC26B-6954-4717-BC48-7ED23A0292F5}" dt="2024-07-22T18:50:32.030" v="3459" actId="207"/>
          <ac:spMkLst>
            <pc:docMk/>
            <pc:sldMk cId="381601815" sldId="269"/>
            <ac:spMk id="2" creationId="{D10DDB95-E5E8-BA84-C4A5-0B77306DA4E7}"/>
          </ac:spMkLst>
        </pc:spChg>
        <pc:spChg chg="add mod">
          <ac:chgData name="John D. Hocknell" userId="d63b9ad5-f78f-4c1d-baa4-d38296bc0094" providerId="ADAL" clId="{42AEC26B-6954-4717-BC48-7ED23A0292F5}" dt="2024-07-22T18:38:07.290" v="3393" actId="1076"/>
          <ac:spMkLst>
            <pc:docMk/>
            <pc:sldMk cId="381601815" sldId="269"/>
            <ac:spMk id="3" creationId="{25DE731E-3F2E-FA8E-8727-A084871E3FB9}"/>
          </ac:spMkLst>
        </pc:spChg>
        <pc:spChg chg="mod">
          <ac:chgData name="John D. Hocknell" userId="d63b9ad5-f78f-4c1d-baa4-d38296bc0094" providerId="ADAL" clId="{42AEC26B-6954-4717-BC48-7ED23A0292F5}" dt="2024-07-19T17:26:03.373" v="94" actId="404"/>
          <ac:spMkLst>
            <pc:docMk/>
            <pc:sldMk cId="381601815" sldId="269"/>
            <ac:spMk id="10" creationId="{B75BC2C3-A013-004A-7A5F-A0DFF407CCB1}"/>
          </ac:spMkLst>
        </pc:spChg>
        <pc:picChg chg="mod ord modCrop">
          <ac:chgData name="John D. Hocknell" userId="d63b9ad5-f78f-4c1d-baa4-d38296bc0094" providerId="ADAL" clId="{42AEC26B-6954-4717-BC48-7ED23A0292F5}" dt="2024-07-22T10:11:55.821" v="1443" actId="1076"/>
          <ac:picMkLst>
            <pc:docMk/>
            <pc:sldMk cId="381601815" sldId="269"/>
            <ac:picMk id="6" creationId="{768C1F02-26B5-1089-338F-4E84D19D057C}"/>
          </ac:picMkLst>
        </pc:picChg>
      </pc:sldChg>
      <pc:sldChg chg="addSp delSp modSp mod modClrScheme delCm modCm chgLayout modNotesTx">
        <pc:chgData name="John D. Hocknell" userId="d63b9ad5-f78f-4c1d-baa4-d38296bc0094" providerId="ADAL" clId="{42AEC26B-6954-4717-BC48-7ED23A0292F5}" dt="2024-07-22T22:42:33.204" v="4744"/>
        <pc:sldMkLst>
          <pc:docMk/>
          <pc:sldMk cId="2778521503" sldId="270"/>
        </pc:sldMkLst>
        <pc:spChg chg="mod">
          <ac:chgData name="John D. Hocknell" userId="d63b9ad5-f78f-4c1d-baa4-d38296bc0094" providerId="ADAL" clId="{42AEC26B-6954-4717-BC48-7ED23A0292F5}" dt="2024-07-22T22:20:32.152" v="4668" actId="207"/>
          <ac:spMkLst>
            <pc:docMk/>
            <pc:sldMk cId="2778521503" sldId="270"/>
            <ac:spMk id="2" creationId="{D10DDB95-E5E8-BA84-C4A5-0B77306DA4E7}"/>
          </ac:spMkLst>
        </pc:spChg>
        <pc:spChg chg="add del mod ord">
          <ac:chgData name="John D. Hocknell" userId="d63b9ad5-f78f-4c1d-baa4-d38296bc0094" providerId="ADAL" clId="{42AEC26B-6954-4717-BC48-7ED23A0292F5}" dt="2024-07-22T19:28:17.712" v="3742" actId="700"/>
          <ac:spMkLst>
            <pc:docMk/>
            <pc:sldMk cId="2778521503" sldId="270"/>
            <ac:spMk id="3" creationId="{32DE2507-D67F-BEB8-989F-591F04738734}"/>
          </ac:spMkLst>
        </pc:spChg>
        <pc:spChg chg="add del mod ord">
          <ac:chgData name="John D. Hocknell" userId="d63b9ad5-f78f-4c1d-baa4-d38296bc0094" providerId="ADAL" clId="{42AEC26B-6954-4717-BC48-7ED23A0292F5}" dt="2024-07-22T10:31:16.642" v="1470" actId="478"/>
          <ac:spMkLst>
            <pc:docMk/>
            <pc:sldMk cId="2778521503" sldId="270"/>
            <ac:spMk id="3" creationId="{9E11308E-8112-AA3D-BCBD-53A53FD6FD8F}"/>
          </ac:spMkLst>
        </pc:spChg>
        <pc:spChg chg="add del mod ord">
          <ac:chgData name="John D. Hocknell" userId="d63b9ad5-f78f-4c1d-baa4-d38296bc0094" providerId="ADAL" clId="{42AEC26B-6954-4717-BC48-7ED23A0292F5}" dt="2024-07-22T10:32:00.794" v="1479" actId="478"/>
          <ac:spMkLst>
            <pc:docMk/>
            <pc:sldMk cId="2778521503" sldId="270"/>
            <ac:spMk id="4" creationId="{0A164595-8AD4-AAB8-32B6-A8A95B330B20}"/>
          </ac:spMkLst>
        </pc:spChg>
        <pc:spChg chg="add del mod ord">
          <ac:chgData name="John D. Hocknell" userId="d63b9ad5-f78f-4c1d-baa4-d38296bc0094" providerId="ADAL" clId="{42AEC26B-6954-4717-BC48-7ED23A0292F5}" dt="2024-07-22T19:27:57.979" v="3741" actId="700"/>
          <ac:spMkLst>
            <pc:docMk/>
            <pc:sldMk cId="2778521503" sldId="270"/>
            <ac:spMk id="4" creationId="{A9C8A0E7-688B-2387-F6AC-73BF5FE87676}"/>
          </ac:spMkLst>
        </pc:spChg>
        <pc:spChg chg="mod ord">
          <ac:chgData name="John D. Hocknell" userId="d63b9ad5-f78f-4c1d-baa4-d38296bc0094" providerId="ADAL" clId="{42AEC26B-6954-4717-BC48-7ED23A0292F5}" dt="2024-07-22T19:41:53.152" v="3768"/>
          <ac:spMkLst>
            <pc:docMk/>
            <pc:sldMk cId="2778521503" sldId="270"/>
            <ac:spMk id="5" creationId="{4D1932EB-19EF-E2AC-8528-0EFBE6FAE5B9}"/>
          </ac:spMkLst>
        </pc:spChg>
        <pc:spChg chg="add del mod ord">
          <ac:chgData name="John D. Hocknell" userId="d63b9ad5-f78f-4c1d-baa4-d38296bc0094" providerId="ADAL" clId="{42AEC26B-6954-4717-BC48-7ED23A0292F5}" dt="2024-07-22T10:33:57.491" v="1496" actId="478"/>
          <ac:spMkLst>
            <pc:docMk/>
            <pc:sldMk cId="2778521503" sldId="270"/>
            <ac:spMk id="7" creationId="{366716A9-1AD1-60C0-B151-8B778FBB32ED}"/>
          </ac:spMkLst>
        </pc:spChg>
        <pc:spChg chg="add del mod">
          <ac:chgData name="John D. Hocknell" userId="d63b9ad5-f78f-4c1d-baa4-d38296bc0094" providerId="ADAL" clId="{42AEC26B-6954-4717-BC48-7ED23A0292F5}" dt="2024-07-22T22:22:05.258" v="4685"/>
          <ac:spMkLst>
            <pc:docMk/>
            <pc:sldMk cId="2778521503" sldId="270"/>
            <ac:spMk id="7" creationId="{7E1B7CD2-2D4C-01C4-A30F-D0EADB41063D}"/>
          </ac:spMkLst>
        </pc:spChg>
        <pc:spChg chg="add del mod ord">
          <ac:chgData name="John D. Hocknell" userId="d63b9ad5-f78f-4c1d-baa4-d38296bc0094" providerId="ADAL" clId="{42AEC26B-6954-4717-BC48-7ED23A0292F5}" dt="2024-07-22T10:34:38.121" v="1530" actId="478"/>
          <ac:spMkLst>
            <pc:docMk/>
            <pc:sldMk cId="2778521503" sldId="270"/>
            <ac:spMk id="8" creationId="{80761438-8AB8-47F1-E11E-5A3772B687D8}"/>
          </ac:spMkLst>
        </pc:spChg>
        <pc:spChg chg="add del mod">
          <ac:chgData name="John D. Hocknell" userId="d63b9ad5-f78f-4c1d-baa4-d38296bc0094" providerId="ADAL" clId="{42AEC26B-6954-4717-BC48-7ED23A0292F5}" dt="2024-07-22T22:21:22.811" v="4672" actId="478"/>
          <ac:spMkLst>
            <pc:docMk/>
            <pc:sldMk cId="2778521503" sldId="270"/>
            <ac:spMk id="9" creationId="{9BE73A1E-2835-926E-8C19-3CF0D0115D9C}"/>
          </ac:spMkLst>
        </pc:spChg>
        <pc:spChg chg="mod">
          <ac:chgData name="John D. Hocknell" userId="d63b9ad5-f78f-4c1d-baa4-d38296bc0094" providerId="ADAL" clId="{42AEC26B-6954-4717-BC48-7ED23A0292F5}" dt="2024-07-22T20:03:13.028" v="4147" actId="1076"/>
          <ac:spMkLst>
            <pc:docMk/>
            <pc:sldMk cId="2778521503" sldId="270"/>
            <ac:spMk id="10" creationId="{B75BC2C3-A013-004A-7A5F-A0DFF407CCB1}"/>
          </ac:spMkLst>
        </pc:spChg>
        <pc:spChg chg="add del">
          <ac:chgData name="John D. Hocknell" userId="d63b9ad5-f78f-4c1d-baa4-d38296bc0094" providerId="ADAL" clId="{42AEC26B-6954-4717-BC48-7ED23A0292F5}" dt="2024-07-22T10:37:35.171" v="1572" actId="11529"/>
          <ac:spMkLst>
            <pc:docMk/>
            <pc:sldMk cId="2778521503" sldId="270"/>
            <ac:spMk id="11" creationId="{83338B08-CF6F-FCE1-9D96-98B231E77B53}"/>
          </ac:spMkLst>
        </pc:spChg>
        <pc:spChg chg="add mod ord">
          <ac:chgData name="John D. Hocknell" userId="d63b9ad5-f78f-4c1d-baa4-d38296bc0094" providerId="ADAL" clId="{42AEC26B-6954-4717-BC48-7ED23A0292F5}" dt="2024-07-22T22:22:23.192" v="4689" actId="1076"/>
          <ac:spMkLst>
            <pc:docMk/>
            <pc:sldMk cId="2778521503" sldId="270"/>
            <ac:spMk id="12" creationId="{0D1EB876-27C2-5215-6D4A-57060BEE66F6}"/>
          </ac:spMkLst>
        </pc:spChg>
        <pc:picChg chg="mod">
          <ac:chgData name="John D. Hocknell" userId="d63b9ad5-f78f-4c1d-baa4-d38296bc0094" providerId="ADAL" clId="{42AEC26B-6954-4717-BC48-7ED23A0292F5}" dt="2024-07-22T20:03:19.974" v="4150" actId="1076"/>
          <ac:picMkLst>
            <pc:docMk/>
            <pc:sldMk cId="2778521503" sldId="270"/>
            <ac:picMk id="6" creationId="{623FB35D-7973-5E8D-E2A1-24ED9E9A5F44}"/>
          </ac:picMkLst>
        </pc:picChg>
        <pc:extLst>
          <p:ext xmlns:p="http://schemas.openxmlformats.org/presentationml/2006/main" uri="{D6D511B9-2390-475A-947B-AFAB55BFBCF1}">
            <pc226:cmChg xmlns:pc226="http://schemas.microsoft.com/office/powerpoint/2022/06/main/command" chg="del mod">
              <pc226:chgData name="John D. Hocknell" userId="d63b9ad5-f78f-4c1d-baa4-d38296bc0094" providerId="ADAL" clId="{42AEC26B-6954-4717-BC48-7ED23A0292F5}" dt="2024-07-19T17:25:38.273" v="80"/>
              <pc2:cmMkLst xmlns:pc2="http://schemas.microsoft.com/office/powerpoint/2019/9/main/command">
                <pc:docMk/>
                <pc:sldMk cId="2778521503" sldId="270"/>
                <pc2:cmMk id="{372EE97D-32BA-4DE9-A8CA-13E5E5B5AFE1}"/>
              </pc2:cmMkLst>
            </pc226:cmChg>
            <pc226:cmChg xmlns:pc226="http://schemas.microsoft.com/office/powerpoint/2022/06/main/command" chg="del">
              <pc226:chgData name="John D. Hocknell" userId="d63b9ad5-f78f-4c1d-baa4-d38296bc0094" providerId="ADAL" clId="{42AEC26B-6954-4717-BC48-7ED23A0292F5}" dt="2024-07-19T16:52:16.813" v="0"/>
              <pc2:cmMkLst xmlns:pc2="http://schemas.microsoft.com/office/powerpoint/2019/9/main/command">
                <pc:docMk/>
                <pc:sldMk cId="2778521503" sldId="270"/>
                <pc2:cmMk id="{703DA995-1442-4518-9EB2-56BF1F53640E}"/>
              </pc2:cmMkLst>
            </pc226:cmChg>
            <pc226:cmChg xmlns:pc226="http://schemas.microsoft.com/office/powerpoint/2022/06/main/command" chg="del mod">
              <pc226:chgData name="John D. Hocknell" userId="d63b9ad5-f78f-4c1d-baa4-d38296bc0094" providerId="ADAL" clId="{42AEC26B-6954-4717-BC48-7ED23A0292F5}" dt="2024-07-22T22:42:33.204" v="4744"/>
              <pc2:cmMkLst xmlns:pc2="http://schemas.microsoft.com/office/powerpoint/2019/9/main/command">
                <pc:docMk/>
                <pc:sldMk cId="2778521503" sldId="270"/>
                <pc2:cmMk id="{ED86ABC7-DAB5-4D09-A002-14E61241FC43}"/>
              </pc2:cmMkLst>
            </pc226:cmChg>
          </p:ext>
        </pc:extLst>
      </pc:sldChg>
      <pc:sldChg chg="modSp mod delCm modCm modNotesTx">
        <pc:chgData name="John D. Hocknell" userId="d63b9ad5-f78f-4c1d-baa4-d38296bc0094" providerId="ADAL" clId="{42AEC26B-6954-4717-BC48-7ED23A0292F5}" dt="2024-07-22T23:11:56.791" v="4756"/>
        <pc:sldMkLst>
          <pc:docMk/>
          <pc:sldMk cId="1200505159" sldId="271"/>
        </pc:sldMkLst>
        <pc:spChg chg="mod">
          <ac:chgData name="John D. Hocknell" userId="d63b9ad5-f78f-4c1d-baa4-d38296bc0094" providerId="ADAL" clId="{42AEC26B-6954-4717-BC48-7ED23A0292F5}" dt="2024-07-22T16:38:39.421" v="3234" actId="20577"/>
          <ac:spMkLst>
            <pc:docMk/>
            <pc:sldMk cId="1200505159" sldId="271"/>
            <ac:spMk id="2" creationId="{D10DDB95-E5E8-BA84-C4A5-0B77306DA4E7}"/>
          </ac:spMkLst>
        </pc:spChg>
        <pc:spChg chg="mod">
          <ac:chgData name="John D. Hocknell" userId="d63b9ad5-f78f-4c1d-baa4-d38296bc0094" providerId="ADAL" clId="{42AEC26B-6954-4717-BC48-7ED23A0292F5}" dt="2024-07-22T19:41:58.852" v="3769"/>
          <ac:spMkLst>
            <pc:docMk/>
            <pc:sldMk cId="1200505159" sldId="271"/>
            <ac:spMk id="5" creationId="{4D1932EB-19EF-E2AC-8528-0EFBE6FAE5B9}"/>
          </ac:spMkLst>
        </pc:spChg>
        <pc:spChg chg="mod">
          <ac:chgData name="John D. Hocknell" userId="d63b9ad5-f78f-4c1d-baa4-d38296bc0094" providerId="ADAL" clId="{42AEC26B-6954-4717-BC48-7ED23A0292F5}" dt="2024-07-22T20:08:59.520" v="4157" actId="1076"/>
          <ac:spMkLst>
            <pc:docMk/>
            <pc:sldMk cId="1200505159" sldId="271"/>
            <ac:spMk id="13" creationId="{EAE77220-9C16-4D11-D2CC-3F2FF7228532}"/>
          </ac:spMkLst>
        </pc:spChg>
        <pc:picChg chg="mod">
          <ac:chgData name="John D. Hocknell" userId="d63b9ad5-f78f-4c1d-baa4-d38296bc0094" providerId="ADAL" clId="{42AEC26B-6954-4717-BC48-7ED23A0292F5}" dt="2024-07-22T20:08:40.267" v="4153" actId="14100"/>
          <ac:picMkLst>
            <pc:docMk/>
            <pc:sldMk cId="1200505159" sldId="271"/>
            <ac:picMk id="6" creationId="{81857A32-6C8A-42C3-FA6B-9B114E6D53ED}"/>
          </ac:picMkLst>
        </pc:picChg>
        <pc:extLst>
          <p:ext xmlns:p="http://schemas.openxmlformats.org/presentationml/2006/main" uri="{D6D511B9-2390-475A-947B-AFAB55BFBCF1}">
            <pc226:cmChg xmlns:pc226="http://schemas.microsoft.com/office/powerpoint/2022/06/main/command" chg="del mod">
              <pc226:chgData name="John D. Hocknell" userId="d63b9ad5-f78f-4c1d-baa4-d38296bc0094" providerId="ADAL" clId="{42AEC26B-6954-4717-BC48-7ED23A0292F5}" dt="2024-07-19T16:55:33.050" v="76"/>
              <pc2:cmMkLst xmlns:pc2="http://schemas.microsoft.com/office/powerpoint/2019/9/main/command">
                <pc:docMk/>
                <pc:sldMk cId="1200505159" sldId="271"/>
                <pc2:cmMk id="{45DAC008-F628-4F26-A982-4686A3ADD469}"/>
              </pc2:cmMkLst>
            </pc226:cmChg>
            <pc226:cmChg xmlns:pc226="http://schemas.microsoft.com/office/powerpoint/2022/06/main/command" chg="del">
              <pc226:chgData name="John D. Hocknell" userId="d63b9ad5-f78f-4c1d-baa4-d38296bc0094" providerId="ADAL" clId="{42AEC26B-6954-4717-BC48-7ED23A0292F5}" dt="2024-07-19T16:54:09.050" v="35"/>
              <pc2:cmMkLst xmlns:pc2="http://schemas.microsoft.com/office/powerpoint/2019/9/main/command">
                <pc:docMk/>
                <pc:sldMk cId="1200505159" sldId="271"/>
                <pc2:cmMk id="{9DB242CA-63D9-434D-9036-0CEBB3C2C914}"/>
              </pc2:cmMkLst>
            </pc226:cmChg>
          </p:ext>
        </pc:extLst>
      </pc:sldChg>
      <pc:sldChg chg="delSp modSp del mod modCm">
        <pc:chgData name="John D. Hocknell" userId="d63b9ad5-f78f-4c1d-baa4-d38296bc0094" providerId="ADAL" clId="{42AEC26B-6954-4717-BC48-7ED23A0292F5}" dt="2024-07-22T21:15:21.287" v="4386" actId="47"/>
        <pc:sldMkLst>
          <pc:docMk/>
          <pc:sldMk cId="3451120295" sldId="275"/>
        </pc:sldMkLst>
        <pc:spChg chg="mod">
          <ac:chgData name="John D. Hocknell" userId="d63b9ad5-f78f-4c1d-baa4-d38296bc0094" providerId="ADAL" clId="{42AEC26B-6954-4717-BC48-7ED23A0292F5}" dt="2024-07-22T21:13:25.218" v="4358" actId="20577"/>
          <ac:spMkLst>
            <pc:docMk/>
            <pc:sldMk cId="3451120295" sldId="275"/>
            <ac:spMk id="5" creationId="{DE246935-449C-1C5A-8D08-1BA577360DB5}"/>
          </ac:spMkLst>
        </pc:spChg>
        <pc:spChg chg="del">
          <ac:chgData name="John D. Hocknell" userId="d63b9ad5-f78f-4c1d-baa4-d38296bc0094" providerId="ADAL" clId="{42AEC26B-6954-4717-BC48-7ED23A0292F5}" dt="2024-07-22T21:15:19.197" v="4384" actId="478"/>
          <ac:spMkLst>
            <pc:docMk/>
            <pc:sldMk cId="3451120295" sldId="275"/>
            <ac:spMk id="9" creationId="{B008EAA7-9B90-900D-FDAB-E57A0846828B}"/>
          </ac:spMkLst>
        </pc:spChg>
        <pc:spChg chg="mod">
          <ac:chgData name="John D. Hocknell" userId="d63b9ad5-f78f-4c1d-baa4-d38296bc0094" providerId="ADAL" clId="{42AEC26B-6954-4717-BC48-7ED23A0292F5}" dt="2024-07-22T20:26:57.627" v="4179" actId="14100"/>
          <ac:spMkLst>
            <pc:docMk/>
            <pc:sldMk cId="3451120295" sldId="275"/>
            <ac:spMk id="27" creationId="{8A048810-96CF-00AD-7022-908BB2166C68}"/>
          </ac:spMkLst>
        </pc:spChg>
        <pc:spChg chg="mod">
          <ac:chgData name="John D. Hocknell" userId="d63b9ad5-f78f-4c1d-baa4-d38296bc0094" providerId="ADAL" clId="{42AEC26B-6954-4717-BC48-7ED23A0292F5}" dt="2024-07-19T17:26:15.534" v="106" actId="113"/>
          <ac:spMkLst>
            <pc:docMk/>
            <pc:sldMk cId="3451120295" sldId="275"/>
            <ac:spMk id="30" creationId="{C479718A-A0AB-FDC4-8C28-03107EED6652}"/>
          </ac:spMkLst>
        </pc:spChg>
        <pc:picChg chg="mod ord">
          <ac:chgData name="John D. Hocknell" userId="d63b9ad5-f78f-4c1d-baa4-d38296bc0094" providerId="ADAL" clId="{42AEC26B-6954-4717-BC48-7ED23A0292F5}" dt="2024-07-22T20:26:38.467" v="4176" actId="167"/>
          <ac:picMkLst>
            <pc:docMk/>
            <pc:sldMk cId="3451120295" sldId="275"/>
            <ac:picMk id="4" creationId="{CDD7DF11-66B4-BC19-7043-919B35CF129B}"/>
          </ac:picMkLst>
        </pc:pic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42AEC26B-6954-4717-BC48-7ED23A0292F5}" dt="2024-07-22T01:45:37.238" v="174" actId="2056"/>
              <pc2:cmMkLst xmlns:pc2="http://schemas.microsoft.com/office/powerpoint/2019/9/main/command">
                <pc:docMk/>
                <pc:sldMk cId="3451120295" sldId="275"/>
                <pc2:cmMk id="{0F1EC722-4A34-491B-A2D3-E11CB5252E68}"/>
              </pc2:cmMkLst>
            </pc226:cmChg>
            <pc226:cmChg xmlns:pc226="http://schemas.microsoft.com/office/powerpoint/2022/06/main/command" chg="mod">
              <pc226:chgData name="John D. Hocknell" userId="d63b9ad5-f78f-4c1d-baa4-d38296bc0094" providerId="ADAL" clId="{42AEC26B-6954-4717-BC48-7ED23A0292F5}" dt="2024-07-22T01:45:37.238" v="174" actId="2056"/>
              <pc2:cmMkLst xmlns:pc2="http://schemas.microsoft.com/office/powerpoint/2019/9/main/command">
                <pc:docMk/>
                <pc:sldMk cId="3451120295" sldId="275"/>
                <pc2:cmMk id="{5BAD7E46-7FC5-4549-B353-103FAB8837FE}"/>
              </pc2:cmMkLst>
            </pc226:cmChg>
            <pc226:cmChg xmlns:pc226="http://schemas.microsoft.com/office/powerpoint/2022/06/main/command" chg="mod">
              <pc226:chgData name="John D. Hocknell" userId="d63b9ad5-f78f-4c1d-baa4-d38296bc0094" providerId="ADAL" clId="{42AEC26B-6954-4717-BC48-7ED23A0292F5}" dt="2024-07-22T21:15:19.202" v="4385" actId="2056"/>
              <pc2:cmMkLst xmlns:pc2="http://schemas.microsoft.com/office/powerpoint/2019/9/main/command">
                <pc:docMk/>
                <pc:sldMk cId="3451120295" sldId="275"/>
                <pc2:cmMk id="{622348F7-76DF-4410-B1CD-1E34DC405D9E}"/>
              </pc2:cmMkLst>
            </pc226:cmChg>
          </p:ext>
        </pc:extLst>
      </pc:sldChg>
      <pc:sldChg chg="addSp delSp modSp mod modClrScheme delCm modCm chgLayout modNotesTx">
        <pc:chgData name="John D. Hocknell" userId="d63b9ad5-f78f-4c1d-baa4-d38296bc0094" providerId="ADAL" clId="{42AEC26B-6954-4717-BC48-7ED23A0292F5}" dt="2024-07-22T23:41:01.222" v="4761"/>
        <pc:sldMkLst>
          <pc:docMk/>
          <pc:sldMk cId="1937892660" sldId="276"/>
        </pc:sldMkLst>
        <pc:spChg chg="del">
          <ac:chgData name="John D. Hocknell" userId="d63b9ad5-f78f-4c1d-baa4-d38296bc0094" providerId="ADAL" clId="{42AEC26B-6954-4717-BC48-7ED23A0292F5}" dt="2024-07-22T07:13:27.476" v="205" actId="478"/>
          <ac:spMkLst>
            <pc:docMk/>
            <pc:sldMk cId="1937892660" sldId="276"/>
            <ac:spMk id="2" creationId="{8B2E6C27-4DF2-98FB-D74D-B22B993922DE}"/>
          </ac:spMkLst>
        </pc:spChg>
        <pc:spChg chg="add del mod ord">
          <ac:chgData name="John D. Hocknell" userId="d63b9ad5-f78f-4c1d-baa4-d38296bc0094" providerId="ADAL" clId="{42AEC26B-6954-4717-BC48-7ED23A0292F5}" dt="2024-07-22T20:40:58.245" v="4313" actId="14100"/>
          <ac:spMkLst>
            <pc:docMk/>
            <pc:sldMk cId="1937892660" sldId="276"/>
            <ac:spMk id="5" creationId="{4D1932EB-19EF-E2AC-8528-0EFBE6FAE5B9}"/>
          </ac:spMkLst>
        </pc:spChg>
        <pc:spChg chg="add del mod ord">
          <ac:chgData name="John D. Hocknell" userId="d63b9ad5-f78f-4c1d-baa4-d38296bc0094" providerId="ADAL" clId="{42AEC26B-6954-4717-BC48-7ED23A0292F5}" dt="2024-07-22T20:38:01.127" v="4235" actId="700"/>
          <ac:spMkLst>
            <pc:docMk/>
            <pc:sldMk cId="1937892660" sldId="276"/>
            <ac:spMk id="11" creationId="{AFC02EC3-7BE6-966B-F2EF-53F38CFF0420}"/>
          </ac:spMkLst>
        </pc:spChg>
        <pc:spChg chg="mod">
          <ac:chgData name="John D. Hocknell" userId="d63b9ad5-f78f-4c1d-baa4-d38296bc0094" providerId="ADAL" clId="{42AEC26B-6954-4717-BC48-7ED23A0292F5}" dt="2024-07-22T17:37:12.235" v="3378" actId="207"/>
          <ac:spMkLst>
            <pc:docMk/>
            <pc:sldMk cId="1937892660" sldId="276"/>
            <ac:spMk id="12" creationId="{9A646101-FFF5-FDB9-8953-5FDB5F0F9EF7}"/>
          </ac:spMkLst>
        </pc:spChg>
        <pc:spChg chg="add del mod ord">
          <ac:chgData name="John D. Hocknell" userId="d63b9ad5-f78f-4c1d-baa4-d38296bc0094" providerId="ADAL" clId="{42AEC26B-6954-4717-BC48-7ED23A0292F5}" dt="2024-07-22T20:38:08.915" v="4238" actId="700"/>
          <ac:spMkLst>
            <pc:docMk/>
            <pc:sldMk cId="1937892660" sldId="276"/>
            <ac:spMk id="13" creationId="{4F86E262-6ECF-F133-9023-1730CFBC8BF1}"/>
          </ac:spMkLst>
        </pc:spChg>
        <pc:spChg chg="add mod">
          <ac:chgData name="John D. Hocknell" userId="d63b9ad5-f78f-4c1d-baa4-d38296bc0094" providerId="ADAL" clId="{42AEC26B-6954-4717-BC48-7ED23A0292F5}" dt="2024-07-22T21:05:21.407" v="4318" actId="14100"/>
          <ac:spMkLst>
            <pc:docMk/>
            <pc:sldMk cId="1937892660" sldId="276"/>
            <ac:spMk id="14" creationId="{28C4A13D-6633-04D0-2DFE-8EE1BBCFF312}"/>
          </ac:spMkLst>
        </pc:spChg>
        <pc:spChg chg="add mod">
          <ac:chgData name="John D. Hocknell" userId="d63b9ad5-f78f-4c1d-baa4-d38296bc0094" providerId="ADAL" clId="{42AEC26B-6954-4717-BC48-7ED23A0292F5}" dt="2024-07-22T08:24:55.278" v="683" actId="207"/>
          <ac:spMkLst>
            <pc:docMk/>
            <pc:sldMk cId="1937892660" sldId="276"/>
            <ac:spMk id="15" creationId="{02674197-D5F3-704D-E945-0AA17216C5AB}"/>
          </ac:spMkLst>
        </pc:spChg>
        <pc:spChg chg="add mod">
          <ac:chgData name="John D. Hocknell" userId="d63b9ad5-f78f-4c1d-baa4-d38296bc0094" providerId="ADAL" clId="{42AEC26B-6954-4717-BC48-7ED23A0292F5}" dt="2024-07-22T08:24:55.278" v="683" actId="207"/>
          <ac:spMkLst>
            <pc:docMk/>
            <pc:sldMk cId="1937892660" sldId="276"/>
            <ac:spMk id="20" creationId="{05F9812C-C240-5D20-269A-E5469045058E}"/>
          </ac:spMkLst>
        </pc:spChg>
        <pc:spChg chg="add mod">
          <ac:chgData name="John D. Hocknell" userId="d63b9ad5-f78f-4c1d-baa4-d38296bc0094" providerId="ADAL" clId="{42AEC26B-6954-4717-BC48-7ED23A0292F5}" dt="2024-07-22T08:24:55.278" v="683" actId="207"/>
          <ac:spMkLst>
            <pc:docMk/>
            <pc:sldMk cId="1937892660" sldId="276"/>
            <ac:spMk id="22" creationId="{CF74D501-9322-0FFE-955F-6695E730D08A}"/>
          </ac:spMkLst>
        </pc:spChg>
        <pc:spChg chg="add del mod ord">
          <ac:chgData name="John D. Hocknell" userId="d63b9ad5-f78f-4c1d-baa4-d38296bc0094" providerId="ADAL" clId="{42AEC26B-6954-4717-BC48-7ED23A0292F5}" dt="2024-07-22T20:38:30.239" v="4264" actId="478"/>
          <ac:spMkLst>
            <pc:docMk/>
            <pc:sldMk cId="1937892660" sldId="276"/>
            <ac:spMk id="23" creationId="{285A17C5-0D70-1A69-F6BA-A1B78B3F63CF}"/>
          </ac:spMkLst>
        </pc:spChg>
        <pc:spChg chg="add del mod">
          <ac:chgData name="John D. Hocknell" userId="d63b9ad5-f78f-4c1d-baa4-d38296bc0094" providerId="ADAL" clId="{42AEC26B-6954-4717-BC48-7ED23A0292F5}" dt="2024-07-22T08:16:34.707" v="600" actId="478"/>
          <ac:spMkLst>
            <pc:docMk/>
            <pc:sldMk cId="1937892660" sldId="276"/>
            <ac:spMk id="23" creationId="{BDAA9239-AABB-C1D8-65DF-6FB055F9174F}"/>
          </ac:spMkLst>
        </pc:spChg>
        <pc:spChg chg="add mod">
          <ac:chgData name="John D. Hocknell" userId="d63b9ad5-f78f-4c1d-baa4-d38296bc0094" providerId="ADAL" clId="{42AEC26B-6954-4717-BC48-7ED23A0292F5}" dt="2024-07-22T08:24:55.278" v="683" actId="207"/>
          <ac:spMkLst>
            <pc:docMk/>
            <pc:sldMk cId="1937892660" sldId="276"/>
            <ac:spMk id="24" creationId="{0F6DF198-AE89-0D3E-3310-EF0EAA58801B}"/>
          </ac:spMkLst>
        </pc:spChg>
        <pc:spChg chg="add mod">
          <ac:chgData name="John D. Hocknell" userId="d63b9ad5-f78f-4c1d-baa4-d38296bc0094" providerId="ADAL" clId="{42AEC26B-6954-4717-BC48-7ED23A0292F5}" dt="2024-07-22T08:20:21.550" v="647" actId="1076"/>
          <ac:spMkLst>
            <pc:docMk/>
            <pc:sldMk cId="1937892660" sldId="276"/>
            <ac:spMk id="25" creationId="{4BD87677-A87A-2C37-23A8-B831A3BCC35B}"/>
          </ac:spMkLst>
        </pc:spChg>
        <pc:spChg chg="add del mod ord">
          <ac:chgData name="John D. Hocknell" userId="d63b9ad5-f78f-4c1d-baa4-d38296bc0094" providerId="ADAL" clId="{42AEC26B-6954-4717-BC48-7ED23A0292F5}" dt="2024-07-22T20:38:29.700" v="4263" actId="700"/>
          <ac:spMkLst>
            <pc:docMk/>
            <pc:sldMk cId="1937892660" sldId="276"/>
            <ac:spMk id="26" creationId="{1E42ED99-707D-44EE-5E61-399405B0E2B6}"/>
          </ac:spMkLst>
        </pc:spChg>
        <pc:spChg chg="add del mod">
          <ac:chgData name="John D. Hocknell" userId="d63b9ad5-f78f-4c1d-baa4-d38296bc0094" providerId="ADAL" clId="{42AEC26B-6954-4717-BC48-7ED23A0292F5}" dt="2024-07-22T07:51:04.271" v="441"/>
          <ac:spMkLst>
            <pc:docMk/>
            <pc:sldMk cId="1937892660" sldId="276"/>
            <ac:spMk id="26" creationId="{2A3FE561-6139-2A0E-BA25-88DC5FA8362B}"/>
          </ac:spMkLst>
        </pc:spChg>
        <pc:spChg chg="add mod">
          <ac:chgData name="John D. Hocknell" userId="d63b9ad5-f78f-4c1d-baa4-d38296bc0094" providerId="ADAL" clId="{42AEC26B-6954-4717-BC48-7ED23A0292F5}" dt="2024-07-22T08:07:45.783" v="534" actId="1076"/>
          <ac:spMkLst>
            <pc:docMk/>
            <pc:sldMk cId="1937892660" sldId="276"/>
            <ac:spMk id="27" creationId="{5D83E6FA-2E33-6400-5B1D-02C5270D1C3E}"/>
          </ac:spMkLst>
        </pc:spChg>
        <pc:spChg chg="add mod">
          <ac:chgData name="John D. Hocknell" userId="d63b9ad5-f78f-4c1d-baa4-d38296bc0094" providerId="ADAL" clId="{42AEC26B-6954-4717-BC48-7ED23A0292F5}" dt="2024-07-22T07:54:13.427" v="482" actId="1076"/>
          <ac:spMkLst>
            <pc:docMk/>
            <pc:sldMk cId="1937892660" sldId="276"/>
            <ac:spMk id="28" creationId="{8D9A044F-1132-5589-3FAD-437ED56AC80E}"/>
          </ac:spMkLst>
        </pc:spChg>
        <pc:spChg chg="add mod">
          <ac:chgData name="John D. Hocknell" userId="d63b9ad5-f78f-4c1d-baa4-d38296bc0094" providerId="ADAL" clId="{42AEC26B-6954-4717-BC48-7ED23A0292F5}" dt="2024-07-22T07:54:47.538" v="483" actId="1076"/>
          <ac:spMkLst>
            <pc:docMk/>
            <pc:sldMk cId="1937892660" sldId="276"/>
            <ac:spMk id="29" creationId="{A6BA6A76-389A-0927-E7B8-29CE0A3C5031}"/>
          </ac:spMkLst>
        </pc:spChg>
        <pc:spChg chg="add mod">
          <ac:chgData name="John D. Hocknell" userId="d63b9ad5-f78f-4c1d-baa4-d38296bc0094" providerId="ADAL" clId="{42AEC26B-6954-4717-BC48-7ED23A0292F5}" dt="2024-07-22T07:54:51.899" v="484" actId="1076"/>
          <ac:spMkLst>
            <pc:docMk/>
            <pc:sldMk cId="1937892660" sldId="276"/>
            <ac:spMk id="30" creationId="{C7AC4D2F-EC29-259B-E696-498F0470CA21}"/>
          </ac:spMkLst>
        </pc:spChg>
        <pc:spChg chg="add mod">
          <ac:chgData name="John D. Hocknell" userId="d63b9ad5-f78f-4c1d-baa4-d38296bc0094" providerId="ADAL" clId="{42AEC26B-6954-4717-BC48-7ED23A0292F5}" dt="2024-07-22T08:07:45.783" v="534" actId="1076"/>
          <ac:spMkLst>
            <pc:docMk/>
            <pc:sldMk cId="1937892660" sldId="276"/>
            <ac:spMk id="31" creationId="{1261ABD0-45BC-8AEC-3FAE-2ECD9A81BE91}"/>
          </ac:spMkLst>
        </pc:spChg>
        <pc:spChg chg="add del mod ord">
          <ac:chgData name="John D. Hocknell" userId="d63b9ad5-f78f-4c1d-baa4-d38296bc0094" providerId="ADAL" clId="{42AEC26B-6954-4717-BC48-7ED23A0292F5}" dt="2024-07-22T20:38:29.700" v="4263" actId="700"/>
          <ac:spMkLst>
            <pc:docMk/>
            <pc:sldMk cId="1937892660" sldId="276"/>
            <ac:spMk id="32" creationId="{A3AB082B-A927-5FC6-5BAB-C43B9D146B06}"/>
          </ac:spMkLst>
        </pc:spChg>
        <pc:spChg chg="add del mod">
          <ac:chgData name="John D. Hocknell" userId="d63b9ad5-f78f-4c1d-baa4-d38296bc0094" providerId="ADAL" clId="{42AEC26B-6954-4717-BC48-7ED23A0292F5}" dt="2024-07-22T10:30:32.934" v="1463" actId="478"/>
          <ac:spMkLst>
            <pc:docMk/>
            <pc:sldMk cId="1937892660" sldId="276"/>
            <ac:spMk id="49" creationId="{6AA119E2-3E06-DFA9-E259-DBE908269100}"/>
          </ac:spMkLst>
        </pc:spChg>
        <pc:picChg chg="ord">
          <ac:chgData name="John D. Hocknell" userId="d63b9ad5-f78f-4c1d-baa4-d38296bc0094" providerId="ADAL" clId="{42AEC26B-6954-4717-BC48-7ED23A0292F5}" dt="2024-07-19T17:35:19.954" v="124" actId="166"/>
          <ac:picMkLst>
            <pc:docMk/>
            <pc:sldMk cId="1937892660" sldId="276"/>
            <ac:picMk id="9" creationId="{253BEF9B-23CF-1E94-6D98-E9C2E741D2FA}"/>
          </ac:picMkLst>
        </pc:picChg>
        <pc:picChg chg="add mod">
          <ac:chgData name="John D. Hocknell" userId="d63b9ad5-f78f-4c1d-baa4-d38296bc0094" providerId="ADAL" clId="{42AEC26B-6954-4717-BC48-7ED23A0292F5}" dt="2024-07-22T07:21:33.768" v="262"/>
          <ac:picMkLst>
            <pc:docMk/>
            <pc:sldMk cId="1937892660" sldId="276"/>
            <ac:picMk id="21" creationId="{4A4A0309-0B7F-4E54-9670-0A73B3E73E1A}"/>
          </ac:picMkLst>
        </pc:picChg>
        <pc:cxnChg chg="add mod ord">
          <ac:chgData name="John D. Hocknell" userId="d63b9ad5-f78f-4c1d-baa4-d38296bc0094" providerId="ADAL" clId="{42AEC26B-6954-4717-BC48-7ED23A0292F5}" dt="2024-07-22T07:13:12.464" v="203"/>
          <ac:cxnSpMkLst>
            <pc:docMk/>
            <pc:sldMk cId="1937892660" sldId="276"/>
            <ac:cxnSpMk id="7" creationId="{7A462A01-EE48-2871-58DB-0755D60237F1}"/>
          </ac:cxnSpMkLst>
        </pc:cxnChg>
        <pc:cxnChg chg="add mod ord modVis">
          <ac:chgData name="John D. Hocknell" userId="d63b9ad5-f78f-4c1d-baa4-d38296bc0094" providerId="ADAL" clId="{42AEC26B-6954-4717-BC48-7ED23A0292F5}" dt="2024-07-22T07:13:12.606" v="204"/>
          <ac:cxnSpMkLst>
            <pc:docMk/>
            <pc:sldMk cId="1937892660" sldId="276"/>
            <ac:cxnSpMk id="8" creationId="{D408B7DC-1542-A887-6558-D7D6736BEE4E}"/>
          </ac:cxnSpMkLst>
        </pc:cxnChg>
        <pc:cxnChg chg="add del mod">
          <ac:chgData name="John D. Hocknell" userId="d63b9ad5-f78f-4c1d-baa4-d38296bc0094" providerId="ADAL" clId="{42AEC26B-6954-4717-BC48-7ED23A0292F5}" dt="2024-07-22T08:12:55.677" v="575" actId="11529"/>
          <ac:cxnSpMkLst>
            <pc:docMk/>
            <pc:sldMk cId="1937892660" sldId="276"/>
            <ac:cxnSpMk id="33" creationId="{533962A9-3A71-E420-0179-A7C0FA32679A}"/>
          </ac:cxnSpMkLst>
        </pc:cxnChg>
        <pc:cxnChg chg="add del">
          <ac:chgData name="John D. Hocknell" userId="d63b9ad5-f78f-4c1d-baa4-d38296bc0094" providerId="ADAL" clId="{42AEC26B-6954-4717-BC48-7ED23A0292F5}" dt="2024-07-22T08:12:53.952" v="571" actId="11529"/>
          <ac:cxnSpMkLst>
            <pc:docMk/>
            <pc:sldMk cId="1937892660" sldId="276"/>
            <ac:cxnSpMk id="36" creationId="{8DB146AB-D629-4FCE-54B7-33DDB5659AD3}"/>
          </ac:cxnSpMkLst>
        </pc:cxnChg>
        <pc:cxnChg chg="add del mod">
          <ac:chgData name="John D. Hocknell" userId="d63b9ad5-f78f-4c1d-baa4-d38296bc0094" providerId="ADAL" clId="{42AEC26B-6954-4717-BC48-7ED23A0292F5}" dt="2024-07-22T08:14:39.957" v="586" actId="478"/>
          <ac:cxnSpMkLst>
            <pc:docMk/>
            <pc:sldMk cId="1937892660" sldId="276"/>
            <ac:cxnSpMk id="38" creationId="{EEA3F5A3-1ED2-E1CC-B256-EAA517C570D0}"/>
          </ac:cxnSpMkLst>
        </pc:cxnChg>
        <pc:cxnChg chg="add mod">
          <ac:chgData name="John D. Hocknell" userId="d63b9ad5-f78f-4c1d-baa4-d38296bc0094" providerId="ADAL" clId="{42AEC26B-6954-4717-BC48-7ED23A0292F5}" dt="2024-07-22T17:59:32.214" v="3383" actId="14100"/>
          <ac:cxnSpMkLst>
            <pc:docMk/>
            <pc:sldMk cId="1937892660" sldId="276"/>
            <ac:cxnSpMk id="43" creationId="{C7DA62EF-5059-2464-8606-3889EEA8E773}"/>
          </ac:cxnSpMkLst>
        </pc:cxnChg>
        <pc:cxnChg chg="add mod">
          <ac:chgData name="John D. Hocknell" userId="d63b9ad5-f78f-4c1d-baa4-d38296bc0094" providerId="ADAL" clId="{42AEC26B-6954-4717-BC48-7ED23A0292F5}" dt="2024-07-22T17:59:32.838" v="3384" actId="14100"/>
          <ac:cxnSpMkLst>
            <pc:docMk/>
            <pc:sldMk cId="1937892660" sldId="276"/>
            <ac:cxnSpMk id="45" creationId="{D9A6467A-8BE1-5ED3-AD3D-68A7C13767AF}"/>
          </ac:cxnSpMkLst>
        </pc:cxnChg>
        <pc:cxnChg chg="add mod">
          <ac:chgData name="John D. Hocknell" userId="d63b9ad5-f78f-4c1d-baa4-d38296bc0094" providerId="ADAL" clId="{42AEC26B-6954-4717-BC48-7ED23A0292F5}" dt="2024-07-22T17:59:31.676" v="3382" actId="14100"/>
          <ac:cxnSpMkLst>
            <pc:docMk/>
            <pc:sldMk cId="1937892660" sldId="276"/>
            <ac:cxnSpMk id="47" creationId="{E4C7F02D-4A0D-FD42-3D63-A60DB486B630}"/>
          </ac:cxnSpMkLst>
        </pc:cxnChg>
        <pc:extLst>
          <p:ext xmlns:p="http://schemas.openxmlformats.org/presentationml/2006/main" uri="{D6D511B9-2390-475A-947B-AFAB55BFBCF1}">
            <pc226:cmChg xmlns:pc226="http://schemas.microsoft.com/office/powerpoint/2022/06/main/command" chg="del mod">
              <pc226:chgData name="John D. Hocknell" userId="d63b9ad5-f78f-4c1d-baa4-d38296bc0094" providerId="ADAL" clId="{42AEC26B-6954-4717-BC48-7ED23A0292F5}" dt="2024-07-22T22:42:41.970" v="4746"/>
              <pc2:cmMkLst xmlns:pc2="http://schemas.microsoft.com/office/powerpoint/2019/9/main/command">
                <pc:docMk/>
                <pc:sldMk cId="1937892660" sldId="276"/>
                <pc2:cmMk id="{43BA2347-0465-45D8-BEFE-E3432026AA4B}"/>
              </pc2:cmMkLst>
            </pc226:cmChg>
            <pc226:cmChg xmlns:pc226="http://schemas.microsoft.com/office/powerpoint/2022/06/main/command" chg="del mod">
              <pc226:chgData name="John D. Hocknell" userId="d63b9ad5-f78f-4c1d-baa4-d38296bc0094" providerId="ADAL" clId="{42AEC26B-6954-4717-BC48-7ED23A0292F5}" dt="2024-07-22T22:42:40.416" v="4745"/>
              <pc2:cmMkLst xmlns:pc2="http://schemas.microsoft.com/office/powerpoint/2019/9/main/command">
                <pc:docMk/>
                <pc:sldMk cId="1937892660" sldId="276"/>
                <pc2:cmMk id="{BD255C71-AB26-44A8-B13C-5382A2C8D46C}"/>
              </pc2:cmMkLst>
            </pc226:cmChg>
            <pc226:cmChg xmlns:pc226="http://schemas.microsoft.com/office/powerpoint/2022/06/main/command" chg="del mod modRxn">
              <pc226:chgData name="John D. Hocknell" userId="d63b9ad5-f78f-4c1d-baa4-d38296bc0094" providerId="ADAL" clId="{42AEC26B-6954-4717-BC48-7ED23A0292F5}" dt="2024-07-22T22:42:48.467" v="4747"/>
              <pc2:cmMkLst xmlns:pc2="http://schemas.microsoft.com/office/powerpoint/2019/9/main/command">
                <pc:docMk/>
                <pc:sldMk cId="1937892660" sldId="276"/>
                <pc2:cmMk id="{BB0EC67B-968D-48B3-96E7-738C99484430}"/>
              </pc2:cmMkLst>
              <pc226:cmRplyChg chg="add">
                <pc226:chgData name="John D. Hocknell" userId="d63b9ad5-f78f-4c1d-baa4-d38296bc0094" providerId="ADAL" clId="{42AEC26B-6954-4717-BC48-7ED23A0292F5}" dt="2024-07-22T21:41:23.866" v="4492"/>
                <pc2:cmRplyMkLst xmlns:pc2="http://schemas.microsoft.com/office/powerpoint/2019/9/main/command">
                  <pc:docMk/>
                  <pc:sldMk cId="1937892660" sldId="276"/>
                  <pc2:cmMk id="{BB0EC67B-968D-48B3-96E7-738C99484430}"/>
                  <pc2:cmRplyMk id="{8B2D3B02-E867-4552-9AE0-5EAE854AD59D}"/>
                </pc2:cmRplyMkLst>
              </pc226:cmRplyChg>
            </pc226:cmChg>
          </p:ext>
        </pc:extLst>
      </pc:sldChg>
      <pc:sldChg chg="modSp">
        <pc:chgData name="John D. Hocknell" userId="d63b9ad5-f78f-4c1d-baa4-d38296bc0094" providerId="ADAL" clId="{42AEC26B-6954-4717-BC48-7ED23A0292F5}" dt="2024-07-22T19:44:44.446" v="3780"/>
        <pc:sldMkLst>
          <pc:docMk/>
          <pc:sldMk cId="306500905" sldId="278"/>
        </pc:sldMkLst>
        <pc:spChg chg="mod">
          <ac:chgData name="John D. Hocknell" userId="d63b9ad5-f78f-4c1d-baa4-d38296bc0094" providerId="ADAL" clId="{42AEC26B-6954-4717-BC48-7ED23A0292F5}" dt="2024-07-22T19:44:44.446" v="3780"/>
          <ac:spMkLst>
            <pc:docMk/>
            <pc:sldMk cId="306500905" sldId="278"/>
            <ac:spMk id="2" creationId="{CB9380D5-C1AD-D1FF-45B6-D9C910E4CE14}"/>
          </ac:spMkLst>
        </pc:spChg>
      </pc:sldChg>
      <pc:sldChg chg="modSp">
        <pc:chgData name="John D. Hocknell" userId="d63b9ad5-f78f-4c1d-baa4-d38296bc0094" providerId="ADAL" clId="{42AEC26B-6954-4717-BC48-7ED23A0292F5}" dt="2024-07-22T19:44:39.280" v="3779"/>
        <pc:sldMkLst>
          <pc:docMk/>
          <pc:sldMk cId="1377682688" sldId="279"/>
        </pc:sldMkLst>
        <pc:spChg chg="mod">
          <ac:chgData name="John D. Hocknell" userId="d63b9ad5-f78f-4c1d-baa4-d38296bc0094" providerId="ADAL" clId="{42AEC26B-6954-4717-BC48-7ED23A0292F5}" dt="2024-07-22T19:44:39.280" v="3779"/>
          <ac:spMkLst>
            <pc:docMk/>
            <pc:sldMk cId="1377682688" sldId="279"/>
            <ac:spMk id="2" creationId="{CB9380D5-C1AD-D1FF-45B6-D9C910E4CE14}"/>
          </ac:spMkLst>
        </pc:spChg>
      </pc:sldChg>
      <pc:sldChg chg="modSp">
        <pc:chgData name="John D. Hocknell" userId="d63b9ad5-f78f-4c1d-baa4-d38296bc0094" providerId="ADAL" clId="{42AEC26B-6954-4717-BC48-7ED23A0292F5}" dt="2024-07-22T19:44:19.557" v="3778"/>
        <pc:sldMkLst>
          <pc:docMk/>
          <pc:sldMk cId="673444778" sldId="280"/>
        </pc:sldMkLst>
        <pc:spChg chg="mod">
          <ac:chgData name="John D. Hocknell" userId="d63b9ad5-f78f-4c1d-baa4-d38296bc0094" providerId="ADAL" clId="{42AEC26B-6954-4717-BC48-7ED23A0292F5}" dt="2024-07-22T19:44:19.557" v="3778"/>
          <ac:spMkLst>
            <pc:docMk/>
            <pc:sldMk cId="673444778" sldId="280"/>
            <ac:spMk id="2" creationId="{CB9380D5-C1AD-D1FF-45B6-D9C910E4CE14}"/>
          </ac:spMkLst>
        </pc:spChg>
      </pc:sldChg>
      <pc:sldChg chg="modSp del mod">
        <pc:chgData name="John D. Hocknell" userId="d63b9ad5-f78f-4c1d-baa4-d38296bc0094" providerId="ADAL" clId="{42AEC26B-6954-4717-BC48-7ED23A0292F5}" dt="2024-07-22T11:18:40.160" v="3137" actId="47"/>
        <pc:sldMkLst>
          <pc:docMk/>
          <pc:sldMk cId="3393118314" sldId="286"/>
        </pc:sldMkLst>
        <pc:spChg chg="mod">
          <ac:chgData name="John D. Hocknell" userId="d63b9ad5-f78f-4c1d-baa4-d38296bc0094" providerId="ADAL" clId="{42AEC26B-6954-4717-BC48-7ED23A0292F5}" dt="2024-07-22T09:21:06.558" v="885" actId="12"/>
          <ac:spMkLst>
            <pc:docMk/>
            <pc:sldMk cId="3393118314" sldId="286"/>
            <ac:spMk id="3" creationId="{06E1840F-0EAD-3E03-9814-665006BB2559}"/>
          </ac:spMkLst>
        </pc:spChg>
      </pc:sldChg>
      <pc:sldChg chg="modSp">
        <pc:chgData name="John D. Hocknell" userId="d63b9ad5-f78f-4c1d-baa4-d38296bc0094" providerId="ADAL" clId="{42AEC26B-6954-4717-BC48-7ED23A0292F5}" dt="2024-07-22T19:42:41.761" v="3773"/>
        <pc:sldMkLst>
          <pc:docMk/>
          <pc:sldMk cId="3669909800" sldId="287"/>
        </pc:sldMkLst>
        <pc:spChg chg="mod">
          <ac:chgData name="John D. Hocknell" userId="d63b9ad5-f78f-4c1d-baa4-d38296bc0094" providerId="ADAL" clId="{42AEC26B-6954-4717-BC48-7ED23A0292F5}" dt="2024-07-22T19:42:41.761" v="3773"/>
          <ac:spMkLst>
            <pc:docMk/>
            <pc:sldMk cId="3669909800" sldId="287"/>
            <ac:spMk id="2" creationId="{CB9380D5-C1AD-D1FF-45B6-D9C910E4CE14}"/>
          </ac:spMkLst>
        </pc:spChg>
      </pc:sldChg>
      <pc:sldChg chg="modSp mod modCm">
        <pc:chgData name="John D. Hocknell" userId="d63b9ad5-f78f-4c1d-baa4-d38296bc0094" providerId="ADAL" clId="{42AEC26B-6954-4717-BC48-7ED23A0292F5}" dt="2024-07-23T03:16:14.848" v="5334" actId="255"/>
        <pc:sldMkLst>
          <pc:docMk/>
          <pc:sldMk cId="2581238384" sldId="290"/>
        </pc:sldMkLst>
        <pc:spChg chg="mod">
          <ac:chgData name="John D. Hocknell" userId="d63b9ad5-f78f-4c1d-baa4-d38296bc0094" providerId="ADAL" clId="{42AEC26B-6954-4717-BC48-7ED23A0292F5}" dt="2024-07-23T03:16:14.848" v="5334" actId="255"/>
          <ac:spMkLst>
            <pc:docMk/>
            <pc:sldMk cId="2581238384" sldId="290"/>
            <ac:spMk id="2" creationId="{CB9380D5-C1AD-D1FF-45B6-D9C910E4CE14}"/>
          </ac:spMkLst>
        </pc:spChg>
        <pc:picChg chg="mod">
          <ac:chgData name="John D. Hocknell" userId="d63b9ad5-f78f-4c1d-baa4-d38296bc0094" providerId="ADAL" clId="{42AEC26B-6954-4717-BC48-7ED23A0292F5}" dt="2024-07-22T21:11:15.660" v="4340" actId="1076"/>
          <ac:picMkLst>
            <pc:docMk/>
            <pc:sldMk cId="2581238384" sldId="290"/>
            <ac:picMk id="6" creationId="{04B991F8-AC5B-744B-F8B6-D61C50789675}"/>
          </ac:picMkLst>
        </pc:pic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42AEC26B-6954-4717-BC48-7ED23A0292F5}" dt="2024-07-22T20:15:21.855" v="4163" actId="2056"/>
              <pc2:cmMkLst xmlns:pc2="http://schemas.microsoft.com/office/powerpoint/2019/9/main/command">
                <pc:docMk/>
                <pc:sldMk cId="2581238384" sldId="290"/>
                <pc2:cmMk id="{D11EE87C-F921-43B8-A868-DA28F6387796}"/>
              </pc2:cmMkLst>
            </pc226:cmChg>
          </p:ext>
        </pc:extLst>
      </pc:sldChg>
      <pc:sldChg chg="modSp mod delCm modCm">
        <pc:chgData name="John D. Hocknell" userId="d63b9ad5-f78f-4c1d-baa4-d38296bc0094" providerId="ADAL" clId="{42AEC26B-6954-4717-BC48-7ED23A0292F5}" dt="2024-07-23T04:32:34.286" v="6614" actId="1076"/>
        <pc:sldMkLst>
          <pc:docMk/>
          <pc:sldMk cId="4126768105" sldId="291"/>
        </pc:sldMkLst>
        <pc:spChg chg="mod">
          <ac:chgData name="John D. Hocknell" userId="d63b9ad5-f78f-4c1d-baa4-d38296bc0094" providerId="ADAL" clId="{42AEC26B-6954-4717-BC48-7ED23A0292F5}" dt="2024-07-23T03:16:32.623" v="5336" actId="255"/>
          <ac:spMkLst>
            <pc:docMk/>
            <pc:sldMk cId="4126768105" sldId="291"/>
            <ac:spMk id="2" creationId="{CB9380D5-C1AD-D1FF-45B6-D9C910E4CE14}"/>
          </ac:spMkLst>
        </pc:spChg>
        <pc:spChg chg="mod">
          <ac:chgData name="John D. Hocknell" userId="d63b9ad5-f78f-4c1d-baa4-d38296bc0094" providerId="ADAL" clId="{42AEC26B-6954-4717-BC48-7ED23A0292F5}" dt="2024-07-23T04:31:58.827" v="6601" actId="1076"/>
          <ac:spMkLst>
            <pc:docMk/>
            <pc:sldMk cId="4126768105" sldId="291"/>
            <ac:spMk id="4" creationId="{4A37B9C3-E2D4-052E-451E-CC0C4988B31B}"/>
          </ac:spMkLst>
        </pc:spChg>
        <pc:spChg chg="mod">
          <ac:chgData name="John D. Hocknell" userId="d63b9ad5-f78f-4c1d-baa4-d38296bc0094" providerId="ADAL" clId="{42AEC26B-6954-4717-BC48-7ED23A0292F5}" dt="2024-07-23T04:31:36.636" v="6588" actId="1076"/>
          <ac:spMkLst>
            <pc:docMk/>
            <pc:sldMk cId="4126768105" sldId="291"/>
            <ac:spMk id="5" creationId="{CEACA542-0B6F-983D-1034-1028A9A3F18B}"/>
          </ac:spMkLst>
        </pc:spChg>
        <pc:spChg chg="mod">
          <ac:chgData name="John D. Hocknell" userId="d63b9ad5-f78f-4c1d-baa4-d38296bc0094" providerId="ADAL" clId="{42AEC26B-6954-4717-BC48-7ED23A0292F5}" dt="2024-07-23T04:32:34.286" v="6614" actId="1076"/>
          <ac:spMkLst>
            <pc:docMk/>
            <pc:sldMk cId="4126768105" sldId="291"/>
            <ac:spMk id="7" creationId="{5FC1AD48-BC64-55B4-757B-49111CA6F8D8}"/>
          </ac:spMkLst>
        </pc:spChg>
        <pc:spChg chg="mod">
          <ac:chgData name="John D. Hocknell" userId="d63b9ad5-f78f-4c1d-baa4-d38296bc0094" providerId="ADAL" clId="{42AEC26B-6954-4717-BC48-7ED23A0292F5}" dt="2024-07-23T04:31:27.274" v="6584" actId="14100"/>
          <ac:spMkLst>
            <pc:docMk/>
            <pc:sldMk cId="4126768105" sldId="291"/>
            <ac:spMk id="9" creationId="{5A0C6070-7A8F-3698-1143-5A250EF5B791}"/>
          </ac:spMkLst>
        </pc:spChg>
        <pc:picChg chg="mod">
          <ac:chgData name="John D. Hocknell" userId="d63b9ad5-f78f-4c1d-baa4-d38296bc0094" providerId="ADAL" clId="{42AEC26B-6954-4717-BC48-7ED23A0292F5}" dt="2024-07-23T04:31:55.978" v="6600" actId="1076"/>
          <ac:picMkLst>
            <pc:docMk/>
            <pc:sldMk cId="4126768105" sldId="291"/>
            <ac:picMk id="6" creationId="{663054EF-20E0-FB9A-32B8-C49B42AF2931}"/>
          </ac:picMkLst>
        </pc:picChg>
        <pc:extLst>
          <p:ext xmlns:p="http://schemas.openxmlformats.org/presentationml/2006/main" uri="{D6D511B9-2390-475A-947B-AFAB55BFBCF1}">
            <pc226:cmChg xmlns:pc226="http://schemas.microsoft.com/office/powerpoint/2022/06/main/command" chg="del">
              <pc226:chgData name="John D. Hocknell" userId="d63b9ad5-f78f-4c1d-baa4-d38296bc0094" providerId="ADAL" clId="{42AEC26B-6954-4717-BC48-7ED23A0292F5}" dt="2024-07-23T04:31:14.857" v="6582"/>
              <pc2:cmMkLst xmlns:pc2="http://schemas.microsoft.com/office/powerpoint/2019/9/main/command">
                <pc:docMk/>
                <pc:sldMk cId="4126768105" sldId="291"/>
                <pc2:cmMk id="{8620BA05-FD6F-4A94-8704-A85BBD185C8E}"/>
              </pc2:cmMkLst>
            </pc226:cmChg>
            <pc226:cmChg xmlns:pc226="http://schemas.microsoft.com/office/powerpoint/2022/06/main/command" chg="mod">
              <pc226:chgData name="John D. Hocknell" userId="d63b9ad5-f78f-4c1d-baa4-d38296bc0094" providerId="ADAL" clId="{42AEC26B-6954-4717-BC48-7ED23A0292F5}" dt="2024-07-22T21:49:00.822" v="4510" actId="2056"/>
              <pc2:cmMkLst xmlns:pc2="http://schemas.microsoft.com/office/powerpoint/2019/9/main/command">
                <pc:docMk/>
                <pc:sldMk cId="4126768105" sldId="291"/>
                <pc2:cmMk id="{061B4444-B9B3-4558-8307-2DCFCD38B3E2}"/>
              </pc2:cmMkLst>
            </pc226:cmChg>
            <pc226:cmChg xmlns:pc226="http://schemas.microsoft.com/office/powerpoint/2022/06/main/command" chg="mod">
              <pc226:chgData name="John D. Hocknell" userId="d63b9ad5-f78f-4c1d-baa4-d38296bc0094" providerId="ADAL" clId="{42AEC26B-6954-4717-BC48-7ED23A0292F5}" dt="2024-07-22T21:49:00.822" v="4510" actId="2056"/>
              <pc2:cmMkLst xmlns:pc2="http://schemas.microsoft.com/office/powerpoint/2019/9/main/command">
                <pc:docMk/>
                <pc:sldMk cId="4126768105" sldId="291"/>
                <pc2:cmMk id="{B67ADA49-F078-481B-9D93-871D3400FC92}"/>
              </pc2:cmMkLst>
            </pc226:cmChg>
          </p:ext>
        </pc:extLst>
      </pc:sldChg>
      <pc:sldChg chg="modSp mod delCm modCm">
        <pc:chgData name="John D. Hocknell" userId="d63b9ad5-f78f-4c1d-baa4-d38296bc0094" providerId="ADAL" clId="{42AEC26B-6954-4717-BC48-7ED23A0292F5}" dt="2024-07-23T04:33:55.181" v="6616"/>
        <pc:sldMkLst>
          <pc:docMk/>
          <pc:sldMk cId="21269910" sldId="294"/>
        </pc:sldMkLst>
        <pc:spChg chg="mod">
          <ac:chgData name="John D. Hocknell" userId="d63b9ad5-f78f-4c1d-baa4-d38296bc0094" providerId="ADAL" clId="{42AEC26B-6954-4717-BC48-7ED23A0292F5}" dt="2024-07-23T03:16:27.481" v="5335" actId="255"/>
          <ac:spMkLst>
            <pc:docMk/>
            <pc:sldMk cId="21269910" sldId="294"/>
            <ac:spMk id="2" creationId="{CB9380D5-C1AD-D1FF-45B6-D9C910E4CE14}"/>
          </ac:spMkLst>
        </pc:spChg>
        <pc:picChg chg="mod">
          <ac:chgData name="John D. Hocknell" userId="d63b9ad5-f78f-4c1d-baa4-d38296bc0094" providerId="ADAL" clId="{42AEC26B-6954-4717-BC48-7ED23A0292F5}" dt="2024-07-23T03:59:17.676" v="5350" actId="1076"/>
          <ac:picMkLst>
            <pc:docMk/>
            <pc:sldMk cId="21269910" sldId="294"/>
            <ac:picMk id="4" creationId="{BC812EDC-6C55-317F-9120-5525E7D8D739}"/>
          </ac:picMkLst>
        </pc:picChg>
        <pc:extLst>
          <p:ext xmlns:p="http://schemas.openxmlformats.org/presentationml/2006/main" uri="{D6D511B9-2390-475A-947B-AFAB55BFBCF1}">
            <pc226:cmChg xmlns:pc226="http://schemas.microsoft.com/office/powerpoint/2022/06/main/command" chg="del">
              <pc226:chgData name="John D. Hocknell" userId="d63b9ad5-f78f-4c1d-baa4-d38296bc0094" providerId="ADAL" clId="{42AEC26B-6954-4717-BC48-7ED23A0292F5}" dt="2024-07-23T04:33:55.181" v="6616"/>
              <pc2:cmMkLst xmlns:pc2="http://schemas.microsoft.com/office/powerpoint/2019/9/main/command">
                <pc:docMk/>
                <pc:sldMk cId="21269910" sldId="294"/>
                <pc2:cmMk id="{FBBAA806-D324-4954-88E7-118EE854D83C}"/>
              </pc2:cmMkLst>
            </pc226:cmChg>
            <pc226:cmChg xmlns:pc226="http://schemas.microsoft.com/office/powerpoint/2022/06/main/command" chg="mod">
              <pc226:chgData name="John D. Hocknell" userId="d63b9ad5-f78f-4c1d-baa4-d38296bc0094" providerId="ADAL" clId="{42AEC26B-6954-4717-BC48-7ED23A0292F5}" dt="2024-07-22T20:58:59.879" v="4314" actId="2056"/>
              <pc2:cmMkLst xmlns:pc2="http://schemas.microsoft.com/office/powerpoint/2019/9/main/command">
                <pc:docMk/>
                <pc:sldMk cId="21269910" sldId="294"/>
                <pc2:cmMk id="{FB4803F3-8848-48AA-AC34-D02B126C4C16}"/>
              </pc2:cmMkLst>
            </pc226:cmChg>
            <pc226:cmChg xmlns:pc226="http://schemas.microsoft.com/office/powerpoint/2022/06/main/command" chg="del">
              <pc226:chgData name="John D. Hocknell" userId="d63b9ad5-f78f-4c1d-baa4-d38296bc0094" providerId="ADAL" clId="{42AEC26B-6954-4717-BC48-7ED23A0292F5}" dt="2024-07-23T04:33:53.865" v="6615"/>
              <pc2:cmMkLst xmlns:pc2="http://schemas.microsoft.com/office/powerpoint/2019/9/main/command">
                <pc:docMk/>
                <pc:sldMk cId="21269910" sldId="294"/>
                <pc2:cmMk id="{C48F74F8-30FA-4946-86E0-61E4FD19F4E7}"/>
              </pc2:cmMkLst>
            </pc226:cmChg>
            <pc226:cmChg xmlns:pc226="http://schemas.microsoft.com/office/powerpoint/2022/06/main/command" chg="mod">
              <pc226:chgData name="John D. Hocknell" userId="d63b9ad5-f78f-4c1d-baa4-d38296bc0094" providerId="ADAL" clId="{42AEC26B-6954-4717-BC48-7ED23A0292F5}" dt="2024-07-22T20:58:59.879" v="4314" actId="2056"/>
              <pc2:cmMkLst xmlns:pc2="http://schemas.microsoft.com/office/powerpoint/2019/9/main/command">
                <pc:docMk/>
                <pc:sldMk cId="21269910" sldId="294"/>
                <pc2:cmMk id="{60C213FF-54C4-4693-9032-5B2C0EBE90A1}"/>
              </pc2:cmMkLst>
            </pc226:cmChg>
          </p:ext>
        </pc:extLst>
      </pc:sldChg>
      <pc:sldChg chg="modCm">
        <pc:chgData name="John D. Hocknell" userId="d63b9ad5-f78f-4c1d-baa4-d38296bc0094" providerId="ADAL" clId="{42AEC26B-6954-4717-BC48-7ED23A0292F5}" dt="2024-07-22T16:32:03.119" v="3227" actId="2056"/>
        <pc:sldMkLst>
          <pc:docMk/>
          <pc:sldMk cId="1614742059" sldId="298"/>
        </pc:sldMkLst>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42AEC26B-6954-4717-BC48-7ED23A0292F5}" dt="2024-07-22T16:32:03.119" v="3227" actId="2056"/>
              <pc2:cmMkLst xmlns:pc2="http://schemas.microsoft.com/office/powerpoint/2019/9/main/command">
                <pc:docMk/>
                <pc:sldMk cId="1614742059" sldId="298"/>
                <pc2:cmMk id="{5DC79485-34C6-4287-9A42-64F9161889B3}"/>
              </pc2:cmMkLst>
            </pc226:cmChg>
          </p:ext>
        </pc:extLst>
      </pc:sldChg>
      <pc:sldChg chg="addSp modSp mod modNotesTx">
        <pc:chgData name="John D. Hocknell" userId="d63b9ad5-f78f-4c1d-baa4-d38296bc0094" providerId="ADAL" clId="{42AEC26B-6954-4717-BC48-7ED23A0292F5}" dt="2024-07-23T03:17:40.586" v="5346" actId="14100"/>
        <pc:sldMkLst>
          <pc:docMk/>
          <pc:sldMk cId="3478226230" sldId="299"/>
        </pc:sldMkLst>
        <pc:spChg chg="mod">
          <ac:chgData name="John D. Hocknell" userId="d63b9ad5-f78f-4c1d-baa4-d38296bc0094" providerId="ADAL" clId="{42AEC26B-6954-4717-BC48-7ED23A0292F5}" dt="2024-07-23T03:17:40.586" v="5346" actId="14100"/>
          <ac:spMkLst>
            <pc:docMk/>
            <pc:sldMk cId="3478226230" sldId="299"/>
            <ac:spMk id="4" creationId="{6B9DE213-7F54-B676-85DD-6ED1229FF266}"/>
          </ac:spMkLst>
        </pc:spChg>
        <pc:spChg chg="add mod">
          <ac:chgData name="John D. Hocknell" userId="d63b9ad5-f78f-4c1d-baa4-d38296bc0094" providerId="ADAL" clId="{42AEC26B-6954-4717-BC48-7ED23A0292F5}" dt="2024-07-22T23:14:06.328" v="4760"/>
          <ac:spMkLst>
            <pc:docMk/>
            <pc:sldMk cId="3478226230" sldId="299"/>
            <ac:spMk id="8" creationId="{F4054D31-D646-387D-0427-5FACB4541106}"/>
          </ac:spMkLst>
        </pc:spChg>
      </pc:sldChg>
      <pc:sldChg chg="addSp delSp modSp mod modClrScheme chgLayout">
        <pc:chgData name="John D. Hocknell" userId="d63b9ad5-f78f-4c1d-baa4-d38296bc0094" providerId="ADAL" clId="{42AEC26B-6954-4717-BC48-7ED23A0292F5}" dt="2024-07-23T02:18:01.368" v="5130" actId="1076"/>
        <pc:sldMkLst>
          <pc:docMk/>
          <pc:sldMk cId="1642679567" sldId="304"/>
        </pc:sldMkLst>
        <pc:spChg chg="add del mod ord">
          <ac:chgData name="John D. Hocknell" userId="d63b9ad5-f78f-4c1d-baa4-d38296bc0094" providerId="ADAL" clId="{42AEC26B-6954-4717-BC48-7ED23A0292F5}" dt="2024-07-22T20:10:01.676" v="4160" actId="478"/>
          <ac:spMkLst>
            <pc:docMk/>
            <pc:sldMk cId="1642679567" sldId="304"/>
            <ac:spMk id="3" creationId="{52040AB7-96D3-154E-33F8-BABC241DF473}"/>
          </ac:spMkLst>
        </pc:spChg>
        <pc:spChg chg="mod">
          <ac:chgData name="John D. Hocknell" userId="d63b9ad5-f78f-4c1d-baa4-d38296bc0094" providerId="ADAL" clId="{42AEC26B-6954-4717-BC48-7ED23A0292F5}" dt="2024-07-23T02:18:01.368" v="5130" actId="1076"/>
          <ac:spMkLst>
            <pc:docMk/>
            <pc:sldMk cId="1642679567" sldId="304"/>
            <ac:spMk id="5" creationId="{44CAD6F8-3670-C75E-24FC-579974BF1FA5}"/>
          </ac:spMkLst>
        </pc:spChg>
        <pc:spChg chg="mod">
          <ac:chgData name="John D. Hocknell" userId="d63b9ad5-f78f-4c1d-baa4-d38296bc0094" providerId="ADAL" clId="{42AEC26B-6954-4717-BC48-7ED23A0292F5}" dt="2024-07-23T02:18:01.368" v="5130" actId="1076"/>
          <ac:spMkLst>
            <pc:docMk/>
            <pc:sldMk cId="1642679567" sldId="304"/>
            <ac:spMk id="7" creationId="{4D060DBC-E4E2-4FB8-0212-A1E6B618A1DF}"/>
          </ac:spMkLst>
        </pc:spChg>
        <pc:spChg chg="mod">
          <ac:chgData name="John D. Hocknell" userId="d63b9ad5-f78f-4c1d-baa4-d38296bc0094" providerId="ADAL" clId="{42AEC26B-6954-4717-BC48-7ED23A0292F5}" dt="2024-07-23T02:18:01.368" v="5130" actId="1076"/>
          <ac:spMkLst>
            <pc:docMk/>
            <pc:sldMk cId="1642679567" sldId="304"/>
            <ac:spMk id="8" creationId="{770BB42A-B0E3-13B5-E2D6-DB212DC42473}"/>
          </ac:spMkLst>
        </pc:spChg>
        <pc:spChg chg="mod">
          <ac:chgData name="John D. Hocknell" userId="d63b9ad5-f78f-4c1d-baa4-d38296bc0094" providerId="ADAL" clId="{42AEC26B-6954-4717-BC48-7ED23A0292F5}" dt="2024-07-23T02:18:01.368" v="5130" actId="1076"/>
          <ac:spMkLst>
            <pc:docMk/>
            <pc:sldMk cId="1642679567" sldId="304"/>
            <ac:spMk id="9" creationId="{B200DE3A-D87D-2527-C14C-209F7C8AE216}"/>
          </ac:spMkLst>
        </pc:spChg>
        <pc:spChg chg="mod">
          <ac:chgData name="John D. Hocknell" userId="d63b9ad5-f78f-4c1d-baa4-d38296bc0094" providerId="ADAL" clId="{42AEC26B-6954-4717-BC48-7ED23A0292F5}" dt="2024-07-23T02:18:01.368" v="5130" actId="1076"/>
          <ac:spMkLst>
            <pc:docMk/>
            <pc:sldMk cId="1642679567" sldId="304"/>
            <ac:spMk id="10" creationId="{09E8329C-413E-AA11-F5E6-B62137E7CA50}"/>
          </ac:spMkLst>
        </pc:spChg>
        <pc:spChg chg="mod">
          <ac:chgData name="John D. Hocknell" userId="d63b9ad5-f78f-4c1d-baa4-d38296bc0094" providerId="ADAL" clId="{42AEC26B-6954-4717-BC48-7ED23A0292F5}" dt="2024-07-23T02:18:01.368" v="5130" actId="1076"/>
          <ac:spMkLst>
            <pc:docMk/>
            <pc:sldMk cId="1642679567" sldId="304"/>
            <ac:spMk id="11" creationId="{4BD5F0A5-52D7-A47B-26EF-76D883D499E7}"/>
          </ac:spMkLst>
        </pc:spChg>
        <pc:spChg chg="mod">
          <ac:chgData name="John D. Hocknell" userId="d63b9ad5-f78f-4c1d-baa4-d38296bc0094" providerId="ADAL" clId="{42AEC26B-6954-4717-BC48-7ED23A0292F5}" dt="2024-07-23T02:18:01.368" v="5130" actId="1076"/>
          <ac:spMkLst>
            <pc:docMk/>
            <pc:sldMk cId="1642679567" sldId="304"/>
            <ac:spMk id="12" creationId="{E49B8A9B-FF12-8652-1D84-0276D2C0FA41}"/>
          </ac:spMkLst>
        </pc:spChg>
        <pc:spChg chg="mod">
          <ac:chgData name="John D. Hocknell" userId="d63b9ad5-f78f-4c1d-baa4-d38296bc0094" providerId="ADAL" clId="{42AEC26B-6954-4717-BC48-7ED23A0292F5}" dt="2024-07-23T02:18:01.368" v="5130" actId="1076"/>
          <ac:spMkLst>
            <pc:docMk/>
            <pc:sldMk cId="1642679567" sldId="304"/>
            <ac:spMk id="13" creationId="{0BF184D5-0213-505B-C898-65E2CBC56998}"/>
          </ac:spMkLst>
        </pc:spChg>
        <pc:spChg chg="mod">
          <ac:chgData name="John D. Hocknell" userId="d63b9ad5-f78f-4c1d-baa4-d38296bc0094" providerId="ADAL" clId="{42AEC26B-6954-4717-BC48-7ED23A0292F5}" dt="2024-07-23T02:18:01.368" v="5130" actId="1076"/>
          <ac:spMkLst>
            <pc:docMk/>
            <pc:sldMk cId="1642679567" sldId="304"/>
            <ac:spMk id="14" creationId="{96E048BE-3A89-EBC4-C658-F7FB3962220A}"/>
          </ac:spMkLst>
        </pc:spChg>
        <pc:spChg chg="mod">
          <ac:chgData name="John D. Hocknell" userId="d63b9ad5-f78f-4c1d-baa4-d38296bc0094" providerId="ADAL" clId="{42AEC26B-6954-4717-BC48-7ED23A0292F5}" dt="2024-07-23T02:18:01.368" v="5130" actId="1076"/>
          <ac:spMkLst>
            <pc:docMk/>
            <pc:sldMk cId="1642679567" sldId="304"/>
            <ac:spMk id="15" creationId="{DE2CD82C-F09F-8490-9608-9F1A570605DB}"/>
          </ac:spMkLst>
        </pc:spChg>
        <pc:spChg chg="mod">
          <ac:chgData name="John D. Hocknell" userId="d63b9ad5-f78f-4c1d-baa4-d38296bc0094" providerId="ADAL" clId="{42AEC26B-6954-4717-BC48-7ED23A0292F5}" dt="2024-07-23T02:18:01.368" v="5130" actId="1076"/>
          <ac:spMkLst>
            <pc:docMk/>
            <pc:sldMk cId="1642679567" sldId="304"/>
            <ac:spMk id="16" creationId="{06A0F8EF-377A-050F-053A-0467A1A3AE16}"/>
          </ac:spMkLst>
        </pc:spChg>
        <pc:spChg chg="mod">
          <ac:chgData name="John D. Hocknell" userId="d63b9ad5-f78f-4c1d-baa4-d38296bc0094" providerId="ADAL" clId="{42AEC26B-6954-4717-BC48-7ED23A0292F5}" dt="2024-07-23T02:18:01.368" v="5130" actId="1076"/>
          <ac:spMkLst>
            <pc:docMk/>
            <pc:sldMk cId="1642679567" sldId="304"/>
            <ac:spMk id="17" creationId="{A27774CB-F59F-E391-C319-2F9029D5E258}"/>
          </ac:spMkLst>
        </pc:spChg>
        <pc:spChg chg="mod">
          <ac:chgData name="John D. Hocknell" userId="d63b9ad5-f78f-4c1d-baa4-d38296bc0094" providerId="ADAL" clId="{42AEC26B-6954-4717-BC48-7ED23A0292F5}" dt="2024-07-23T02:18:01.368" v="5130" actId="1076"/>
          <ac:spMkLst>
            <pc:docMk/>
            <pc:sldMk cId="1642679567" sldId="304"/>
            <ac:spMk id="18" creationId="{59B75AA6-CC09-BE3F-9376-1E49CD598739}"/>
          </ac:spMkLst>
        </pc:spChg>
        <pc:spChg chg="mod">
          <ac:chgData name="John D. Hocknell" userId="d63b9ad5-f78f-4c1d-baa4-d38296bc0094" providerId="ADAL" clId="{42AEC26B-6954-4717-BC48-7ED23A0292F5}" dt="2024-07-23T02:18:01.368" v="5130" actId="1076"/>
          <ac:spMkLst>
            <pc:docMk/>
            <pc:sldMk cId="1642679567" sldId="304"/>
            <ac:spMk id="19" creationId="{CE7FD51C-374F-185D-441A-DAE634D2A7A5}"/>
          </ac:spMkLst>
        </pc:spChg>
        <pc:spChg chg="mod">
          <ac:chgData name="John D. Hocknell" userId="d63b9ad5-f78f-4c1d-baa4-d38296bc0094" providerId="ADAL" clId="{42AEC26B-6954-4717-BC48-7ED23A0292F5}" dt="2024-07-23T02:18:01.368" v="5130" actId="1076"/>
          <ac:spMkLst>
            <pc:docMk/>
            <pc:sldMk cId="1642679567" sldId="304"/>
            <ac:spMk id="20" creationId="{A88B98B0-DE4C-D6F4-8B27-38ABFC341AC8}"/>
          </ac:spMkLst>
        </pc:spChg>
        <pc:spChg chg="mod">
          <ac:chgData name="John D. Hocknell" userId="d63b9ad5-f78f-4c1d-baa4-d38296bc0094" providerId="ADAL" clId="{42AEC26B-6954-4717-BC48-7ED23A0292F5}" dt="2024-07-23T02:18:01.368" v="5130" actId="1076"/>
          <ac:spMkLst>
            <pc:docMk/>
            <pc:sldMk cId="1642679567" sldId="304"/>
            <ac:spMk id="21" creationId="{D4A1CD10-F67D-5849-632C-B400DB203938}"/>
          </ac:spMkLst>
        </pc:spChg>
        <pc:spChg chg="mod">
          <ac:chgData name="John D. Hocknell" userId="d63b9ad5-f78f-4c1d-baa4-d38296bc0094" providerId="ADAL" clId="{42AEC26B-6954-4717-BC48-7ED23A0292F5}" dt="2024-07-23T02:18:01.368" v="5130" actId="1076"/>
          <ac:spMkLst>
            <pc:docMk/>
            <pc:sldMk cId="1642679567" sldId="304"/>
            <ac:spMk id="22" creationId="{96CC0A12-7CC7-6B8A-796D-AD999EA11377}"/>
          </ac:spMkLst>
        </pc:spChg>
        <pc:spChg chg="mod">
          <ac:chgData name="John D. Hocknell" userId="d63b9ad5-f78f-4c1d-baa4-d38296bc0094" providerId="ADAL" clId="{42AEC26B-6954-4717-BC48-7ED23A0292F5}" dt="2024-07-23T02:18:01.368" v="5130" actId="1076"/>
          <ac:spMkLst>
            <pc:docMk/>
            <pc:sldMk cId="1642679567" sldId="304"/>
            <ac:spMk id="23" creationId="{7BBA37D6-730F-FB45-196B-DC6339C40543}"/>
          </ac:spMkLst>
        </pc:spChg>
        <pc:spChg chg="mod">
          <ac:chgData name="John D. Hocknell" userId="d63b9ad5-f78f-4c1d-baa4-d38296bc0094" providerId="ADAL" clId="{42AEC26B-6954-4717-BC48-7ED23A0292F5}" dt="2024-07-23T02:18:01.368" v="5130" actId="1076"/>
          <ac:spMkLst>
            <pc:docMk/>
            <pc:sldMk cId="1642679567" sldId="304"/>
            <ac:spMk id="24" creationId="{3CE6759E-F2C0-6C77-2DDC-6C09293750CA}"/>
          </ac:spMkLst>
        </pc:spChg>
        <pc:spChg chg="mod">
          <ac:chgData name="John D. Hocknell" userId="d63b9ad5-f78f-4c1d-baa4-d38296bc0094" providerId="ADAL" clId="{42AEC26B-6954-4717-BC48-7ED23A0292F5}" dt="2024-07-23T02:18:01.368" v="5130" actId="1076"/>
          <ac:spMkLst>
            <pc:docMk/>
            <pc:sldMk cId="1642679567" sldId="304"/>
            <ac:spMk id="25" creationId="{95FA4CD2-C9F4-4CDA-83E0-A877E2002DCF}"/>
          </ac:spMkLst>
        </pc:spChg>
        <pc:spChg chg="mod">
          <ac:chgData name="John D. Hocknell" userId="d63b9ad5-f78f-4c1d-baa4-d38296bc0094" providerId="ADAL" clId="{42AEC26B-6954-4717-BC48-7ED23A0292F5}" dt="2024-07-23T02:18:01.368" v="5130" actId="1076"/>
          <ac:spMkLst>
            <pc:docMk/>
            <pc:sldMk cId="1642679567" sldId="304"/>
            <ac:spMk id="26" creationId="{FF3E1C02-2A16-AEFE-1367-929C542DC031}"/>
          </ac:spMkLst>
        </pc:spChg>
        <pc:spChg chg="mod">
          <ac:chgData name="John D. Hocknell" userId="d63b9ad5-f78f-4c1d-baa4-d38296bc0094" providerId="ADAL" clId="{42AEC26B-6954-4717-BC48-7ED23A0292F5}" dt="2024-07-23T02:18:01.368" v="5130" actId="1076"/>
          <ac:spMkLst>
            <pc:docMk/>
            <pc:sldMk cId="1642679567" sldId="304"/>
            <ac:spMk id="27" creationId="{5BDA5BA8-E144-89DC-24D4-B3F26A894E79}"/>
          </ac:spMkLst>
        </pc:spChg>
        <pc:spChg chg="mod">
          <ac:chgData name="John D. Hocknell" userId="d63b9ad5-f78f-4c1d-baa4-d38296bc0094" providerId="ADAL" clId="{42AEC26B-6954-4717-BC48-7ED23A0292F5}" dt="2024-07-23T02:18:01.368" v="5130" actId="1076"/>
          <ac:spMkLst>
            <pc:docMk/>
            <pc:sldMk cId="1642679567" sldId="304"/>
            <ac:spMk id="28" creationId="{C6C18C89-0F52-C7E8-1D98-92C43DD8318E}"/>
          </ac:spMkLst>
        </pc:spChg>
        <pc:spChg chg="mod">
          <ac:chgData name="John D. Hocknell" userId="d63b9ad5-f78f-4c1d-baa4-d38296bc0094" providerId="ADAL" clId="{42AEC26B-6954-4717-BC48-7ED23A0292F5}" dt="2024-07-23T02:18:01.368" v="5130" actId="1076"/>
          <ac:spMkLst>
            <pc:docMk/>
            <pc:sldMk cId="1642679567" sldId="304"/>
            <ac:spMk id="29" creationId="{F58DB974-3E5D-B1C3-01D2-79A3415CFD81}"/>
          </ac:spMkLst>
        </pc:spChg>
        <pc:spChg chg="mod">
          <ac:chgData name="John D. Hocknell" userId="d63b9ad5-f78f-4c1d-baa4-d38296bc0094" providerId="ADAL" clId="{42AEC26B-6954-4717-BC48-7ED23A0292F5}" dt="2024-07-23T02:18:01.368" v="5130" actId="1076"/>
          <ac:spMkLst>
            <pc:docMk/>
            <pc:sldMk cId="1642679567" sldId="304"/>
            <ac:spMk id="30" creationId="{84068DBA-7A3D-0DA5-07AC-C1DDA398C798}"/>
          </ac:spMkLst>
        </pc:spChg>
        <pc:spChg chg="mod">
          <ac:chgData name="John D. Hocknell" userId="d63b9ad5-f78f-4c1d-baa4-d38296bc0094" providerId="ADAL" clId="{42AEC26B-6954-4717-BC48-7ED23A0292F5}" dt="2024-07-23T02:18:01.368" v="5130" actId="1076"/>
          <ac:spMkLst>
            <pc:docMk/>
            <pc:sldMk cId="1642679567" sldId="304"/>
            <ac:spMk id="31" creationId="{86419F4D-7EA7-28E1-FCE7-7BC23DAC2B4B}"/>
          </ac:spMkLst>
        </pc:spChg>
        <pc:spChg chg="mod ord">
          <ac:chgData name="John D. Hocknell" userId="d63b9ad5-f78f-4c1d-baa4-d38296bc0094" providerId="ADAL" clId="{42AEC26B-6954-4717-BC48-7ED23A0292F5}" dt="2024-07-22T20:09:56.077" v="4159" actId="27636"/>
          <ac:spMkLst>
            <pc:docMk/>
            <pc:sldMk cId="1642679567" sldId="304"/>
            <ac:spMk id="32" creationId="{514CD341-CC70-6A3C-A5A4-21340F962804}"/>
          </ac:spMkLst>
        </pc:spChg>
        <pc:spChg chg="mod">
          <ac:chgData name="John D. Hocknell" userId="d63b9ad5-f78f-4c1d-baa4-d38296bc0094" providerId="ADAL" clId="{42AEC26B-6954-4717-BC48-7ED23A0292F5}" dt="2024-07-23T02:18:01.368" v="5130" actId="1076"/>
          <ac:spMkLst>
            <pc:docMk/>
            <pc:sldMk cId="1642679567" sldId="304"/>
            <ac:spMk id="37" creationId="{A9DE29F8-4163-BCDD-FD9B-59B7038215CF}"/>
          </ac:spMkLst>
        </pc:spChg>
        <pc:spChg chg="mod">
          <ac:chgData name="John D. Hocknell" userId="d63b9ad5-f78f-4c1d-baa4-d38296bc0094" providerId="ADAL" clId="{42AEC26B-6954-4717-BC48-7ED23A0292F5}" dt="2024-07-23T02:18:01.368" v="5130" actId="1076"/>
          <ac:spMkLst>
            <pc:docMk/>
            <pc:sldMk cId="1642679567" sldId="304"/>
            <ac:spMk id="39" creationId="{CF59A0D0-9647-55AE-5D38-DB15A4DBE56D}"/>
          </ac:spMkLst>
        </pc:spChg>
        <pc:spChg chg="mod">
          <ac:chgData name="John D. Hocknell" userId="d63b9ad5-f78f-4c1d-baa4-d38296bc0094" providerId="ADAL" clId="{42AEC26B-6954-4717-BC48-7ED23A0292F5}" dt="2024-07-23T02:18:01.368" v="5130" actId="1076"/>
          <ac:spMkLst>
            <pc:docMk/>
            <pc:sldMk cId="1642679567" sldId="304"/>
            <ac:spMk id="41" creationId="{4AE8672D-4621-9984-1588-CD94D5DD51EC}"/>
          </ac:spMkLst>
        </pc:spChg>
        <pc:spChg chg="mod">
          <ac:chgData name="John D. Hocknell" userId="d63b9ad5-f78f-4c1d-baa4-d38296bc0094" providerId="ADAL" clId="{42AEC26B-6954-4717-BC48-7ED23A0292F5}" dt="2024-07-23T02:18:01.368" v="5130" actId="1076"/>
          <ac:spMkLst>
            <pc:docMk/>
            <pc:sldMk cId="1642679567" sldId="304"/>
            <ac:spMk id="43" creationId="{ED1C5E77-84B1-EC54-FB2B-C32C3911DA3D}"/>
          </ac:spMkLst>
        </pc:spChg>
        <pc:spChg chg="mod">
          <ac:chgData name="John D. Hocknell" userId="d63b9ad5-f78f-4c1d-baa4-d38296bc0094" providerId="ADAL" clId="{42AEC26B-6954-4717-BC48-7ED23A0292F5}" dt="2024-07-23T02:18:01.368" v="5130" actId="1076"/>
          <ac:spMkLst>
            <pc:docMk/>
            <pc:sldMk cId="1642679567" sldId="304"/>
            <ac:spMk id="45" creationId="{4ADEDF2F-27B6-DC55-2BCC-FC5AECBEAD70}"/>
          </ac:spMkLst>
        </pc:spChg>
        <pc:spChg chg="mod">
          <ac:chgData name="John D. Hocknell" userId="d63b9ad5-f78f-4c1d-baa4-d38296bc0094" providerId="ADAL" clId="{42AEC26B-6954-4717-BC48-7ED23A0292F5}" dt="2024-07-23T02:18:01.368" v="5130" actId="1076"/>
          <ac:spMkLst>
            <pc:docMk/>
            <pc:sldMk cId="1642679567" sldId="304"/>
            <ac:spMk id="46" creationId="{1AA3AE2E-FF6A-96A0-47C0-01B10A6DFDD7}"/>
          </ac:spMkLst>
        </pc:spChg>
        <pc:spChg chg="mod">
          <ac:chgData name="John D. Hocknell" userId="d63b9ad5-f78f-4c1d-baa4-d38296bc0094" providerId="ADAL" clId="{42AEC26B-6954-4717-BC48-7ED23A0292F5}" dt="2024-07-23T02:18:01.368" v="5130" actId="1076"/>
          <ac:spMkLst>
            <pc:docMk/>
            <pc:sldMk cId="1642679567" sldId="304"/>
            <ac:spMk id="47" creationId="{5E164359-51A2-411C-AE4C-46988B012B37}"/>
          </ac:spMkLst>
        </pc:spChg>
        <pc:spChg chg="mod">
          <ac:chgData name="John D. Hocknell" userId="d63b9ad5-f78f-4c1d-baa4-d38296bc0094" providerId="ADAL" clId="{42AEC26B-6954-4717-BC48-7ED23A0292F5}" dt="2024-07-23T02:18:01.368" v="5130" actId="1076"/>
          <ac:spMkLst>
            <pc:docMk/>
            <pc:sldMk cId="1642679567" sldId="304"/>
            <ac:spMk id="48" creationId="{201E819E-3EDC-4E6E-E71F-4939E5B95446}"/>
          </ac:spMkLst>
        </pc:spChg>
        <pc:spChg chg="mod">
          <ac:chgData name="John D. Hocknell" userId="d63b9ad5-f78f-4c1d-baa4-d38296bc0094" providerId="ADAL" clId="{42AEC26B-6954-4717-BC48-7ED23A0292F5}" dt="2024-07-23T02:18:01.368" v="5130" actId="1076"/>
          <ac:spMkLst>
            <pc:docMk/>
            <pc:sldMk cId="1642679567" sldId="304"/>
            <ac:spMk id="50" creationId="{981BA902-B655-0E90-1546-D107A2A38AAF}"/>
          </ac:spMkLst>
        </pc:spChg>
        <pc:spChg chg="mod">
          <ac:chgData name="John D. Hocknell" userId="d63b9ad5-f78f-4c1d-baa4-d38296bc0094" providerId="ADAL" clId="{42AEC26B-6954-4717-BC48-7ED23A0292F5}" dt="2024-07-23T02:18:01.368" v="5130" actId="1076"/>
          <ac:spMkLst>
            <pc:docMk/>
            <pc:sldMk cId="1642679567" sldId="304"/>
            <ac:spMk id="52" creationId="{0E51FF2A-3D2D-D9C5-FB6D-630E9C809F6B}"/>
          </ac:spMkLst>
        </pc:spChg>
        <pc:spChg chg="mod">
          <ac:chgData name="John D. Hocknell" userId="d63b9ad5-f78f-4c1d-baa4-d38296bc0094" providerId="ADAL" clId="{42AEC26B-6954-4717-BC48-7ED23A0292F5}" dt="2024-07-23T02:18:01.368" v="5130" actId="1076"/>
          <ac:spMkLst>
            <pc:docMk/>
            <pc:sldMk cId="1642679567" sldId="304"/>
            <ac:spMk id="53" creationId="{2F53A9B7-087A-4E94-4B73-02B62E388D96}"/>
          </ac:spMkLst>
        </pc:spChg>
        <pc:picChg chg="mod">
          <ac:chgData name="John D. Hocknell" userId="d63b9ad5-f78f-4c1d-baa4-d38296bc0094" providerId="ADAL" clId="{42AEC26B-6954-4717-BC48-7ED23A0292F5}" dt="2024-07-23T02:18:01.368" v="5130" actId="1076"/>
          <ac:picMkLst>
            <pc:docMk/>
            <pc:sldMk cId="1642679567" sldId="304"/>
            <ac:picMk id="2" creationId="{3AC9E9ED-797B-782E-9B70-D1EFC9A26526}"/>
          </ac:picMkLst>
        </pc:picChg>
        <pc:cxnChg chg="mod">
          <ac:chgData name="John D. Hocknell" userId="d63b9ad5-f78f-4c1d-baa4-d38296bc0094" providerId="ADAL" clId="{42AEC26B-6954-4717-BC48-7ED23A0292F5}" dt="2024-07-23T02:18:01.368" v="5130" actId="1076"/>
          <ac:cxnSpMkLst>
            <pc:docMk/>
            <pc:sldMk cId="1642679567" sldId="304"/>
            <ac:cxnSpMk id="33" creationId="{014FEE4F-5875-C8B2-7BEE-98BAB8A4D99A}"/>
          </ac:cxnSpMkLst>
        </pc:cxnChg>
        <pc:cxnChg chg="mod">
          <ac:chgData name="John D. Hocknell" userId="d63b9ad5-f78f-4c1d-baa4-d38296bc0094" providerId="ADAL" clId="{42AEC26B-6954-4717-BC48-7ED23A0292F5}" dt="2024-07-23T02:18:01.368" v="5130" actId="1076"/>
          <ac:cxnSpMkLst>
            <pc:docMk/>
            <pc:sldMk cId="1642679567" sldId="304"/>
            <ac:cxnSpMk id="34" creationId="{F50E6AE1-9D26-52CB-ED07-337432E40C0C}"/>
          </ac:cxnSpMkLst>
        </pc:cxnChg>
        <pc:cxnChg chg="mod">
          <ac:chgData name="John D. Hocknell" userId="d63b9ad5-f78f-4c1d-baa4-d38296bc0094" providerId="ADAL" clId="{42AEC26B-6954-4717-BC48-7ED23A0292F5}" dt="2024-07-23T02:18:01.368" v="5130" actId="1076"/>
          <ac:cxnSpMkLst>
            <pc:docMk/>
            <pc:sldMk cId="1642679567" sldId="304"/>
            <ac:cxnSpMk id="35" creationId="{0BE104E5-6BB2-762B-319D-28BB000A7197}"/>
          </ac:cxnSpMkLst>
        </pc:cxnChg>
      </pc:sldChg>
      <pc:sldChg chg="addSp delSp modSp new mod ord modClrScheme chgLayout modNotesTx">
        <pc:chgData name="John D. Hocknell" userId="d63b9ad5-f78f-4c1d-baa4-d38296bc0094" providerId="ADAL" clId="{42AEC26B-6954-4717-BC48-7ED23A0292F5}" dt="2024-07-23T00:04:43.530" v="5062" actId="2710"/>
        <pc:sldMkLst>
          <pc:docMk/>
          <pc:sldMk cId="1322138130" sldId="305"/>
        </pc:sldMkLst>
        <pc:spChg chg="mod ord">
          <ac:chgData name="John D. Hocknell" userId="d63b9ad5-f78f-4c1d-baa4-d38296bc0094" providerId="ADAL" clId="{42AEC26B-6954-4717-BC48-7ED23A0292F5}" dt="2024-07-22T22:12:16.812" v="4628" actId="20577"/>
          <ac:spMkLst>
            <pc:docMk/>
            <pc:sldMk cId="1322138130" sldId="305"/>
            <ac:spMk id="2" creationId="{3E7A6641-5666-4261-243C-7BB381930470}"/>
          </ac:spMkLst>
        </pc:spChg>
        <pc:spChg chg="add del mod ord">
          <ac:chgData name="John D. Hocknell" userId="d63b9ad5-f78f-4c1d-baa4-d38296bc0094" providerId="ADAL" clId="{42AEC26B-6954-4717-BC48-7ED23A0292F5}" dt="2024-07-22T09:46:25.916" v="1288" actId="700"/>
          <ac:spMkLst>
            <pc:docMk/>
            <pc:sldMk cId="1322138130" sldId="305"/>
            <ac:spMk id="3" creationId="{AFCF9121-C2B8-00D8-5140-9188A0543E4B}"/>
          </ac:spMkLst>
        </pc:spChg>
        <pc:spChg chg="add del mod ord">
          <ac:chgData name="John D. Hocknell" userId="d63b9ad5-f78f-4c1d-baa4-d38296bc0094" providerId="ADAL" clId="{42AEC26B-6954-4717-BC48-7ED23A0292F5}" dt="2024-07-22T09:46:08.266" v="1282" actId="700"/>
          <ac:spMkLst>
            <pc:docMk/>
            <pc:sldMk cId="1322138130" sldId="305"/>
            <ac:spMk id="4" creationId="{B29C2419-5C10-9C01-3BE2-EB76D489B480}"/>
          </ac:spMkLst>
        </pc:spChg>
        <pc:spChg chg="add del mod ord">
          <ac:chgData name="John D. Hocknell" userId="d63b9ad5-f78f-4c1d-baa4-d38296bc0094" providerId="ADAL" clId="{42AEC26B-6954-4717-BC48-7ED23A0292F5}" dt="2024-07-22T09:46:25.916" v="1288" actId="700"/>
          <ac:spMkLst>
            <pc:docMk/>
            <pc:sldMk cId="1322138130" sldId="305"/>
            <ac:spMk id="5" creationId="{8B189680-698F-D7F0-A940-734BFC0834D5}"/>
          </ac:spMkLst>
        </pc:spChg>
        <pc:spChg chg="add del mod ord">
          <ac:chgData name="John D. Hocknell" userId="d63b9ad5-f78f-4c1d-baa4-d38296bc0094" providerId="ADAL" clId="{42AEC26B-6954-4717-BC48-7ED23A0292F5}" dt="2024-07-22T09:46:24.861" v="1287" actId="700"/>
          <ac:spMkLst>
            <pc:docMk/>
            <pc:sldMk cId="1322138130" sldId="305"/>
            <ac:spMk id="7" creationId="{098C8B46-A1A9-FEF2-554E-88A52982D35A}"/>
          </ac:spMkLst>
        </pc:spChg>
        <pc:spChg chg="mod">
          <ac:chgData name="John D. Hocknell" userId="d63b9ad5-f78f-4c1d-baa4-d38296bc0094" providerId="ADAL" clId="{42AEC26B-6954-4717-BC48-7ED23A0292F5}" dt="2024-07-23T00:04:43.530" v="5062" actId="2710"/>
          <ac:spMkLst>
            <pc:docMk/>
            <pc:sldMk cId="1322138130" sldId="305"/>
            <ac:spMk id="8" creationId="{B8CD2C59-DE38-432E-6585-CF7EFD85B55C}"/>
          </ac:spMkLst>
        </pc:spChg>
        <pc:graphicFrameChg chg="mod">
          <ac:chgData name="John D. Hocknell" userId="d63b9ad5-f78f-4c1d-baa4-d38296bc0094" providerId="ADAL" clId="{42AEC26B-6954-4717-BC48-7ED23A0292F5}" dt="2024-07-23T00:02:45.431" v="5045" actId="1076"/>
          <ac:graphicFrameMkLst>
            <pc:docMk/>
            <pc:sldMk cId="1322138130" sldId="305"/>
            <ac:graphicFrameMk id="5" creationId="{D7F42767-B583-4273-9DEA-2288BDB71786}"/>
          </ac:graphicFrameMkLst>
        </pc:graphicFrameChg>
        <pc:picChg chg="add del">
          <ac:chgData name="John D. Hocknell" userId="d63b9ad5-f78f-4c1d-baa4-d38296bc0094" providerId="ADAL" clId="{42AEC26B-6954-4717-BC48-7ED23A0292F5}" dt="2024-07-22T09:46:07.538" v="1281" actId="26606"/>
          <ac:picMkLst>
            <pc:docMk/>
            <pc:sldMk cId="1322138130" sldId="305"/>
            <ac:picMk id="6" creationId="{B2F7AF8A-9108-72F0-1E07-87C93199A652}"/>
          </ac:picMkLst>
        </pc:picChg>
      </pc:sldChg>
      <pc:sldChg chg="new del">
        <pc:chgData name="John D. Hocknell" userId="d63b9ad5-f78f-4c1d-baa4-d38296bc0094" providerId="ADAL" clId="{42AEC26B-6954-4717-BC48-7ED23A0292F5}" dt="2024-07-22T07:29:50.246" v="336" actId="47"/>
        <pc:sldMkLst>
          <pc:docMk/>
          <pc:sldMk cId="3364955145" sldId="305"/>
        </pc:sldMkLst>
      </pc:sldChg>
      <pc:sldChg chg="new del">
        <pc:chgData name="John D. Hocknell" userId="d63b9ad5-f78f-4c1d-baa4-d38296bc0094" providerId="ADAL" clId="{42AEC26B-6954-4717-BC48-7ED23A0292F5}" dt="2024-07-22T09:10:18.761" v="685" actId="47"/>
        <pc:sldMkLst>
          <pc:docMk/>
          <pc:sldMk cId="3399413595" sldId="305"/>
        </pc:sldMkLst>
      </pc:sldChg>
      <pc:sldChg chg="addSp delSp modSp add del mod modClrScheme chgLayout">
        <pc:chgData name="John D. Hocknell" userId="d63b9ad5-f78f-4c1d-baa4-d38296bc0094" providerId="ADAL" clId="{42AEC26B-6954-4717-BC48-7ED23A0292F5}" dt="2024-07-22T07:32:44.264" v="389" actId="47"/>
        <pc:sldMkLst>
          <pc:docMk/>
          <pc:sldMk cId="3495031227" sldId="305"/>
        </pc:sldMkLst>
        <pc:spChg chg="del">
          <ac:chgData name="John D. Hocknell" userId="d63b9ad5-f78f-4c1d-baa4-d38296bc0094" providerId="ADAL" clId="{42AEC26B-6954-4717-BC48-7ED23A0292F5}" dt="2024-07-22T07:31:24.697" v="372" actId="478"/>
          <ac:spMkLst>
            <pc:docMk/>
            <pc:sldMk cId="3495031227" sldId="305"/>
            <ac:spMk id="5" creationId="{4D1932EB-19EF-E2AC-8528-0EFBE6FAE5B9}"/>
          </ac:spMkLst>
        </pc:spChg>
        <pc:spChg chg="add del mod">
          <ac:chgData name="John D. Hocknell" userId="d63b9ad5-f78f-4c1d-baa4-d38296bc0094" providerId="ADAL" clId="{42AEC26B-6954-4717-BC48-7ED23A0292F5}" dt="2024-07-22T07:31:27.486" v="373" actId="478"/>
          <ac:spMkLst>
            <pc:docMk/>
            <pc:sldMk cId="3495031227" sldId="305"/>
            <ac:spMk id="6" creationId="{C90DD29E-0477-C842-64BF-D23B13C8B41B}"/>
          </ac:spMkLst>
        </pc:spChg>
        <pc:spChg chg="add mod ord">
          <ac:chgData name="John D. Hocknell" userId="d63b9ad5-f78f-4c1d-baa4-d38296bc0094" providerId="ADAL" clId="{42AEC26B-6954-4717-BC48-7ED23A0292F5}" dt="2024-07-22T07:31:34.847" v="387" actId="20577"/>
          <ac:spMkLst>
            <pc:docMk/>
            <pc:sldMk cId="3495031227" sldId="305"/>
            <ac:spMk id="10" creationId="{F61D64FA-402B-E035-37FA-A33DAA2C9B03}"/>
          </ac:spMkLst>
        </pc:spChg>
        <pc:spChg chg="add del mod ord">
          <ac:chgData name="John D. Hocknell" userId="d63b9ad5-f78f-4c1d-baa4-d38296bc0094" providerId="ADAL" clId="{42AEC26B-6954-4717-BC48-7ED23A0292F5}" dt="2024-07-22T07:31:54.347" v="388" actId="478"/>
          <ac:spMkLst>
            <pc:docMk/>
            <pc:sldMk cId="3495031227" sldId="305"/>
            <ac:spMk id="11" creationId="{A05F73C7-40F8-40C1-6427-C3CE88283F92}"/>
          </ac:spMkLst>
        </pc:spChg>
      </pc:sldChg>
      <pc:sldChg chg="modSp new del mod">
        <pc:chgData name="John D. Hocknell" userId="d63b9ad5-f78f-4c1d-baa4-d38296bc0094" providerId="ADAL" clId="{42AEC26B-6954-4717-BC48-7ED23A0292F5}" dt="2024-07-22T07:31:08.699" v="370" actId="47"/>
        <pc:sldMkLst>
          <pc:docMk/>
          <pc:sldMk cId="3653881075" sldId="305"/>
        </pc:sldMkLst>
        <pc:spChg chg="mod">
          <ac:chgData name="John D. Hocknell" userId="d63b9ad5-f78f-4c1d-baa4-d38296bc0094" providerId="ADAL" clId="{42AEC26B-6954-4717-BC48-7ED23A0292F5}" dt="2024-07-22T07:30:48.880" v="369" actId="20577"/>
          <ac:spMkLst>
            <pc:docMk/>
            <pc:sldMk cId="3653881075" sldId="305"/>
            <ac:spMk id="2" creationId="{BE57EFA3-C982-C2DC-2062-99F978522BF0}"/>
          </ac:spMkLst>
        </pc:spChg>
      </pc:sldChg>
      <pc:sldChg chg="addSp delSp modSp new mod ord">
        <pc:chgData name="John D. Hocknell" userId="d63b9ad5-f78f-4c1d-baa4-d38296bc0094" providerId="ADAL" clId="{42AEC26B-6954-4717-BC48-7ED23A0292F5}" dt="2024-07-23T02:13:38.687" v="5129" actId="693"/>
        <pc:sldMkLst>
          <pc:docMk/>
          <pc:sldMk cId="1621697058" sldId="306"/>
        </pc:sldMkLst>
        <pc:spChg chg="mod">
          <ac:chgData name="John D. Hocknell" userId="d63b9ad5-f78f-4c1d-baa4-d38296bc0094" providerId="ADAL" clId="{42AEC26B-6954-4717-BC48-7ED23A0292F5}" dt="2024-07-22T19:45:06.582" v="3782"/>
          <ac:spMkLst>
            <pc:docMk/>
            <pc:sldMk cId="1621697058" sldId="306"/>
            <ac:spMk id="2" creationId="{C9FC2EE8-AA9C-1CA8-BCEE-B3E1196CE730}"/>
          </ac:spMkLst>
        </pc:spChg>
        <pc:spChg chg="del mod">
          <ac:chgData name="John D. Hocknell" userId="d63b9ad5-f78f-4c1d-baa4-d38296bc0094" providerId="ADAL" clId="{42AEC26B-6954-4717-BC48-7ED23A0292F5}" dt="2024-07-22T10:58:22.831" v="1902" actId="478"/>
          <ac:spMkLst>
            <pc:docMk/>
            <pc:sldMk cId="1621697058" sldId="306"/>
            <ac:spMk id="3" creationId="{11FA40C4-EE88-4050-9E22-94A0D7EF2F70}"/>
          </ac:spMkLst>
        </pc:spChg>
        <pc:spChg chg="add mod">
          <ac:chgData name="John D. Hocknell" userId="d63b9ad5-f78f-4c1d-baa4-d38296bc0094" providerId="ADAL" clId="{42AEC26B-6954-4717-BC48-7ED23A0292F5}" dt="2024-07-22T20:18:09.278" v="4170" actId="14100"/>
          <ac:spMkLst>
            <pc:docMk/>
            <pc:sldMk cId="1621697058" sldId="306"/>
            <ac:spMk id="4" creationId="{83BCB8AD-0334-35E5-E1CC-10FAEB9DB12F}"/>
          </ac:spMkLst>
        </pc:spChg>
        <pc:spChg chg="add del mod">
          <ac:chgData name="John D. Hocknell" userId="d63b9ad5-f78f-4c1d-baa4-d38296bc0094" providerId="ADAL" clId="{42AEC26B-6954-4717-BC48-7ED23A0292F5}" dt="2024-07-22T11:08:27.783" v="1990" actId="478"/>
          <ac:spMkLst>
            <pc:docMk/>
            <pc:sldMk cId="1621697058" sldId="306"/>
            <ac:spMk id="5" creationId="{BA737D89-BBD4-83E2-FB1A-F7BC4C9DF8DE}"/>
          </ac:spMkLst>
        </pc:spChg>
        <pc:spChg chg="add del mod">
          <ac:chgData name="John D. Hocknell" userId="d63b9ad5-f78f-4c1d-baa4-d38296bc0094" providerId="ADAL" clId="{42AEC26B-6954-4717-BC48-7ED23A0292F5}" dt="2024-07-22T11:08:26.113" v="1989" actId="478"/>
          <ac:spMkLst>
            <pc:docMk/>
            <pc:sldMk cId="1621697058" sldId="306"/>
            <ac:spMk id="6" creationId="{664EA877-317A-BAD7-3377-1D327F8BFA73}"/>
          </ac:spMkLst>
        </pc:spChg>
        <pc:spChg chg="add del mod">
          <ac:chgData name="John D. Hocknell" userId="d63b9ad5-f78f-4c1d-baa4-d38296bc0094" providerId="ADAL" clId="{42AEC26B-6954-4717-BC48-7ED23A0292F5}" dt="2024-07-22T11:07:00.963" v="1957" actId="478"/>
          <ac:spMkLst>
            <pc:docMk/>
            <pc:sldMk cId="1621697058" sldId="306"/>
            <ac:spMk id="7" creationId="{FB3F2EF8-550B-7207-B52C-48BEAB8F05BB}"/>
          </ac:spMkLst>
        </pc:spChg>
        <pc:spChg chg="add mod">
          <ac:chgData name="John D. Hocknell" userId="d63b9ad5-f78f-4c1d-baa4-d38296bc0094" providerId="ADAL" clId="{42AEC26B-6954-4717-BC48-7ED23A0292F5}" dt="2024-07-23T02:13:38.687" v="5129" actId="693"/>
          <ac:spMkLst>
            <pc:docMk/>
            <pc:sldMk cId="1621697058" sldId="306"/>
            <ac:spMk id="8" creationId="{08B60C31-DC6A-4178-D444-00B58590B31E}"/>
          </ac:spMkLst>
        </pc:spChg>
        <pc:spChg chg="add mod">
          <ac:chgData name="John D. Hocknell" userId="d63b9ad5-f78f-4c1d-baa4-d38296bc0094" providerId="ADAL" clId="{42AEC26B-6954-4717-BC48-7ED23A0292F5}" dt="2024-07-22T22:49:45.344" v="4750" actId="208"/>
          <ac:spMkLst>
            <pc:docMk/>
            <pc:sldMk cId="1621697058" sldId="306"/>
            <ac:spMk id="9" creationId="{64F61E1A-C347-741B-A710-D1DE19228149}"/>
          </ac:spMkLst>
        </pc:spChg>
      </pc:sldChg>
      <pc:sldChg chg="addSp delSp modSp add del mod modClrScheme chgLayout">
        <pc:chgData name="John D. Hocknell" userId="d63b9ad5-f78f-4c1d-baa4-d38296bc0094" providerId="ADAL" clId="{42AEC26B-6954-4717-BC48-7ED23A0292F5}" dt="2024-07-22T07:30:38.364" v="353" actId="47"/>
        <pc:sldMkLst>
          <pc:docMk/>
          <pc:sldMk cId="3758971631" sldId="306"/>
        </pc:sldMkLst>
        <pc:spChg chg="add del mod ord">
          <ac:chgData name="John D. Hocknell" userId="d63b9ad5-f78f-4c1d-baa4-d38296bc0094" providerId="ADAL" clId="{42AEC26B-6954-4717-BC48-7ED23A0292F5}" dt="2024-07-22T07:30:30.761" v="352" actId="700"/>
          <ac:spMkLst>
            <pc:docMk/>
            <pc:sldMk cId="3758971631" sldId="306"/>
            <ac:spMk id="2" creationId="{C0166299-4DCB-1A04-A406-3F33A94EB3D5}"/>
          </ac:spMkLst>
        </pc:spChg>
        <pc:spChg chg="mod ord">
          <ac:chgData name="John D. Hocknell" userId="d63b9ad5-f78f-4c1d-baa4-d38296bc0094" providerId="ADAL" clId="{42AEC26B-6954-4717-BC48-7ED23A0292F5}" dt="2024-07-22T07:30:30.761" v="352" actId="700"/>
          <ac:spMkLst>
            <pc:docMk/>
            <pc:sldMk cId="3758971631" sldId="306"/>
            <ac:spMk id="5" creationId="{4D1932EB-19EF-E2AC-8528-0EFBE6FAE5B9}"/>
          </ac:spMkLst>
        </pc:spChg>
      </pc:sldChg>
      <pc:sldChg chg="modSp new del mod">
        <pc:chgData name="John D. Hocknell" userId="d63b9ad5-f78f-4c1d-baa4-d38296bc0094" providerId="ADAL" clId="{42AEC26B-6954-4717-BC48-7ED23A0292F5}" dt="2024-07-22T09:19:39.335" v="880" actId="47"/>
        <pc:sldMkLst>
          <pc:docMk/>
          <pc:sldMk cId="1303534857" sldId="307"/>
        </pc:sldMkLst>
        <pc:spChg chg="mod">
          <ac:chgData name="John D. Hocknell" userId="d63b9ad5-f78f-4c1d-baa4-d38296bc0094" providerId="ADAL" clId="{42AEC26B-6954-4717-BC48-7ED23A0292F5}" dt="2024-07-22T09:12:57.695" v="792" actId="20577"/>
          <ac:spMkLst>
            <pc:docMk/>
            <pc:sldMk cId="1303534857" sldId="307"/>
            <ac:spMk id="2" creationId="{FB425159-626F-DFA0-EF0E-B49F9B966254}"/>
          </ac:spMkLst>
        </pc:spChg>
      </pc:sldChg>
      <pc:sldChg chg="modSp new mod">
        <pc:chgData name="John D. Hocknell" userId="d63b9ad5-f78f-4c1d-baa4-d38296bc0094" providerId="ADAL" clId="{42AEC26B-6954-4717-BC48-7ED23A0292F5}" dt="2024-07-22T19:49:58.978" v="3807" actId="20577"/>
        <pc:sldMkLst>
          <pc:docMk/>
          <pc:sldMk cId="4125079733" sldId="308"/>
        </pc:sldMkLst>
        <pc:spChg chg="mod">
          <ac:chgData name="John D. Hocknell" userId="d63b9ad5-f78f-4c1d-baa4-d38296bc0094" providerId="ADAL" clId="{42AEC26B-6954-4717-BC48-7ED23A0292F5}" dt="2024-07-22T19:49:58.978" v="3807" actId="20577"/>
          <ac:spMkLst>
            <pc:docMk/>
            <pc:sldMk cId="4125079733" sldId="308"/>
            <ac:spMk id="2" creationId="{96F0C7C4-C481-BAE4-6CF2-440EB49FCB85}"/>
          </ac:spMkLst>
        </pc:spChg>
      </pc:sldChg>
      <pc:sldChg chg="addSp delSp modSp new mod modClrScheme delCm modCm chgLayout modNotesTx">
        <pc:chgData name="John D. Hocknell" userId="d63b9ad5-f78f-4c1d-baa4-d38296bc0094" providerId="ADAL" clId="{42AEC26B-6954-4717-BC48-7ED23A0292F5}" dt="2024-07-22T22:42:14.170" v="4743"/>
        <pc:sldMkLst>
          <pc:docMk/>
          <pc:sldMk cId="2393958488" sldId="309"/>
        </pc:sldMkLst>
        <pc:spChg chg="mod ord">
          <ac:chgData name="John D. Hocknell" userId="d63b9ad5-f78f-4c1d-baa4-d38296bc0094" providerId="ADAL" clId="{42AEC26B-6954-4717-BC48-7ED23A0292F5}" dt="2024-07-22T19:35:00.194" v="3759"/>
          <ac:spMkLst>
            <pc:docMk/>
            <pc:sldMk cId="2393958488" sldId="309"/>
            <ac:spMk id="2" creationId="{911CEF6E-E776-4CD3-F0C0-F33DC7933DD8}"/>
          </ac:spMkLst>
        </pc:spChg>
        <pc:spChg chg="add del mod ord">
          <ac:chgData name="John D. Hocknell" userId="d63b9ad5-f78f-4c1d-baa4-d38296bc0094" providerId="ADAL" clId="{42AEC26B-6954-4717-BC48-7ED23A0292F5}" dt="2024-07-22T19:27:14.165" v="3736" actId="700"/>
          <ac:spMkLst>
            <pc:docMk/>
            <pc:sldMk cId="2393958488" sldId="309"/>
            <ac:spMk id="3" creationId="{21231DB8-5DA5-5777-187C-CCF2C914B417}"/>
          </ac:spMkLst>
        </pc:spChg>
        <pc:spChg chg="del">
          <ac:chgData name="John D. Hocknell" userId="d63b9ad5-f78f-4c1d-baa4-d38296bc0094" providerId="ADAL" clId="{42AEC26B-6954-4717-BC48-7ED23A0292F5}" dt="2024-07-22T09:28:13.373" v="1022" actId="478"/>
          <ac:spMkLst>
            <pc:docMk/>
            <pc:sldMk cId="2393958488" sldId="309"/>
            <ac:spMk id="3" creationId="{2F0B9918-8A8A-E112-28FF-8CEE1949C4AF}"/>
          </ac:spMkLst>
        </pc:spChg>
        <pc:spChg chg="add mod ord">
          <ac:chgData name="John D. Hocknell" userId="d63b9ad5-f78f-4c1d-baa4-d38296bc0094" providerId="ADAL" clId="{42AEC26B-6954-4717-BC48-7ED23A0292F5}" dt="2024-07-22T22:13:30.086" v="4637" actId="34135"/>
          <ac:spMkLst>
            <pc:docMk/>
            <pc:sldMk cId="2393958488" sldId="309"/>
            <ac:spMk id="4" creationId="{7673F256-B7E9-C3B5-22D4-4AEB88F94C67}"/>
          </ac:spMkLst>
        </pc:spChg>
        <pc:spChg chg="add del mod">
          <ac:chgData name="John D. Hocknell" userId="d63b9ad5-f78f-4c1d-baa4-d38296bc0094" providerId="ADAL" clId="{42AEC26B-6954-4717-BC48-7ED23A0292F5}" dt="2024-07-22T20:18:57.928" v="4173" actId="478"/>
          <ac:spMkLst>
            <pc:docMk/>
            <pc:sldMk cId="2393958488" sldId="309"/>
            <ac:spMk id="5" creationId="{0B5C138B-090B-6D14-A399-D472AF8EA700}"/>
          </ac:spMkLst>
        </pc:spChg>
        <pc:spChg chg="add mod ord">
          <ac:chgData name="John D. Hocknell" userId="d63b9ad5-f78f-4c1d-baa4-d38296bc0094" providerId="ADAL" clId="{42AEC26B-6954-4717-BC48-7ED23A0292F5}" dt="2024-07-22T22:13:30.086" v="4637" actId="34135"/>
          <ac:spMkLst>
            <pc:docMk/>
            <pc:sldMk cId="2393958488" sldId="309"/>
            <ac:spMk id="6" creationId="{C1D408F6-B2F7-6B27-0DBE-3418B41D70DE}"/>
          </ac:spMkLst>
        </pc:spChg>
        <pc:spChg chg="add mod ord">
          <ac:chgData name="John D. Hocknell" userId="d63b9ad5-f78f-4c1d-baa4-d38296bc0094" providerId="ADAL" clId="{42AEC26B-6954-4717-BC48-7ED23A0292F5}" dt="2024-07-22T22:13:30.086" v="4637" actId="34135"/>
          <ac:spMkLst>
            <pc:docMk/>
            <pc:sldMk cId="2393958488" sldId="309"/>
            <ac:spMk id="7" creationId="{44913FE7-A658-EA88-0F77-7DEF273DEB48}"/>
          </ac:spMkLst>
        </pc:spChg>
        <pc:spChg chg="add mod ord">
          <ac:chgData name="John D. Hocknell" userId="d63b9ad5-f78f-4c1d-baa4-d38296bc0094" providerId="ADAL" clId="{42AEC26B-6954-4717-BC48-7ED23A0292F5}" dt="2024-07-22T22:13:30.086" v="4637" actId="34135"/>
          <ac:spMkLst>
            <pc:docMk/>
            <pc:sldMk cId="2393958488" sldId="309"/>
            <ac:spMk id="8" creationId="{E6D24386-E59C-04F6-5EAB-14E650CE2ECC}"/>
          </ac:spMkLst>
        </pc:spChg>
        <pc:spChg chg="add del mod ord">
          <ac:chgData name="John D. Hocknell" userId="d63b9ad5-f78f-4c1d-baa4-d38296bc0094" providerId="ADAL" clId="{42AEC26B-6954-4717-BC48-7ED23A0292F5}" dt="2024-07-22T09:37:50.673" v="1112" actId="478"/>
          <ac:spMkLst>
            <pc:docMk/>
            <pc:sldMk cId="2393958488" sldId="309"/>
            <ac:spMk id="9" creationId="{4A63FACB-8E39-41CB-0672-9205A7389D57}"/>
          </ac:spMkLst>
        </pc:spChg>
        <pc:spChg chg="add mod topLvl modCrop">
          <ac:chgData name="John D. Hocknell" userId="d63b9ad5-f78f-4c1d-baa4-d38296bc0094" providerId="ADAL" clId="{42AEC26B-6954-4717-BC48-7ED23A0292F5}" dt="2024-07-22T22:19:14.620" v="4667" actId="34135"/>
          <ac:spMkLst>
            <pc:docMk/>
            <pc:sldMk cId="2393958488" sldId="309"/>
            <ac:spMk id="9" creationId="{9293CB64-FEAE-2E22-60EE-BD036BE06A64}"/>
          </ac:spMkLst>
        </pc:spChg>
        <pc:spChg chg="add del mod ord">
          <ac:chgData name="John D. Hocknell" userId="d63b9ad5-f78f-4c1d-baa4-d38296bc0094" providerId="ADAL" clId="{42AEC26B-6954-4717-BC48-7ED23A0292F5}" dt="2024-07-22T09:46:42.138" v="1290" actId="700"/>
          <ac:spMkLst>
            <pc:docMk/>
            <pc:sldMk cId="2393958488" sldId="309"/>
            <ac:spMk id="10" creationId="{88D4597B-89E0-BF3E-A647-8D218C0C72E9}"/>
          </ac:spMkLst>
        </pc:spChg>
        <pc:spChg chg="add mod topLvl">
          <ac:chgData name="John D. Hocknell" userId="d63b9ad5-f78f-4c1d-baa4-d38296bc0094" providerId="ADAL" clId="{42AEC26B-6954-4717-BC48-7ED23A0292F5}" dt="2024-07-22T22:19:14.620" v="4667" actId="34135"/>
          <ac:spMkLst>
            <pc:docMk/>
            <pc:sldMk cId="2393958488" sldId="309"/>
            <ac:spMk id="10" creationId="{97D03D9F-8998-932F-3CFB-55ED001DED0B}"/>
          </ac:spMkLst>
        </pc:spChg>
        <pc:spChg chg="add mod">
          <ac:chgData name="John D. Hocknell" userId="d63b9ad5-f78f-4c1d-baa4-d38296bc0094" providerId="ADAL" clId="{42AEC26B-6954-4717-BC48-7ED23A0292F5}" dt="2024-07-22T22:41:18.289" v="4742" actId="207"/>
          <ac:spMkLst>
            <pc:docMk/>
            <pc:sldMk cId="2393958488" sldId="309"/>
            <ac:spMk id="11" creationId="{E853466E-95DC-BC18-53AB-8D3E56836498}"/>
          </ac:spMkLst>
        </pc:spChg>
        <pc:spChg chg="add mod">
          <ac:chgData name="John D. Hocknell" userId="d63b9ad5-f78f-4c1d-baa4-d38296bc0094" providerId="ADAL" clId="{42AEC26B-6954-4717-BC48-7ED23A0292F5}" dt="2024-07-22T22:41:17.846" v="4741" actId="207"/>
          <ac:spMkLst>
            <pc:docMk/>
            <pc:sldMk cId="2393958488" sldId="309"/>
            <ac:spMk id="12" creationId="{F8D2C935-BD03-C5CD-5C0A-AD84D3BA76DD}"/>
          </ac:spMkLst>
        </pc:spChg>
        <pc:spChg chg="add mod">
          <ac:chgData name="John D. Hocknell" userId="d63b9ad5-f78f-4c1d-baa4-d38296bc0094" providerId="ADAL" clId="{42AEC26B-6954-4717-BC48-7ED23A0292F5}" dt="2024-07-22T22:19:14.620" v="4667" actId="34135"/>
          <ac:spMkLst>
            <pc:docMk/>
            <pc:sldMk cId="2393958488" sldId="309"/>
            <ac:spMk id="13" creationId="{7E6492BB-F7B5-9028-40D4-84B799096A03}"/>
          </ac:spMkLst>
        </pc:spChg>
        <pc:spChg chg="add mod">
          <ac:chgData name="John D. Hocknell" userId="d63b9ad5-f78f-4c1d-baa4-d38296bc0094" providerId="ADAL" clId="{42AEC26B-6954-4717-BC48-7ED23A0292F5}" dt="2024-07-22T22:19:14.620" v="4667" actId="34135"/>
          <ac:spMkLst>
            <pc:docMk/>
            <pc:sldMk cId="2393958488" sldId="309"/>
            <ac:spMk id="14" creationId="{5E29B981-CA42-E5AE-4BD8-031C9A0324C1}"/>
          </ac:spMkLst>
        </pc:spChg>
        <pc:spChg chg="add mod topLvl">
          <ac:chgData name="John D. Hocknell" userId="d63b9ad5-f78f-4c1d-baa4-d38296bc0094" providerId="ADAL" clId="{42AEC26B-6954-4717-BC48-7ED23A0292F5}" dt="2024-07-22T22:19:14.620" v="4667" actId="34135"/>
          <ac:spMkLst>
            <pc:docMk/>
            <pc:sldMk cId="2393958488" sldId="309"/>
            <ac:spMk id="15" creationId="{38D15AEF-0ADB-E94F-F190-358B471B706B}"/>
          </ac:spMkLst>
        </pc:spChg>
        <pc:spChg chg="add mod topLvl">
          <ac:chgData name="John D. Hocknell" userId="d63b9ad5-f78f-4c1d-baa4-d38296bc0094" providerId="ADAL" clId="{42AEC26B-6954-4717-BC48-7ED23A0292F5}" dt="2024-07-22T22:19:14.620" v="4667" actId="34135"/>
          <ac:spMkLst>
            <pc:docMk/>
            <pc:sldMk cId="2393958488" sldId="309"/>
            <ac:spMk id="16" creationId="{3E3BD1F2-A4CD-F703-BE16-D001BD27906B}"/>
          </ac:spMkLst>
        </pc:spChg>
        <pc:grpChg chg="add mod">
          <ac:chgData name="John D. Hocknell" userId="d63b9ad5-f78f-4c1d-baa4-d38296bc0094" providerId="ADAL" clId="{42AEC26B-6954-4717-BC48-7ED23A0292F5}" dt="2024-07-22T22:13:30.086" v="4637" actId="34135"/>
          <ac:grpSpMkLst>
            <pc:docMk/>
            <pc:sldMk cId="2393958488" sldId="309"/>
            <ac:grpSpMk id="17" creationId="{8AF60FC7-A9F7-7A77-13B3-B0AE65541AEB}"/>
          </ac:grpSpMkLst>
        </pc:grpChg>
        <pc:grpChg chg="add del mod">
          <ac:chgData name="John D. Hocknell" userId="d63b9ad5-f78f-4c1d-baa4-d38296bc0094" providerId="ADAL" clId="{42AEC26B-6954-4717-BC48-7ED23A0292F5}" dt="2024-07-22T22:13:50.620" v="4640" actId="165"/>
          <ac:grpSpMkLst>
            <pc:docMk/>
            <pc:sldMk cId="2393958488" sldId="309"/>
            <ac:grpSpMk id="18" creationId="{1AAF8F3E-D22F-C699-9280-F0D5B6B713E7}"/>
          </ac:grpSpMkLst>
        </pc:grpChg>
        <pc:grpChg chg="add mod">
          <ac:chgData name="John D. Hocknell" userId="d63b9ad5-f78f-4c1d-baa4-d38296bc0094" providerId="ADAL" clId="{42AEC26B-6954-4717-BC48-7ED23A0292F5}" dt="2024-07-22T22:19:14.620" v="4667" actId="34135"/>
          <ac:grpSpMkLst>
            <pc:docMk/>
            <pc:sldMk cId="2393958488" sldId="309"/>
            <ac:grpSpMk id="19" creationId="{55C589B6-F06D-E477-1659-37F3E96D7474}"/>
          </ac:grpSpMkLst>
        </pc:grpChg>
        <pc:picChg chg="add mod">
          <ac:chgData name="John D. Hocknell" userId="d63b9ad5-f78f-4c1d-baa4-d38296bc0094" providerId="ADAL" clId="{42AEC26B-6954-4717-BC48-7ED23A0292F5}" dt="2024-07-22T09:33:43.473" v="1077" actId="571"/>
          <ac:picMkLst>
            <pc:docMk/>
            <pc:sldMk cId="2393958488" sldId="309"/>
            <ac:picMk id="5" creationId="{BDA45903-9305-9293-1732-F9D744C6A4A6}"/>
          </ac:picMkLst>
        </pc:picChg>
        <pc:picChg chg="add del mod">
          <ac:chgData name="John D. Hocknell" userId="d63b9ad5-f78f-4c1d-baa4-d38296bc0094" providerId="ADAL" clId="{42AEC26B-6954-4717-BC48-7ED23A0292F5}" dt="2024-07-22T22:08:10.629" v="4562" actId="478"/>
          <ac:picMkLst>
            <pc:docMk/>
            <pc:sldMk cId="2393958488" sldId="309"/>
            <ac:picMk id="1026" creationId="{50561DE0-09B8-B3FA-DFCF-DD14189C048F}"/>
          </ac:picMkLst>
        </pc:picChg>
        <pc:picChg chg="add del mod">
          <ac:chgData name="John D. Hocknell" userId="d63b9ad5-f78f-4c1d-baa4-d38296bc0094" providerId="ADAL" clId="{42AEC26B-6954-4717-BC48-7ED23A0292F5}" dt="2024-07-22T22:08:09.893" v="4561" actId="478"/>
          <ac:picMkLst>
            <pc:docMk/>
            <pc:sldMk cId="2393958488" sldId="309"/>
            <ac:picMk id="1027" creationId="{26A04555-F716-ED82-FBBF-F9D234B7C16D}"/>
          </ac:picMkLst>
        </pc:picChg>
        <pc:picChg chg="add del mod">
          <ac:chgData name="John D. Hocknell" userId="d63b9ad5-f78f-4c1d-baa4-d38296bc0094" providerId="ADAL" clId="{42AEC26B-6954-4717-BC48-7ED23A0292F5}" dt="2024-07-22T22:08:09.303" v="4560" actId="478"/>
          <ac:picMkLst>
            <pc:docMk/>
            <pc:sldMk cId="2393958488" sldId="309"/>
            <ac:picMk id="1028" creationId="{49EBC0B8-CD78-6548-7494-4D17F39EDE35}"/>
          </ac:picMkLst>
        </pc:picChg>
        <pc:picChg chg="add del mod">
          <ac:chgData name="John D. Hocknell" userId="d63b9ad5-f78f-4c1d-baa4-d38296bc0094" providerId="ADAL" clId="{42AEC26B-6954-4717-BC48-7ED23A0292F5}" dt="2024-07-22T22:08:11.258" v="4564" actId="478"/>
          <ac:picMkLst>
            <pc:docMk/>
            <pc:sldMk cId="2393958488" sldId="309"/>
            <ac:picMk id="1029" creationId="{4ADE4423-A111-6135-65E2-B4451945911D}"/>
          </ac:picMkLst>
        </pc:picChg>
        <pc:extLst>
          <p:ext xmlns:p="http://schemas.openxmlformats.org/presentationml/2006/main" uri="{D6D511B9-2390-475A-947B-AFAB55BFBCF1}">
            <pc226:cmChg xmlns:pc226="http://schemas.microsoft.com/office/powerpoint/2022/06/main/command" chg="del mod">
              <pc226:chgData name="John D. Hocknell" userId="d63b9ad5-f78f-4c1d-baa4-d38296bc0094" providerId="ADAL" clId="{42AEC26B-6954-4717-BC48-7ED23A0292F5}" dt="2024-07-22T22:42:14.170" v="4743"/>
              <pc2:cmMkLst xmlns:pc2="http://schemas.microsoft.com/office/powerpoint/2019/9/main/command">
                <pc:docMk/>
                <pc:sldMk cId="2393958488" sldId="309"/>
                <pc2:cmMk id="{0F897EE1-A7F0-415A-AF58-8126B4428E10}"/>
              </pc2:cmMkLst>
            </pc226:cmChg>
          </p:ext>
        </pc:extLst>
      </pc:sldChg>
      <pc:sldChg chg="new del">
        <pc:chgData name="John D. Hocknell" userId="d63b9ad5-f78f-4c1d-baa4-d38296bc0094" providerId="ADAL" clId="{42AEC26B-6954-4717-BC48-7ED23A0292F5}" dt="2024-07-22T09:31:40.583" v="1062" actId="47"/>
        <pc:sldMkLst>
          <pc:docMk/>
          <pc:sldMk cId="7429803" sldId="310"/>
        </pc:sldMkLst>
      </pc:sldChg>
      <pc:sldChg chg="new del">
        <pc:chgData name="John D. Hocknell" userId="d63b9ad5-f78f-4c1d-baa4-d38296bc0094" providerId="ADAL" clId="{42AEC26B-6954-4717-BC48-7ED23A0292F5}" dt="2024-07-22T09:31:57.404" v="1066" actId="47"/>
        <pc:sldMkLst>
          <pc:docMk/>
          <pc:sldMk cId="863807369" sldId="310"/>
        </pc:sldMkLst>
      </pc:sldChg>
      <pc:sldChg chg="addSp delSp modSp add mod">
        <pc:chgData name="John D. Hocknell" userId="d63b9ad5-f78f-4c1d-baa4-d38296bc0094" providerId="ADAL" clId="{42AEC26B-6954-4717-BC48-7ED23A0292F5}" dt="2024-07-23T04:14:21.836" v="5919" actId="1076"/>
        <pc:sldMkLst>
          <pc:docMk/>
          <pc:sldMk cId="3133092113" sldId="310"/>
        </pc:sldMkLst>
        <pc:spChg chg="mod">
          <ac:chgData name="John D. Hocknell" userId="d63b9ad5-f78f-4c1d-baa4-d38296bc0094" providerId="ADAL" clId="{42AEC26B-6954-4717-BC48-7ED23A0292F5}" dt="2024-07-22T19:45:12.685" v="3783"/>
          <ac:spMkLst>
            <pc:docMk/>
            <pc:sldMk cId="3133092113" sldId="310"/>
            <ac:spMk id="2" creationId="{C9FC2EE8-AA9C-1CA8-BCEE-B3E1196CE730}"/>
          </ac:spMkLst>
        </pc:spChg>
        <pc:spChg chg="add del mod">
          <ac:chgData name="John D. Hocknell" userId="d63b9ad5-f78f-4c1d-baa4-d38296bc0094" providerId="ADAL" clId="{42AEC26B-6954-4717-BC48-7ED23A0292F5}" dt="2024-07-22T11:20:29.942" v="3141" actId="11529"/>
          <ac:spMkLst>
            <pc:docMk/>
            <pc:sldMk cId="3133092113" sldId="310"/>
            <ac:spMk id="3" creationId="{4ACB1B69-5FF3-A3C0-778D-513A0B54CFAF}"/>
          </ac:spMkLst>
        </pc:spChg>
        <pc:spChg chg="mod">
          <ac:chgData name="John D. Hocknell" userId="d63b9ad5-f78f-4c1d-baa4-d38296bc0094" providerId="ADAL" clId="{42AEC26B-6954-4717-BC48-7ED23A0292F5}" dt="2024-07-23T04:13:57.753" v="5915" actId="1076"/>
          <ac:spMkLst>
            <pc:docMk/>
            <pc:sldMk cId="3133092113" sldId="310"/>
            <ac:spMk id="3" creationId="{52FA9A9A-F6CD-8DA6-70F3-0ED8A45EC55C}"/>
          </ac:spMkLst>
        </pc:spChg>
        <pc:spChg chg="del">
          <ac:chgData name="John D. Hocknell" userId="d63b9ad5-f78f-4c1d-baa4-d38296bc0094" providerId="ADAL" clId="{42AEC26B-6954-4717-BC48-7ED23A0292F5}" dt="2024-07-22T11:05:17.195" v="1937" actId="478"/>
          <ac:spMkLst>
            <pc:docMk/>
            <pc:sldMk cId="3133092113" sldId="310"/>
            <ac:spMk id="4" creationId="{83BCB8AD-0334-35E5-E1CC-10FAEB9DB12F}"/>
          </ac:spMkLst>
        </pc:spChg>
        <pc:spChg chg="mod">
          <ac:chgData name="John D. Hocknell" userId="d63b9ad5-f78f-4c1d-baa4-d38296bc0094" providerId="ADAL" clId="{42AEC26B-6954-4717-BC48-7ED23A0292F5}" dt="2024-07-23T04:14:00.527" v="5916" actId="1076"/>
          <ac:spMkLst>
            <pc:docMk/>
            <pc:sldMk cId="3133092113" sldId="310"/>
            <ac:spMk id="4" creationId="{D4CA41C4-2E16-42CF-8D62-56721EBFDCC7}"/>
          </ac:spMkLst>
        </pc:spChg>
        <pc:spChg chg="mod">
          <ac:chgData name="John D. Hocknell" userId="d63b9ad5-f78f-4c1d-baa4-d38296bc0094" providerId="ADAL" clId="{42AEC26B-6954-4717-BC48-7ED23A0292F5}" dt="2024-07-23T04:14:21.836" v="5919" actId="1076"/>
          <ac:spMkLst>
            <pc:docMk/>
            <pc:sldMk cId="3133092113" sldId="310"/>
            <ac:spMk id="5" creationId="{34CDE74D-85B3-E3AE-1899-4182FB4E4723}"/>
          </ac:spMkLst>
        </pc:spChg>
        <pc:spChg chg="del">
          <ac:chgData name="John D. Hocknell" userId="d63b9ad5-f78f-4c1d-baa4-d38296bc0094" providerId="ADAL" clId="{42AEC26B-6954-4717-BC48-7ED23A0292F5}" dt="2024-07-22T11:05:17.195" v="1937" actId="478"/>
          <ac:spMkLst>
            <pc:docMk/>
            <pc:sldMk cId="3133092113" sldId="310"/>
            <ac:spMk id="5" creationId="{BA737D89-BBD4-83E2-FB1A-F7BC4C9DF8DE}"/>
          </ac:spMkLst>
        </pc:spChg>
        <pc:spChg chg="del">
          <ac:chgData name="John D. Hocknell" userId="d63b9ad5-f78f-4c1d-baa4-d38296bc0094" providerId="ADAL" clId="{42AEC26B-6954-4717-BC48-7ED23A0292F5}" dt="2024-07-22T11:05:17.195" v="1937" actId="478"/>
          <ac:spMkLst>
            <pc:docMk/>
            <pc:sldMk cId="3133092113" sldId="310"/>
            <ac:spMk id="6" creationId="{664EA877-317A-BAD7-3377-1D327F8BFA73}"/>
          </ac:spMkLst>
        </pc:spChg>
        <pc:spChg chg="add del">
          <ac:chgData name="John D. Hocknell" userId="d63b9ad5-f78f-4c1d-baa4-d38296bc0094" providerId="ADAL" clId="{42AEC26B-6954-4717-BC48-7ED23A0292F5}" dt="2024-07-22T11:21:02.524" v="3143" actId="478"/>
          <ac:spMkLst>
            <pc:docMk/>
            <pc:sldMk cId="3133092113" sldId="310"/>
            <ac:spMk id="7" creationId="{5952C753-C2D5-CFCB-28CB-70E03A73BE2D}"/>
          </ac:spMkLst>
        </pc:spChg>
        <pc:spChg chg="add mod">
          <ac:chgData name="John D. Hocknell" userId="d63b9ad5-f78f-4c1d-baa4-d38296bc0094" providerId="ADAL" clId="{42AEC26B-6954-4717-BC48-7ED23A0292F5}" dt="2024-07-22T11:30:36.612" v="3215" actId="2085"/>
          <ac:spMkLst>
            <pc:docMk/>
            <pc:sldMk cId="3133092113" sldId="310"/>
            <ac:spMk id="8" creationId="{926E2125-FC0B-BB72-842E-10B6130356CB}"/>
          </ac:spMkLst>
        </pc:spChg>
        <pc:spChg chg="add mod">
          <ac:chgData name="John D. Hocknell" userId="d63b9ad5-f78f-4c1d-baa4-d38296bc0094" providerId="ADAL" clId="{42AEC26B-6954-4717-BC48-7ED23A0292F5}" dt="2024-07-22T11:30:36.612" v="3215" actId="2085"/>
          <ac:spMkLst>
            <pc:docMk/>
            <pc:sldMk cId="3133092113" sldId="310"/>
            <ac:spMk id="9" creationId="{E3E20584-D23D-E406-3C50-66E82F8BE63E}"/>
          </ac:spMkLst>
        </pc:spChg>
        <pc:spChg chg="add mod">
          <ac:chgData name="John D. Hocknell" userId="d63b9ad5-f78f-4c1d-baa4-d38296bc0094" providerId="ADAL" clId="{42AEC26B-6954-4717-BC48-7ED23A0292F5}" dt="2024-07-22T11:30:36.612" v="3215" actId="2085"/>
          <ac:spMkLst>
            <pc:docMk/>
            <pc:sldMk cId="3133092113" sldId="310"/>
            <ac:spMk id="10" creationId="{553839ED-B806-FCF7-801A-9EB656E6E89F}"/>
          </ac:spMkLst>
        </pc:spChg>
        <pc:spChg chg="add del">
          <ac:chgData name="John D. Hocknell" userId="d63b9ad5-f78f-4c1d-baa4-d38296bc0094" providerId="ADAL" clId="{42AEC26B-6954-4717-BC48-7ED23A0292F5}" dt="2024-07-22T11:25:57.263" v="3180" actId="478"/>
          <ac:spMkLst>
            <pc:docMk/>
            <pc:sldMk cId="3133092113" sldId="310"/>
            <ac:spMk id="11" creationId="{8A54DD66-CF3B-A1DB-2FD9-A2F6F5D4A69C}"/>
          </ac:spMkLst>
        </pc:spChg>
        <pc:spChg chg="add del">
          <ac:chgData name="John D. Hocknell" userId="d63b9ad5-f78f-4c1d-baa4-d38296bc0094" providerId="ADAL" clId="{42AEC26B-6954-4717-BC48-7ED23A0292F5}" dt="2024-07-22T11:25:57.263" v="3180" actId="478"/>
          <ac:spMkLst>
            <pc:docMk/>
            <pc:sldMk cId="3133092113" sldId="310"/>
            <ac:spMk id="12" creationId="{7D623646-F6E2-169E-BCF9-A0D6154C5AFD}"/>
          </ac:spMkLst>
        </pc:spChg>
        <pc:spChg chg="add del">
          <ac:chgData name="John D. Hocknell" userId="d63b9ad5-f78f-4c1d-baa4-d38296bc0094" providerId="ADAL" clId="{42AEC26B-6954-4717-BC48-7ED23A0292F5}" dt="2024-07-22T11:25:57.263" v="3180" actId="478"/>
          <ac:spMkLst>
            <pc:docMk/>
            <pc:sldMk cId="3133092113" sldId="310"/>
            <ac:spMk id="13" creationId="{C1BF09A6-DE82-C7DD-5EC9-79606BBC26CA}"/>
          </ac:spMkLst>
        </pc:spChg>
        <pc:spChg chg="add del mod ord">
          <ac:chgData name="John D. Hocknell" userId="d63b9ad5-f78f-4c1d-baa4-d38296bc0094" providerId="ADAL" clId="{42AEC26B-6954-4717-BC48-7ED23A0292F5}" dt="2024-07-22T11:27:24.730" v="3189" actId="21"/>
          <ac:spMkLst>
            <pc:docMk/>
            <pc:sldMk cId="3133092113" sldId="310"/>
            <ac:spMk id="14" creationId="{D0FB7D1C-94F6-20AD-0ED6-0D51C25AA412}"/>
          </ac:spMkLst>
        </pc:spChg>
        <pc:spChg chg="add del mod ord">
          <ac:chgData name="John D. Hocknell" userId="d63b9ad5-f78f-4c1d-baa4-d38296bc0094" providerId="ADAL" clId="{42AEC26B-6954-4717-BC48-7ED23A0292F5}" dt="2024-07-22T11:28:28.674" v="3200" actId="478"/>
          <ac:spMkLst>
            <pc:docMk/>
            <pc:sldMk cId="3133092113" sldId="310"/>
            <ac:spMk id="15" creationId="{0004B568-0AA7-53CC-156F-FAD465DEEFA6}"/>
          </ac:spMkLst>
        </pc:spChg>
      </pc:sldChg>
      <pc:sldChg chg="new del">
        <pc:chgData name="John D. Hocknell" userId="d63b9ad5-f78f-4c1d-baa4-d38296bc0094" providerId="ADAL" clId="{42AEC26B-6954-4717-BC48-7ED23A0292F5}" dt="2024-07-22T09:31:39.635" v="1061" actId="47"/>
        <pc:sldMkLst>
          <pc:docMk/>
          <pc:sldMk cId="305000172" sldId="311"/>
        </pc:sldMkLst>
      </pc:sldChg>
      <pc:sldChg chg="new del">
        <pc:chgData name="John D. Hocknell" userId="d63b9ad5-f78f-4c1d-baa4-d38296bc0094" providerId="ADAL" clId="{42AEC26B-6954-4717-BC48-7ED23A0292F5}" dt="2024-07-22T09:31:56.517" v="1065" actId="47"/>
        <pc:sldMkLst>
          <pc:docMk/>
          <pc:sldMk cId="3843946301" sldId="311"/>
        </pc:sldMkLst>
      </pc:sldChg>
      <pc:sldChg chg="del">
        <pc:chgData name="John D. Hocknell" userId="d63b9ad5-f78f-4c1d-baa4-d38296bc0094" providerId="ADAL" clId="{42AEC26B-6954-4717-BC48-7ED23A0292F5}" dt="2024-07-22T19:50:10.031" v="3808" actId="47"/>
        <pc:sldMkLst>
          <pc:docMk/>
          <pc:sldMk cId="4228901380" sldId="311"/>
        </pc:sldMkLst>
      </pc:sldChg>
      <pc:sldChg chg="new del">
        <pc:chgData name="John D. Hocknell" userId="d63b9ad5-f78f-4c1d-baa4-d38296bc0094" providerId="ADAL" clId="{42AEC26B-6954-4717-BC48-7ED23A0292F5}" dt="2024-07-22T09:31:38.431" v="1060" actId="47"/>
        <pc:sldMkLst>
          <pc:docMk/>
          <pc:sldMk cId="4126997483" sldId="312"/>
        </pc:sldMkLst>
      </pc:sldChg>
      <pc:sldChg chg="addSp delSp modSp mod addCm delCm">
        <pc:chgData name="John D. Hocknell" userId="d63b9ad5-f78f-4c1d-baa4-d38296bc0094" providerId="ADAL" clId="{42AEC26B-6954-4717-BC48-7ED23A0292F5}" dt="2024-07-23T03:13:45.860" v="5328"/>
        <pc:sldMkLst>
          <pc:docMk/>
          <pc:sldMk cId="2613166702" sldId="313"/>
        </pc:sldMkLst>
        <pc:spChg chg="mod">
          <ac:chgData name="John D. Hocknell" userId="d63b9ad5-f78f-4c1d-baa4-d38296bc0094" providerId="ADAL" clId="{42AEC26B-6954-4717-BC48-7ED23A0292F5}" dt="2024-07-23T03:05:29.829" v="5195" actId="1076"/>
          <ac:spMkLst>
            <pc:docMk/>
            <pc:sldMk cId="2613166702" sldId="313"/>
            <ac:spMk id="2" creationId="{38A525A8-1160-8CF1-30A7-6BEE3CB68D1C}"/>
          </ac:spMkLst>
        </pc:spChg>
        <pc:spChg chg="add del mod">
          <ac:chgData name="John D. Hocknell" userId="d63b9ad5-f78f-4c1d-baa4-d38296bc0094" providerId="ADAL" clId="{42AEC26B-6954-4717-BC48-7ED23A0292F5}" dt="2024-07-22T21:29:12.592" v="4426"/>
          <ac:spMkLst>
            <pc:docMk/>
            <pc:sldMk cId="2613166702" sldId="313"/>
            <ac:spMk id="5" creationId="{E2088147-C331-B09A-0E15-D2FF74F7E3BF}"/>
          </ac:spMkLst>
        </pc:spChg>
        <pc:spChg chg="add del mod">
          <ac:chgData name="John D. Hocknell" userId="d63b9ad5-f78f-4c1d-baa4-d38296bc0094" providerId="ADAL" clId="{42AEC26B-6954-4717-BC48-7ED23A0292F5}" dt="2024-07-22T21:32:42.685" v="4455"/>
          <ac:spMkLst>
            <pc:docMk/>
            <pc:sldMk cId="2613166702" sldId="313"/>
            <ac:spMk id="6" creationId="{C1D93F82-FE75-731B-1A7C-061CC985EFF5}"/>
          </ac:spMkLst>
        </pc:spChg>
        <pc:spChg chg="add del mod">
          <ac:chgData name="John D. Hocknell" userId="d63b9ad5-f78f-4c1d-baa4-d38296bc0094" providerId="ADAL" clId="{42AEC26B-6954-4717-BC48-7ED23A0292F5}" dt="2024-07-22T21:34:05.347" v="4468"/>
          <ac:spMkLst>
            <pc:docMk/>
            <pc:sldMk cId="2613166702" sldId="313"/>
            <ac:spMk id="7" creationId="{DBFFD9C2-F66E-B76A-E4E9-80FBE709BDFA}"/>
          </ac:spMkLst>
        </pc:spChg>
        <pc:spChg chg="add mod">
          <ac:chgData name="John D. Hocknell" userId="d63b9ad5-f78f-4c1d-baa4-d38296bc0094" providerId="ADAL" clId="{42AEC26B-6954-4717-BC48-7ED23A0292F5}" dt="2024-07-22T21:36:09.588" v="4484"/>
          <ac:spMkLst>
            <pc:docMk/>
            <pc:sldMk cId="2613166702" sldId="313"/>
            <ac:spMk id="8" creationId="{6B74A584-1EBD-8FEF-A5ED-603D6E16771B}"/>
          </ac:spMkLst>
        </pc:spChg>
        <pc:spChg chg="add del mod">
          <ac:chgData name="John D. Hocknell" userId="d63b9ad5-f78f-4c1d-baa4-d38296bc0094" providerId="ADAL" clId="{42AEC26B-6954-4717-BC48-7ED23A0292F5}" dt="2024-07-22T21:44:38.189" v="4507"/>
          <ac:spMkLst>
            <pc:docMk/>
            <pc:sldMk cId="2613166702" sldId="313"/>
            <ac:spMk id="9" creationId="{81A14E57-2BCE-AA1E-43FF-804E9FF8A4B6}"/>
          </ac:spMkLst>
        </pc:spChg>
        <pc:spChg chg="add mod">
          <ac:chgData name="John D. Hocknell" userId="d63b9ad5-f78f-4c1d-baa4-d38296bc0094" providerId="ADAL" clId="{42AEC26B-6954-4717-BC48-7ED23A0292F5}" dt="2024-07-23T02:58:24.793" v="5141" actId="571"/>
          <ac:spMkLst>
            <pc:docMk/>
            <pc:sldMk cId="2613166702" sldId="313"/>
            <ac:spMk id="10" creationId="{E05F3425-F709-8197-B9E0-6E437D17CD1B}"/>
          </ac:spMkLst>
        </pc:spChg>
        <pc:spChg chg="add mod">
          <ac:chgData name="John D. Hocknell" userId="d63b9ad5-f78f-4c1d-baa4-d38296bc0094" providerId="ADAL" clId="{42AEC26B-6954-4717-BC48-7ED23A0292F5}" dt="2024-07-23T02:58:24.793" v="5141" actId="571"/>
          <ac:spMkLst>
            <pc:docMk/>
            <pc:sldMk cId="2613166702" sldId="313"/>
            <ac:spMk id="11" creationId="{DA708B78-3F13-EAB5-3B45-20D287A5180E}"/>
          </ac:spMkLst>
        </pc:spChg>
        <pc:spChg chg="add mod">
          <ac:chgData name="John D. Hocknell" userId="d63b9ad5-f78f-4c1d-baa4-d38296bc0094" providerId="ADAL" clId="{42AEC26B-6954-4717-BC48-7ED23A0292F5}" dt="2024-07-23T02:58:24.793" v="5141" actId="571"/>
          <ac:spMkLst>
            <pc:docMk/>
            <pc:sldMk cId="2613166702" sldId="313"/>
            <ac:spMk id="12" creationId="{6C7F33E7-34B6-2ACD-5C4B-9BE8BEE3D899}"/>
          </ac:spMkLst>
        </pc:spChg>
        <pc:spChg chg="add mod">
          <ac:chgData name="John D. Hocknell" userId="d63b9ad5-f78f-4c1d-baa4-d38296bc0094" providerId="ADAL" clId="{42AEC26B-6954-4717-BC48-7ED23A0292F5}" dt="2024-07-23T02:58:24.793" v="5141" actId="571"/>
          <ac:spMkLst>
            <pc:docMk/>
            <pc:sldMk cId="2613166702" sldId="313"/>
            <ac:spMk id="13" creationId="{F75EE74C-507C-7894-A2DB-9FBC58CA3783}"/>
          </ac:spMkLst>
        </pc:spChg>
        <pc:spChg chg="add mod">
          <ac:chgData name="John D. Hocknell" userId="d63b9ad5-f78f-4c1d-baa4-d38296bc0094" providerId="ADAL" clId="{42AEC26B-6954-4717-BC48-7ED23A0292F5}" dt="2024-07-23T02:58:24.793" v="5141" actId="571"/>
          <ac:spMkLst>
            <pc:docMk/>
            <pc:sldMk cId="2613166702" sldId="313"/>
            <ac:spMk id="16" creationId="{FAD39ED8-F224-6012-4DBB-6F533AD76981}"/>
          </ac:spMkLst>
        </pc:spChg>
        <pc:spChg chg="add mod">
          <ac:chgData name="John D. Hocknell" userId="d63b9ad5-f78f-4c1d-baa4-d38296bc0094" providerId="ADAL" clId="{42AEC26B-6954-4717-BC48-7ED23A0292F5}" dt="2024-07-23T02:58:24.793" v="5141" actId="571"/>
          <ac:spMkLst>
            <pc:docMk/>
            <pc:sldMk cId="2613166702" sldId="313"/>
            <ac:spMk id="17" creationId="{70B92D36-EC47-683E-D0FB-B2500B6C3455}"/>
          </ac:spMkLst>
        </pc:spChg>
        <pc:spChg chg="mod">
          <ac:chgData name="John D. Hocknell" userId="d63b9ad5-f78f-4c1d-baa4-d38296bc0094" providerId="ADAL" clId="{42AEC26B-6954-4717-BC48-7ED23A0292F5}" dt="2024-07-23T03:04:35.937" v="5188" actId="1076"/>
          <ac:spMkLst>
            <pc:docMk/>
            <pc:sldMk cId="2613166702" sldId="313"/>
            <ac:spMk id="47" creationId="{67F7E649-E4A7-B4B5-19ED-4033CC2168A8}"/>
          </ac:spMkLst>
        </pc:spChg>
        <pc:spChg chg="mod">
          <ac:chgData name="John D. Hocknell" userId="d63b9ad5-f78f-4c1d-baa4-d38296bc0094" providerId="ADAL" clId="{42AEC26B-6954-4717-BC48-7ED23A0292F5}" dt="2024-07-23T03:04:35.937" v="5188" actId="1076"/>
          <ac:spMkLst>
            <pc:docMk/>
            <pc:sldMk cId="2613166702" sldId="313"/>
            <ac:spMk id="48" creationId="{2E3B9A66-1104-3149-0307-DE9AA9AD6F1D}"/>
          </ac:spMkLst>
        </pc:spChg>
        <pc:spChg chg="mod topLvl">
          <ac:chgData name="John D. Hocknell" userId="d63b9ad5-f78f-4c1d-baa4-d38296bc0094" providerId="ADAL" clId="{42AEC26B-6954-4717-BC48-7ED23A0292F5}" dt="2024-07-23T03:05:25.411" v="5193" actId="12788"/>
          <ac:spMkLst>
            <pc:docMk/>
            <pc:sldMk cId="2613166702" sldId="313"/>
            <ac:spMk id="49" creationId="{BE449502-2232-D655-83D6-A843F75068F0}"/>
          </ac:spMkLst>
        </pc:spChg>
        <pc:spChg chg="mod">
          <ac:chgData name="John D. Hocknell" userId="d63b9ad5-f78f-4c1d-baa4-d38296bc0094" providerId="ADAL" clId="{42AEC26B-6954-4717-BC48-7ED23A0292F5}" dt="2024-07-23T03:05:11.197" v="5191" actId="12788"/>
          <ac:spMkLst>
            <pc:docMk/>
            <pc:sldMk cId="2613166702" sldId="313"/>
            <ac:spMk id="50" creationId="{7E7627D8-B076-EE0E-C965-1053C8A46272}"/>
          </ac:spMkLst>
        </pc:spChg>
        <pc:spChg chg="mod topLvl">
          <ac:chgData name="John D. Hocknell" userId="d63b9ad5-f78f-4c1d-baa4-d38296bc0094" providerId="ADAL" clId="{42AEC26B-6954-4717-BC48-7ED23A0292F5}" dt="2024-07-23T03:05:19.110" v="5192" actId="12788"/>
          <ac:spMkLst>
            <pc:docMk/>
            <pc:sldMk cId="2613166702" sldId="313"/>
            <ac:spMk id="51" creationId="{C5537C1D-0FD6-BFA4-BAC8-1A736D4CC0DA}"/>
          </ac:spMkLst>
        </pc:spChg>
        <pc:spChg chg="mod">
          <ac:chgData name="John D. Hocknell" userId="d63b9ad5-f78f-4c1d-baa4-d38296bc0094" providerId="ADAL" clId="{42AEC26B-6954-4717-BC48-7ED23A0292F5}" dt="2024-07-23T03:05:02.762" v="5190" actId="12788"/>
          <ac:spMkLst>
            <pc:docMk/>
            <pc:sldMk cId="2613166702" sldId="313"/>
            <ac:spMk id="52" creationId="{05ED8D3C-DFE7-0556-9424-C9071EE1F4B8}"/>
          </ac:spMkLst>
        </pc:spChg>
        <pc:spChg chg="mod">
          <ac:chgData name="John D. Hocknell" userId="d63b9ad5-f78f-4c1d-baa4-d38296bc0094" providerId="ADAL" clId="{42AEC26B-6954-4717-BC48-7ED23A0292F5}" dt="2024-07-23T03:05:02.762" v="5190" actId="12788"/>
          <ac:spMkLst>
            <pc:docMk/>
            <pc:sldMk cId="2613166702" sldId="313"/>
            <ac:spMk id="53" creationId="{33557720-502E-0684-CDA8-DF2CA3B2F846}"/>
          </ac:spMkLst>
        </pc:spChg>
        <pc:spChg chg="mod">
          <ac:chgData name="John D. Hocknell" userId="d63b9ad5-f78f-4c1d-baa4-d38296bc0094" providerId="ADAL" clId="{42AEC26B-6954-4717-BC48-7ED23A0292F5}" dt="2024-07-23T03:05:02.762" v="5190" actId="12788"/>
          <ac:spMkLst>
            <pc:docMk/>
            <pc:sldMk cId="2613166702" sldId="313"/>
            <ac:spMk id="54" creationId="{04CF487F-9F5A-74FA-82C4-F0FAC79EDD61}"/>
          </ac:spMkLst>
        </pc:spChg>
        <pc:spChg chg="mod topLvl">
          <ac:chgData name="John D. Hocknell" userId="d63b9ad5-f78f-4c1d-baa4-d38296bc0094" providerId="ADAL" clId="{42AEC26B-6954-4717-BC48-7ED23A0292F5}" dt="2024-07-23T03:05:19.110" v="5192" actId="12788"/>
          <ac:spMkLst>
            <pc:docMk/>
            <pc:sldMk cId="2613166702" sldId="313"/>
            <ac:spMk id="55" creationId="{1224DD88-174A-C3F3-9154-5A3C263221EB}"/>
          </ac:spMkLst>
        </pc:spChg>
        <pc:spChg chg="mod topLvl">
          <ac:chgData name="John D. Hocknell" userId="d63b9ad5-f78f-4c1d-baa4-d38296bc0094" providerId="ADAL" clId="{42AEC26B-6954-4717-BC48-7ED23A0292F5}" dt="2024-07-23T03:05:25.411" v="5193" actId="12788"/>
          <ac:spMkLst>
            <pc:docMk/>
            <pc:sldMk cId="2613166702" sldId="313"/>
            <ac:spMk id="56" creationId="{E58CFE0F-5DFA-E495-9E79-9C87022670EE}"/>
          </ac:spMkLst>
        </pc:spChg>
        <pc:spChg chg="mod">
          <ac:chgData name="John D. Hocknell" userId="d63b9ad5-f78f-4c1d-baa4-d38296bc0094" providerId="ADAL" clId="{42AEC26B-6954-4717-BC48-7ED23A0292F5}" dt="2024-07-23T03:05:02.762" v="5190" actId="12788"/>
          <ac:spMkLst>
            <pc:docMk/>
            <pc:sldMk cId="2613166702" sldId="313"/>
            <ac:spMk id="57" creationId="{8BDAEEA2-90D1-73B8-ECF6-5C4EBAB45EBF}"/>
          </ac:spMkLst>
        </pc:spChg>
        <pc:spChg chg="mod topLvl">
          <ac:chgData name="John D. Hocknell" userId="d63b9ad5-f78f-4c1d-baa4-d38296bc0094" providerId="ADAL" clId="{42AEC26B-6954-4717-BC48-7ED23A0292F5}" dt="2024-07-23T03:05:19.110" v="5192" actId="12788"/>
          <ac:spMkLst>
            <pc:docMk/>
            <pc:sldMk cId="2613166702" sldId="313"/>
            <ac:spMk id="58" creationId="{6A736788-4031-3C04-BDD2-675A1DF4C6E7}"/>
          </ac:spMkLst>
        </pc:spChg>
        <pc:spChg chg="mod">
          <ac:chgData name="John D. Hocknell" userId="d63b9ad5-f78f-4c1d-baa4-d38296bc0094" providerId="ADAL" clId="{42AEC26B-6954-4717-BC48-7ED23A0292F5}" dt="2024-07-23T03:01:28.056" v="5158" actId="14100"/>
          <ac:spMkLst>
            <pc:docMk/>
            <pc:sldMk cId="2613166702" sldId="313"/>
            <ac:spMk id="59" creationId="{7ECF87B2-7341-D8B3-4A47-97B3119A3023}"/>
          </ac:spMkLst>
        </pc:spChg>
        <pc:spChg chg="mod">
          <ac:chgData name="John D. Hocknell" userId="d63b9ad5-f78f-4c1d-baa4-d38296bc0094" providerId="ADAL" clId="{42AEC26B-6954-4717-BC48-7ED23A0292F5}" dt="2024-07-23T03:01:35.074" v="5159" actId="1076"/>
          <ac:spMkLst>
            <pc:docMk/>
            <pc:sldMk cId="2613166702" sldId="313"/>
            <ac:spMk id="60" creationId="{A42DB345-85B6-02AA-02C9-1AC84DC19BD2}"/>
          </ac:spMkLst>
        </pc:spChg>
        <pc:spChg chg="mod">
          <ac:chgData name="John D. Hocknell" userId="d63b9ad5-f78f-4c1d-baa4-d38296bc0094" providerId="ADAL" clId="{42AEC26B-6954-4717-BC48-7ED23A0292F5}" dt="2024-07-22T21:45:33.179" v="4509" actId="1076"/>
          <ac:spMkLst>
            <pc:docMk/>
            <pc:sldMk cId="2613166702" sldId="313"/>
            <ac:spMk id="61" creationId="{FBA3D1D1-1663-57E7-0393-1FE63F9E4696}"/>
          </ac:spMkLst>
        </pc:spChg>
        <pc:spChg chg="mod">
          <ac:chgData name="John D. Hocknell" userId="d63b9ad5-f78f-4c1d-baa4-d38296bc0094" providerId="ADAL" clId="{42AEC26B-6954-4717-BC48-7ED23A0292F5}" dt="2024-07-23T03:04:35.937" v="5188" actId="1076"/>
          <ac:spMkLst>
            <pc:docMk/>
            <pc:sldMk cId="2613166702" sldId="313"/>
            <ac:spMk id="62" creationId="{C5C61510-8A3C-DFD2-EE5F-676EFBA0F540}"/>
          </ac:spMkLst>
        </pc:spChg>
        <pc:spChg chg="mod">
          <ac:chgData name="John D. Hocknell" userId="d63b9ad5-f78f-4c1d-baa4-d38296bc0094" providerId="ADAL" clId="{42AEC26B-6954-4717-BC48-7ED23A0292F5}" dt="2024-07-23T03:04:35.937" v="5188" actId="1076"/>
          <ac:spMkLst>
            <pc:docMk/>
            <pc:sldMk cId="2613166702" sldId="313"/>
            <ac:spMk id="63" creationId="{D8EFD97E-B850-7A0C-BCD6-D427236FA2CE}"/>
          </ac:spMkLst>
        </pc:spChg>
        <pc:spChg chg="mod topLvl">
          <ac:chgData name="John D. Hocknell" userId="d63b9ad5-f78f-4c1d-baa4-d38296bc0094" providerId="ADAL" clId="{42AEC26B-6954-4717-BC48-7ED23A0292F5}" dt="2024-07-23T03:05:25.411" v="5193" actId="12788"/>
          <ac:spMkLst>
            <pc:docMk/>
            <pc:sldMk cId="2613166702" sldId="313"/>
            <ac:spMk id="64" creationId="{C80497BB-C040-8C21-F190-CECFBE415CF1}"/>
          </ac:spMkLst>
        </pc:spChg>
        <pc:spChg chg="mod">
          <ac:chgData name="John D. Hocknell" userId="d63b9ad5-f78f-4c1d-baa4-d38296bc0094" providerId="ADAL" clId="{42AEC26B-6954-4717-BC48-7ED23A0292F5}" dt="2024-07-23T03:01:16.414" v="5156" actId="14100"/>
          <ac:spMkLst>
            <pc:docMk/>
            <pc:sldMk cId="2613166702" sldId="313"/>
            <ac:spMk id="65" creationId="{7FB0C5FD-F5CD-6910-9483-A5DCE6A6FBCF}"/>
          </ac:spMkLst>
        </pc:spChg>
        <pc:spChg chg="add del mod">
          <ac:chgData name="John D. Hocknell" userId="d63b9ad5-f78f-4c1d-baa4-d38296bc0094" providerId="ADAL" clId="{42AEC26B-6954-4717-BC48-7ED23A0292F5}" dt="2024-07-22T21:44:04.004" v="4498" actId="478"/>
          <ac:spMkLst>
            <pc:docMk/>
            <pc:sldMk cId="2613166702" sldId="313"/>
            <ac:spMk id="66" creationId="{BE9FEA68-BAE3-1C45-0102-4676DE457568}"/>
          </ac:spMkLst>
        </pc:spChg>
        <pc:spChg chg="del mod">
          <ac:chgData name="John D. Hocknell" userId="d63b9ad5-f78f-4c1d-baa4-d38296bc0094" providerId="ADAL" clId="{42AEC26B-6954-4717-BC48-7ED23A0292F5}" dt="2024-07-22T21:44:06.329" v="4499" actId="478"/>
          <ac:spMkLst>
            <pc:docMk/>
            <pc:sldMk cId="2613166702" sldId="313"/>
            <ac:spMk id="67" creationId="{3D5EDF66-1416-1EFA-2D9F-4EA92D584BD7}"/>
          </ac:spMkLst>
        </pc:spChg>
        <pc:spChg chg="del mod">
          <ac:chgData name="John D. Hocknell" userId="d63b9ad5-f78f-4c1d-baa4-d38296bc0094" providerId="ADAL" clId="{42AEC26B-6954-4717-BC48-7ED23A0292F5}" dt="2024-07-22T21:43:47.793" v="4494" actId="478"/>
          <ac:spMkLst>
            <pc:docMk/>
            <pc:sldMk cId="2613166702" sldId="313"/>
            <ac:spMk id="68" creationId="{75D3E243-3DC0-19D6-31A9-9432AE6C7857}"/>
          </ac:spMkLst>
        </pc:spChg>
        <pc:spChg chg="del mod">
          <ac:chgData name="John D. Hocknell" userId="d63b9ad5-f78f-4c1d-baa4-d38296bc0094" providerId="ADAL" clId="{42AEC26B-6954-4717-BC48-7ED23A0292F5}" dt="2024-07-22T21:32:46.680" v="4456" actId="478"/>
          <ac:spMkLst>
            <pc:docMk/>
            <pc:sldMk cId="2613166702" sldId="313"/>
            <ac:spMk id="69" creationId="{D371CDE1-9386-E16F-B6D3-EB191FB04AC6}"/>
          </ac:spMkLst>
        </pc:spChg>
        <pc:spChg chg="add del mod">
          <ac:chgData name="John D. Hocknell" userId="d63b9ad5-f78f-4c1d-baa4-d38296bc0094" providerId="ADAL" clId="{42AEC26B-6954-4717-BC48-7ED23A0292F5}" dt="2024-07-22T21:34:59.383" v="4476" actId="478"/>
          <ac:spMkLst>
            <pc:docMk/>
            <pc:sldMk cId="2613166702" sldId="313"/>
            <ac:spMk id="70" creationId="{AE04F72A-FC17-E51E-3461-2FD92C9AD804}"/>
          </ac:spMkLst>
        </pc:spChg>
        <pc:spChg chg="mod">
          <ac:chgData name="John D. Hocknell" userId="d63b9ad5-f78f-4c1d-baa4-d38296bc0094" providerId="ADAL" clId="{42AEC26B-6954-4717-BC48-7ED23A0292F5}" dt="2024-07-23T03:05:11.197" v="5191" actId="12788"/>
          <ac:spMkLst>
            <pc:docMk/>
            <pc:sldMk cId="2613166702" sldId="313"/>
            <ac:spMk id="84" creationId="{A94D6AE9-1603-2585-54B5-9A3E3B89CDB2}"/>
          </ac:spMkLst>
        </pc:spChg>
        <pc:grpChg chg="add del mod">
          <ac:chgData name="John D. Hocknell" userId="d63b9ad5-f78f-4c1d-baa4-d38296bc0094" providerId="ADAL" clId="{42AEC26B-6954-4717-BC48-7ED23A0292F5}" dt="2024-07-22T22:25:26.710" v="4697" actId="165"/>
          <ac:grpSpMkLst>
            <pc:docMk/>
            <pc:sldMk cId="2613166702" sldId="313"/>
            <ac:grpSpMk id="10" creationId="{994ECC89-4FAD-8F42-5FDE-5897F3F0C82B}"/>
          </ac:grpSpMkLst>
        </pc:grpChg>
        <pc:cxnChg chg="add del">
          <ac:chgData name="John D. Hocknell" userId="d63b9ad5-f78f-4c1d-baa4-d38296bc0094" providerId="ADAL" clId="{42AEC26B-6954-4717-BC48-7ED23A0292F5}" dt="2024-07-23T03:00:11.228" v="5147" actId="478"/>
          <ac:cxnSpMkLst>
            <pc:docMk/>
            <pc:sldMk cId="2613166702" sldId="313"/>
            <ac:cxnSpMk id="4" creationId="{E224E474-92F8-C225-A7D3-38BFFEA0929C}"/>
          </ac:cxnSpMkLst>
        </pc:cxnChg>
        <pc:cxnChg chg="add mod">
          <ac:chgData name="John D. Hocknell" userId="d63b9ad5-f78f-4c1d-baa4-d38296bc0094" providerId="ADAL" clId="{42AEC26B-6954-4717-BC48-7ED23A0292F5}" dt="2024-07-23T02:58:24.793" v="5141" actId="571"/>
          <ac:cxnSpMkLst>
            <pc:docMk/>
            <pc:sldMk cId="2613166702" sldId="313"/>
            <ac:cxnSpMk id="14" creationId="{AAE90966-F77E-7267-80F0-70DCB0B3DA31}"/>
          </ac:cxnSpMkLst>
        </pc:cxnChg>
        <pc:cxnChg chg="add mod">
          <ac:chgData name="John D. Hocknell" userId="d63b9ad5-f78f-4c1d-baa4-d38296bc0094" providerId="ADAL" clId="{42AEC26B-6954-4717-BC48-7ED23A0292F5}" dt="2024-07-23T02:58:24.793" v="5141" actId="571"/>
          <ac:cxnSpMkLst>
            <pc:docMk/>
            <pc:sldMk cId="2613166702" sldId="313"/>
            <ac:cxnSpMk id="15" creationId="{1EDC4D8E-8231-FDB1-D6DF-B8438DE2FD3C}"/>
          </ac:cxnSpMkLst>
        </pc:cxnChg>
        <pc:cxnChg chg="add mod">
          <ac:chgData name="John D. Hocknell" userId="d63b9ad5-f78f-4c1d-baa4-d38296bc0094" providerId="ADAL" clId="{42AEC26B-6954-4717-BC48-7ED23A0292F5}" dt="2024-07-23T02:58:24.793" v="5141" actId="571"/>
          <ac:cxnSpMkLst>
            <pc:docMk/>
            <pc:sldMk cId="2613166702" sldId="313"/>
            <ac:cxnSpMk id="18" creationId="{B6189934-35A9-C72F-00D3-F0F3B54C4260}"/>
          </ac:cxnSpMkLst>
        </pc:cxnChg>
        <pc:cxnChg chg="add mod">
          <ac:chgData name="John D. Hocknell" userId="d63b9ad5-f78f-4c1d-baa4-d38296bc0094" providerId="ADAL" clId="{42AEC26B-6954-4717-BC48-7ED23A0292F5}" dt="2024-07-23T02:58:24.793" v="5141" actId="571"/>
          <ac:cxnSpMkLst>
            <pc:docMk/>
            <pc:sldMk cId="2613166702" sldId="313"/>
            <ac:cxnSpMk id="19" creationId="{BBEB858B-BDB1-9A03-A788-93527515A0A1}"/>
          </ac:cxnSpMkLst>
        </pc:cxnChg>
        <pc:cxnChg chg="mod topLvl">
          <ac:chgData name="John D. Hocknell" userId="d63b9ad5-f78f-4c1d-baa4-d38296bc0094" providerId="ADAL" clId="{42AEC26B-6954-4717-BC48-7ED23A0292F5}" dt="2024-07-23T03:05:25.411" v="5193" actId="12788"/>
          <ac:cxnSpMkLst>
            <pc:docMk/>
            <pc:sldMk cId="2613166702" sldId="313"/>
            <ac:cxnSpMk id="71" creationId="{97722079-0E0B-2FA9-9806-6DE26968501F}"/>
          </ac:cxnSpMkLst>
        </pc:cxnChg>
        <pc:cxnChg chg="mod topLvl">
          <ac:chgData name="John D. Hocknell" userId="d63b9ad5-f78f-4c1d-baa4-d38296bc0094" providerId="ADAL" clId="{42AEC26B-6954-4717-BC48-7ED23A0292F5}" dt="2024-07-23T03:05:19.110" v="5192" actId="12788"/>
          <ac:cxnSpMkLst>
            <pc:docMk/>
            <pc:sldMk cId="2613166702" sldId="313"/>
            <ac:cxnSpMk id="72" creationId="{6DE3DBF0-67F5-A710-7ABB-30EAE55798E5}"/>
          </ac:cxnSpMkLst>
        </pc:cxnChg>
        <pc:cxnChg chg="mod">
          <ac:chgData name="John D. Hocknell" userId="d63b9ad5-f78f-4c1d-baa4-d38296bc0094" providerId="ADAL" clId="{42AEC26B-6954-4717-BC48-7ED23A0292F5}" dt="2024-07-23T03:04:35.937" v="5188" actId="1076"/>
          <ac:cxnSpMkLst>
            <pc:docMk/>
            <pc:sldMk cId="2613166702" sldId="313"/>
            <ac:cxnSpMk id="73" creationId="{2AED5EFC-1EAF-45EF-FCFC-AB69AEDE2C7C}"/>
          </ac:cxnSpMkLst>
        </pc:cxnChg>
        <pc:cxnChg chg="mod topLvl">
          <ac:chgData name="John D. Hocknell" userId="d63b9ad5-f78f-4c1d-baa4-d38296bc0094" providerId="ADAL" clId="{42AEC26B-6954-4717-BC48-7ED23A0292F5}" dt="2024-07-23T03:05:19.110" v="5192" actId="12788"/>
          <ac:cxnSpMkLst>
            <pc:docMk/>
            <pc:sldMk cId="2613166702" sldId="313"/>
            <ac:cxnSpMk id="74" creationId="{1183080C-8EC5-CEAA-62BF-ED84FC7E42B6}"/>
          </ac:cxnSpMkLst>
        </pc:cxnChg>
        <pc:cxnChg chg="mod">
          <ac:chgData name="John D. Hocknell" userId="d63b9ad5-f78f-4c1d-baa4-d38296bc0094" providerId="ADAL" clId="{42AEC26B-6954-4717-BC48-7ED23A0292F5}" dt="2024-07-23T03:04:35.937" v="5188" actId="1076"/>
          <ac:cxnSpMkLst>
            <pc:docMk/>
            <pc:sldMk cId="2613166702" sldId="313"/>
            <ac:cxnSpMk id="75" creationId="{05784000-16DA-6C33-3739-C370C0C15B88}"/>
          </ac:cxnSpMkLst>
        </pc:cxnChg>
        <pc:cxnChg chg="del mod topLvl">
          <ac:chgData name="John D. Hocknell" userId="d63b9ad5-f78f-4c1d-baa4-d38296bc0094" providerId="ADAL" clId="{42AEC26B-6954-4717-BC48-7ED23A0292F5}" dt="2024-07-23T03:06:04.978" v="5198" actId="478"/>
          <ac:cxnSpMkLst>
            <pc:docMk/>
            <pc:sldMk cId="2613166702" sldId="313"/>
            <ac:cxnSpMk id="76" creationId="{23FCA13D-CC67-273E-F892-551B3BA01C3B}"/>
          </ac:cxnSpMkLst>
        </pc:cxnChg>
        <pc:cxnChg chg="mod">
          <ac:chgData name="John D. Hocknell" userId="d63b9ad5-f78f-4c1d-baa4-d38296bc0094" providerId="ADAL" clId="{42AEC26B-6954-4717-BC48-7ED23A0292F5}" dt="2024-07-23T03:05:02.762" v="5190" actId="12788"/>
          <ac:cxnSpMkLst>
            <pc:docMk/>
            <pc:sldMk cId="2613166702" sldId="313"/>
            <ac:cxnSpMk id="77" creationId="{3B5EF5FC-C812-9232-BAA2-530D2E52F494}"/>
          </ac:cxnSpMkLst>
        </pc:cxnChg>
        <pc:cxnChg chg="mod">
          <ac:chgData name="John D. Hocknell" userId="d63b9ad5-f78f-4c1d-baa4-d38296bc0094" providerId="ADAL" clId="{42AEC26B-6954-4717-BC48-7ED23A0292F5}" dt="2024-07-23T03:05:02.762" v="5190" actId="12788"/>
          <ac:cxnSpMkLst>
            <pc:docMk/>
            <pc:sldMk cId="2613166702" sldId="313"/>
            <ac:cxnSpMk id="78" creationId="{D9F43BFD-152F-4833-F287-6656C13354E2}"/>
          </ac:cxnSpMkLst>
        </pc:cxnChg>
        <pc:cxnChg chg="del mod topLvl">
          <ac:chgData name="John D. Hocknell" userId="d63b9ad5-f78f-4c1d-baa4-d38296bc0094" providerId="ADAL" clId="{42AEC26B-6954-4717-BC48-7ED23A0292F5}" dt="2024-07-23T03:06:04.978" v="5198" actId="478"/>
          <ac:cxnSpMkLst>
            <pc:docMk/>
            <pc:sldMk cId="2613166702" sldId="313"/>
            <ac:cxnSpMk id="79" creationId="{D8A1ED00-91A7-6A7E-47B0-27F3E83E1ED5}"/>
          </ac:cxnSpMkLst>
        </pc:cxnChg>
        <pc:cxnChg chg="del mod topLvl">
          <ac:chgData name="John D. Hocknell" userId="d63b9ad5-f78f-4c1d-baa4-d38296bc0094" providerId="ADAL" clId="{42AEC26B-6954-4717-BC48-7ED23A0292F5}" dt="2024-07-23T03:06:03.104" v="5197" actId="478"/>
          <ac:cxnSpMkLst>
            <pc:docMk/>
            <pc:sldMk cId="2613166702" sldId="313"/>
            <ac:cxnSpMk id="80" creationId="{8ECA6915-1E62-D725-D2C6-ADCB1341ADE9}"/>
          </ac:cxnSpMkLst>
        </pc:cxnChg>
        <pc:cxnChg chg="del mod topLvl">
          <ac:chgData name="John D. Hocknell" userId="d63b9ad5-f78f-4c1d-baa4-d38296bc0094" providerId="ADAL" clId="{42AEC26B-6954-4717-BC48-7ED23A0292F5}" dt="2024-07-23T03:06:03.104" v="5197" actId="478"/>
          <ac:cxnSpMkLst>
            <pc:docMk/>
            <pc:sldMk cId="2613166702" sldId="313"/>
            <ac:cxnSpMk id="81" creationId="{F101D768-9C90-CB46-8609-ADFC53F8B837}"/>
          </ac:cxnSpMkLst>
        </pc:cxnChg>
        <pc:cxnChg chg="mod">
          <ac:chgData name="John D. Hocknell" userId="d63b9ad5-f78f-4c1d-baa4-d38296bc0094" providerId="ADAL" clId="{42AEC26B-6954-4717-BC48-7ED23A0292F5}" dt="2024-07-23T03:05:02.762" v="5190" actId="12788"/>
          <ac:cxnSpMkLst>
            <pc:docMk/>
            <pc:sldMk cId="2613166702" sldId="313"/>
            <ac:cxnSpMk id="82" creationId="{8B369C74-FF4C-FC69-DE2C-A50DC99147BB}"/>
          </ac:cxnSpMkLst>
        </pc:cxnChg>
        <pc:cxnChg chg="mod">
          <ac:chgData name="John D. Hocknell" userId="d63b9ad5-f78f-4c1d-baa4-d38296bc0094" providerId="ADAL" clId="{42AEC26B-6954-4717-BC48-7ED23A0292F5}" dt="2024-07-23T03:05:02.762" v="5190" actId="12788"/>
          <ac:cxnSpMkLst>
            <pc:docMk/>
            <pc:sldMk cId="2613166702" sldId="313"/>
            <ac:cxnSpMk id="83" creationId="{ABC23D2F-0A96-D71F-74F0-CADFCE1239AF}"/>
          </ac:cxnSpMkLst>
        </pc:cxnChg>
        <pc:cxnChg chg="mod">
          <ac:chgData name="John D. Hocknell" userId="d63b9ad5-f78f-4c1d-baa4-d38296bc0094" providerId="ADAL" clId="{42AEC26B-6954-4717-BC48-7ED23A0292F5}" dt="2024-07-23T03:02:15.950" v="5161" actId="12789"/>
          <ac:cxnSpMkLst>
            <pc:docMk/>
            <pc:sldMk cId="2613166702" sldId="313"/>
            <ac:cxnSpMk id="85" creationId="{AA14751D-0B96-2327-4380-8B94ED3CFA00}"/>
          </ac:cxnSpMkLst>
        </pc:cxnChg>
        <pc:cxnChg chg="del mod">
          <ac:chgData name="John D. Hocknell" userId="d63b9ad5-f78f-4c1d-baa4-d38296bc0094" providerId="ADAL" clId="{42AEC26B-6954-4717-BC48-7ED23A0292F5}" dt="2024-07-23T03:06:10.665" v="5199" actId="478"/>
          <ac:cxnSpMkLst>
            <pc:docMk/>
            <pc:sldMk cId="2613166702" sldId="313"/>
            <ac:cxnSpMk id="86" creationId="{51AE1886-246A-0482-9B7A-9033871A0CD7}"/>
          </ac:cxnSpMkLst>
        </pc:cxnChg>
        <pc:cxnChg chg="mod">
          <ac:chgData name="John D. Hocknell" userId="d63b9ad5-f78f-4c1d-baa4-d38296bc0094" providerId="ADAL" clId="{42AEC26B-6954-4717-BC48-7ED23A0292F5}" dt="2024-07-23T03:05:25.411" v="5193" actId="12788"/>
          <ac:cxnSpMkLst>
            <pc:docMk/>
            <pc:sldMk cId="2613166702" sldId="313"/>
            <ac:cxnSpMk id="87" creationId="{6C5F1572-B6B3-8DEE-468A-63963CB0AF40}"/>
          </ac:cxnSpMkLst>
        </pc:cxnChg>
        <pc:cxnChg chg="mod">
          <ac:chgData name="John D. Hocknell" userId="d63b9ad5-f78f-4c1d-baa4-d38296bc0094" providerId="ADAL" clId="{42AEC26B-6954-4717-BC48-7ED23A0292F5}" dt="2024-07-23T03:02:05.789" v="5160" actId="12789"/>
          <ac:cxnSpMkLst>
            <pc:docMk/>
            <pc:sldMk cId="2613166702" sldId="313"/>
            <ac:cxnSpMk id="88" creationId="{3A2BC861-43A9-6BB5-782F-432E8A1B26B2}"/>
          </ac:cxnSpMkLst>
        </pc:cxnChg>
        <pc:cxnChg chg="mod">
          <ac:chgData name="John D. Hocknell" userId="d63b9ad5-f78f-4c1d-baa4-d38296bc0094" providerId="ADAL" clId="{42AEC26B-6954-4717-BC48-7ED23A0292F5}" dt="2024-07-23T03:05:11.197" v="5191" actId="12788"/>
          <ac:cxnSpMkLst>
            <pc:docMk/>
            <pc:sldMk cId="2613166702" sldId="313"/>
            <ac:cxnSpMk id="89" creationId="{44DD307D-82E9-F5D8-652C-65E0372C131A}"/>
          </ac:cxnSpMkLst>
        </pc:cxnChg>
        <pc:cxnChg chg="add del mod">
          <ac:chgData name="John D. Hocknell" userId="d63b9ad5-f78f-4c1d-baa4-d38296bc0094" providerId="ADAL" clId="{42AEC26B-6954-4717-BC48-7ED23A0292F5}" dt="2024-07-23T03:06:38.995" v="5204" actId="478"/>
          <ac:cxnSpMkLst>
            <pc:docMk/>
            <pc:sldMk cId="2613166702" sldId="313"/>
            <ac:cxnSpMk id="92" creationId="{16E3BC1B-0E72-C96B-7754-C6D2A06EB3CB}"/>
          </ac:cxnSpMkLst>
        </pc:cxnChg>
        <pc:cxnChg chg="add mod">
          <ac:chgData name="John D. Hocknell" userId="d63b9ad5-f78f-4c1d-baa4-d38296bc0094" providerId="ADAL" clId="{42AEC26B-6954-4717-BC48-7ED23A0292F5}" dt="2024-07-23T03:07:03.327" v="5207" actId="208"/>
          <ac:cxnSpMkLst>
            <pc:docMk/>
            <pc:sldMk cId="2613166702" sldId="313"/>
            <ac:cxnSpMk id="95" creationId="{12779E0E-C009-0571-DECE-C707DFF1728D}"/>
          </ac:cxnSpMkLst>
        </pc:cxnChg>
        <pc:cxnChg chg="add mod">
          <ac:chgData name="John D. Hocknell" userId="d63b9ad5-f78f-4c1d-baa4-d38296bc0094" providerId="ADAL" clId="{42AEC26B-6954-4717-BC48-7ED23A0292F5}" dt="2024-07-23T03:07:18.603" v="5210" actId="14100"/>
          <ac:cxnSpMkLst>
            <pc:docMk/>
            <pc:sldMk cId="2613166702" sldId="313"/>
            <ac:cxnSpMk id="97" creationId="{EB3894DF-97E6-5BA2-DC0B-0F160B1EF8B0}"/>
          </ac:cxnSpMkLst>
        </pc:cxnChg>
        <pc:cxnChg chg="add mod">
          <ac:chgData name="John D. Hocknell" userId="d63b9ad5-f78f-4c1d-baa4-d38296bc0094" providerId="ADAL" clId="{42AEC26B-6954-4717-BC48-7ED23A0292F5}" dt="2024-07-23T03:08:22.173" v="5226" actId="14100"/>
          <ac:cxnSpMkLst>
            <pc:docMk/>
            <pc:sldMk cId="2613166702" sldId="313"/>
            <ac:cxnSpMk id="100" creationId="{1BA971C1-1446-293D-99C8-80CCDC1F362F}"/>
          </ac:cxnSpMkLst>
        </pc:cxnChg>
        <pc:cxnChg chg="add mod">
          <ac:chgData name="John D. Hocknell" userId="d63b9ad5-f78f-4c1d-baa4-d38296bc0094" providerId="ADAL" clId="{42AEC26B-6954-4717-BC48-7ED23A0292F5}" dt="2024-07-23T03:08:38.550" v="5229" actId="1076"/>
          <ac:cxnSpMkLst>
            <pc:docMk/>
            <pc:sldMk cId="2613166702" sldId="313"/>
            <ac:cxnSpMk id="108" creationId="{C64A887B-80DB-5440-7CFE-1D7CF12D2644}"/>
          </ac:cxnSpMkLst>
        </pc:cxnChg>
        <pc:cxnChg chg="add mod">
          <ac:chgData name="John D. Hocknell" userId="d63b9ad5-f78f-4c1d-baa4-d38296bc0094" providerId="ADAL" clId="{42AEC26B-6954-4717-BC48-7ED23A0292F5}" dt="2024-07-23T03:08:49.228" v="5232" actId="14100"/>
          <ac:cxnSpMkLst>
            <pc:docMk/>
            <pc:sldMk cId="2613166702" sldId="313"/>
            <ac:cxnSpMk id="109" creationId="{46F0F395-62B9-A201-0361-21061130455E}"/>
          </ac:cxnSpMkLst>
        </pc:cxnChg>
        <pc:extLst>
          <p:ext xmlns:p="http://schemas.openxmlformats.org/presentationml/2006/main" uri="{D6D511B9-2390-475A-947B-AFAB55BFBCF1}">
            <pc226:cmChg xmlns:pc226="http://schemas.microsoft.com/office/powerpoint/2022/06/main/command" chg="del">
              <pc226:chgData name="John D. Hocknell" userId="d63b9ad5-f78f-4c1d-baa4-d38296bc0094" providerId="ADAL" clId="{42AEC26B-6954-4717-BC48-7ED23A0292F5}" dt="2024-07-23T03:06:18.080" v="5201"/>
              <pc2:cmMkLst xmlns:pc2="http://schemas.microsoft.com/office/powerpoint/2019/9/main/command">
                <pc:docMk/>
                <pc:sldMk cId="2613166702" sldId="313"/>
                <pc2:cmMk id="{B7A4DF9A-DCCD-42D0-8B18-24657C4F04FF}"/>
              </pc2:cmMkLst>
            </pc226:cmChg>
            <pc226:cmChg xmlns:pc226="http://schemas.microsoft.com/office/powerpoint/2022/06/main/command" chg="del">
              <pc226:chgData name="John D. Hocknell" userId="d63b9ad5-f78f-4c1d-baa4-d38296bc0094" providerId="ADAL" clId="{42AEC26B-6954-4717-BC48-7ED23A0292F5}" dt="2024-07-23T03:06:14.635" v="5200"/>
              <pc2:cmMkLst xmlns:pc2="http://schemas.microsoft.com/office/powerpoint/2019/9/main/command">
                <pc:docMk/>
                <pc:sldMk cId="2613166702" sldId="313"/>
                <pc2:cmMk id="{BE13D8AC-C48F-49B9-9D2A-1BBF3C2F355F}"/>
              </pc2:cmMkLst>
            </pc226:cmChg>
            <pc226:cmChg xmlns:pc226="http://schemas.microsoft.com/office/powerpoint/2022/06/main/command" chg="add del">
              <pc226:chgData name="John D. Hocknell" userId="d63b9ad5-f78f-4c1d-baa4-d38296bc0094" providerId="ADAL" clId="{42AEC26B-6954-4717-BC48-7ED23A0292F5}" dt="2024-07-23T03:13:45.860" v="5328"/>
              <pc2:cmMkLst xmlns:pc2="http://schemas.microsoft.com/office/powerpoint/2019/9/main/command">
                <pc:docMk/>
                <pc:sldMk cId="2613166702" sldId="313"/>
                <pc2:cmMk id="{40543CFF-3A6C-40D7-AEBE-7A59F375951A}"/>
              </pc2:cmMkLst>
            </pc226:cmChg>
          </p:ext>
        </pc:extLst>
      </pc:sldChg>
      <pc:sldChg chg="modSp mod modCm">
        <pc:chgData name="John D. Hocknell" userId="d63b9ad5-f78f-4c1d-baa4-d38296bc0094" providerId="ADAL" clId="{42AEC26B-6954-4717-BC48-7ED23A0292F5}" dt="2024-07-23T03:14:43.226" v="5333" actId="113"/>
        <pc:sldMkLst>
          <pc:docMk/>
          <pc:sldMk cId="899566595" sldId="314"/>
        </pc:sldMkLst>
        <pc:spChg chg="mod">
          <ac:chgData name="John D. Hocknell" userId="d63b9ad5-f78f-4c1d-baa4-d38296bc0094" providerId="ADAL" clId="{42AEC26B-6954-4717-BC48-7ED23A0292F5}" dt="2024-07-23T03:14:43.226" v="5333" actId="113"/>
          <ac:spMkLst>
            <pc:docMk/>
            <pc:sldMk cId="899566595" sldId="314"/>
            <ac:spMk id="33" creationId="{9875D641-353E-9591-22FB-40D9B0ED9DB6}"/>
          </ac:spMkLst>
        </pc:spChg>
        <pc:spChg chg="mod">
          <ac:chgData name="John D. Hocknell" userId="d63b9ad5-f78f-4c1d-baa4-d38296bc0094" providerId="ADAL" clId="{42AEC26B-6954-4717-BC48-7ED23A0292F5}" dt="2024-07-22T20:31:10.111" v="4203" actId="12"/>
          <ac:spMkLst>
            <pc:docMk/>
            <pc:sldMk cId="899566595" sldId="314"/>
            <ac:spMk id="34" creationId="{A74A1D50-9682-F140-1EAB-C0F0B557EC93}"/>
          </ac:spMkLst>
        </pc:sp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42AEC26B-6954-4717-BC48-7ED23A0292F5}" dt="2024-07-22T21:50:32.329" v="4531" actId="2056"/>
              <pc2:cmMkLst xmlns:pc2="http://schemas.microsoft.com/office/powerpoint/2019/9/main/command">
                <pc:docMk/>
                <pc:sldMk cId="899566595" sldId="314"/>
                <pc2:cmMk id="{80ACB1D3-C61F-40B9-8AD3-450DFB817072}"/>
              </pc2:cmMkLst>
            </pc226:cmChg>
          </p:ext>
        </pc:extLst>
      </pc:sldChg>
      <pc:sldChg chg="modSp mod modCm">
        <pc:chgData name="John D. Hocknell" userId="d63b9ad5-f78f-4c1d-baa4-d38296bc0094" providerId="ADAL" clId="{42AEC26B-6954-4717-BC48-7ED23A0292F5}" dt="2024-07-23T03:10:12.458" v="5236" actId="12788"/>
        <pc:sldMkLst>
          <pc:docMk/>
          <pc:sldMk cId="2343405397" sldId="315"/>
        </pc:sldMkLst>
        <pc:spChg chg="mod">
          <ac:chgData name="John D. Hocknell" userId="d63b9ad5-f78f-4c1d-baa4-d38296bc0094" providerId="ADAL" clId="{42AEC26B-6954-4717-BC48-7ED23A0292F5}" dt="2024-07-22T22:10:56.404" v="4570"/>
          <ac:spMkLst>
            <pc:docMk/>
            <pc:sldMk cId="2343405397" sldId="315"/>
            <ac:spMk id="2" creationId="{848F9F68-4F85-3CF4-CAB2-C900B0F3437F}"/>
          </ac:spMkLst>
        </pc:spChg>
        <pc:spChg chg="mod">
          <ac:chgData name="John D. Hocknell" userId="d63b9ad5-f78f-4c1d-baa4-d38296bc0094" providerId="ADAL" clId="{42AEC26B-6954-4717-BC48-7ED23A0292F5}" dt="2024-07-22T20:35:32.061" v="4229" actId="1076"/>
          <ac:spMkLst>
            <pc:docMk/>
            <pc:sldMk cId="2343405397" sldId="315"/>
            <ac:spMk id="6" creationId="{4C15424A-66FC-D6C2-B087-A568F5B8122D}"/>
          </ac:spMkLst>
        </pc:spChg>
        <pc:spChg chg="mod">
          <ac:chgData name="John D. Hocknell" userId="d63b9ad5-f78f-4c1d-baa4-d38296bc0094" providerId="ADAL" clId="{42AEC26B-6954-4717-BC48-7ED23A0292F5}" dt="2024-07-22T20:35:32.061" v="4229" actId="1076"/>
          <ac:spMkLst>
            <pc:docMk/>
            <pc:sldMk cId="2343405397" sldId="315"/>
            <ac:spMk id="8" creationId="{7F969E32-AC94-DD08-0A48-A6A92A72FB0B}"/>
          </ac:spMkLst>
        </pc:spChg>
        <pc:spChg chg="mod">
          <ac:chgData name="John D. Hocknell" userId="d63b9ad5-f78f-4c1d-baa4-d38296bc0094" providerId="ADAL" clId="{42AEC26B-6954-4717-BC48-7ED23A0292F5}" dt="2024-07-22T20:35:32.061" v="4229" actId="1076"/>
          <ac:spMkLst>
            <pc:docMk/>
            <pc:sldMk cId="2343405397" sldId="315"/>
            <ac:spMk id="9" creationId="{DEB66ACC-462F-DD1C-887F-85E570AF1611}"/>
          </ac:spMkLst>
        </pc:spChg>
        <pc:spChg chg="mod">
          <ac:chgData name="John D. Hocknell" userId="d63b9ad5-f78f-4c1d-baa4-d38296bc0094" providerId="ADAL" clId="{42AEC26B-6954-4717-BC48-7ED23A0292F5}" dt="2024-07-22T20:35:32.061" v="4229" actId="1076"/>
          <ac:spMkLst>
            <pc:docMk/>
            <pc:sldMk cId="2343405397" sldId="315"/>
            <ac:spMk id="10" creationId="{73252FF1-0DA3-0B3C-4F6D-949F32C09351}"/>
          </ac:spMkLst>
        </pc:spChg>
        <pc:spChg chg="mod">
          <ac:chgData name="John D. Hocknell" userId="d63b9ad5-f78f-4c1d-baa4-d38296bc0094" providerId="ADAL" clId="{42AEC26B-6954-4717-BC48-7ED23A0292F5}" dt="2024-07-22T20:35:32.061" v="4229" actId="1076"/>
          <ac:spMkLst>
            <pc:docMk/>
            <pc:sldMk cId="2343405397" sldId="315"/>
            <ac:spMk id="11" creationId="{FC3FC6A4-B2DA-D747-1274-6CFF57EC6E45}"/>
          </ac:spMkLst>
        </pc:spChg>
        <pc:spChg chg="mod">
          <ac:chgData name="John D. Hocknell" userId="d63b9ad5-f78f-4c1d-baa4-d38296bc0094" providerId="ADAL" clId="{42AEC26B-6954-4717-BC48-7ED23A0292F5}" dt="2024-07-22T20:35:32.061" v="4229" actId="1076"/>
          <ac:spMkLst>
            <pc:docMk/>
            <pc:sldMk cId="2343405397" sldId="315"/>
            <ac:spMk id="12" creationId="{E9AEAE3E-B3F7-7586-C2FF-24C77116C4CF}"/>
          </ac:spMkLst>
        </pc:spChg>
        <pc:spChg chg="mod">
          <ac:chgData name="John D. Hocknell" userId="d63b9ad5-f78f-4c1d-baa4-d38296bc0094" providerId="ADAL" clId="{42AEC26B-6954-4717-BC48-7ED23A0292F5}" dt="2024-07-22T20:35:32.061" v="4229" actId="1076"/>
          <ac:spMkLst>
            <pc:docMk/>
            <pc:sldMk cId="2343405397" sldId="315"/>
            <ac:spMk id="13" creationId="{5225FD82-CECB-84FC-62EA-35B1F1FC0BE1}"/>
          </ac:spMkLst>
        </pc:spChg>
        <pc:spChg chg="mod">
          <ac:chgData name="John D. Hocknell" userId="d63b9ad5-f78f-4c1d-baa4-d38296bc0094" providerId="ADAL" clId="{42AEC26B-6954-4717-BC48-7ED23A0292F5}" dt="2024-07-22T20:35:32.061" v="4229" actId="1076"/>
          <ac:spMkLst>
            <pc:docMk/>
            <pc:sldMk cId="2343405397" sldId="315"/>
            <ac:spMk id="14" creationId="{FF1FF8B2-8C45-B332-420F-D2A4E15D9E17}"/>
          </ac:spMkLst>
        </pc:spChg>
        <pc:spChg chg="mod">
          <ac:chgData name="John D. Hocknell" userId="d63b9ad5-f78f-4c1d-baa4-d38296bc0094" providerId="ADAL" clId="{42AEC26B-6954-4717-BC48-7ED23A0292F5}" dt="2024-07-22T20:35:32.061" v="4229" actId="1076"/>
          <ac:spMkLst>
            <pc:docMk/>
            <pc:sldMk cId="2343405397" sldId="315"/>
            <ac:spMk id="15" creationId="{96B62C3A-709A-573C-2E85-3D6A26906001}"/>
          </ac:spMkLst>
        </pc:spChg>
        <pc:spChg chg="mod">
          <ac:chgData name="John D. Hocknell" userId="d63b9ad5-f78f-4c1d-baa4-d38296bc0094" providerId="ADAL" clId="{42AEC26B-6954-4717-BC48-7ED23A0292F5}" dt="2024-07-22T20:35:32.061" v="4229" actId="1076"/>
          <ac:spMkLst>
            <pc:docMk/>
            <pc:sldMk cId="2343405397" sldId="315"/>
            <ac:spMk id="16" creationId="{F604EF79-B867-D09A-696E-5A17C903BEA5}"/>
          </ac:spMkLst>
        </pc:spChg>
        <pc:spChg chg="mod">
          <ac:chgData name="John D. Hocknell" userId="d63b9ad5-f78f-4c1d-baa4-d38296bc0094" providerId="ADAL" clId="{42AEC26B-6954-4717-BC48-7ED23A0292F5}" dt="2024-07-23T03:10:12.458" v="5236" actId="12788"/>
          <ac:spMkLst>
            <pc:docMk/>
            <pc:sldMk cId="2343405397" sldId="315"/>
            <ac:spMk id="17" creationId="{34D16E72-B1E7-2FCE-FA0F-84A093AF841E}"/>
          </ac:spMkLst>
        </pc:spChg>
        <pc:spChg chg="mod">
          <ac:chgData name="John D. Hocknell" userId="d63b9ad5-f78f-4c1d-baa4-d38296bc0094" providerId="ADAL" clId="{42AEC26B-6954-4717-BC48-7ED23A0292F5}" dt="2024-07-23T03:10:12.458" v="5236" actId="12788"/>
          <ac:spMkLst>
            <pc:docMk/>
            <pc:sldMk cId="2343405397" sldId="315"/>
            <ac:spMk id="19" creationId="{85CB44FE-ED34-FDC2-A1B2-8433A080FCEE}"/>
          </ac:spMkLst>
        </pc:spChg>
        <pc:spChg chg="mod">
          <ac:chgData name="John D. Hocknell" userId="d63b9ad5-f78f-4c1d-baa4-d38296bc0094" providerId="ADAL" clId="{42AEC26B-6954-4717-BC48-7ED23A0292F5}" dt="2024-07-23T03:10:12.458" v="5236" actId="12788"/>
          <ac:spMkLst>
            <pc:docMk/>
            <pc:sldMk cId="2343405397" sldId="315"/>
            <ac:spMk id="20" creationId="{2F4D547E-BCA0-A409-FF8F-B507013802AB}"/>
          </ac:spMkLst>
        </pc:spChg>
        <pc:spChg chg="mod">
          <ac:chgData name="John D. Hocknell" userId="d63b9ad5-f78f-4c1d-baa4-d38296bc0094" providerId="ADAL" clId="{42AEC26B-6954-4717-BC48-7ED23A0292F5}" dt="2024-07-22T20:35:32.061" v="4229" actId="1076"/>
          <ac:spMkLst>
            <pc:docMk/>
            <pc:sldMk cId="2343405397" sldId="315"/>
            <ac:spMk id="21" creationId="{974BDEB2-EDB4-9001-850B-6D3D648ADE94}"/>
          </ac:spMkLst>
        </pc:spChg>
        <pc:spChg chg="mod">
          <ac:chgData name="John D. Hocknell" userId="d63b9ad5-f78f-4c1d-baa4-d38296bc0094" providerId="ADAL" clId="{42AEC26B-6954-4717-BC48-7ED23A0292F5}" dt="2024-07-22T20:35:32.061" v="4229" actId="1076"/>
          <ac:spMkLst>
            <pc:docMk/>
            <pc:sldMk cId="2343405397" sldId="315"/>
            <ac:spMk id="22" creationId="{48FDB6CA-AD3F-51E3-4179-1BA6843F4E2F}"/>
          </ac:spMkLst>
        </pc:spChg>
        <pc:spChg chg="mod">
          <ac:chgData name="John D. Hocknell" userId="d63b9ad5-f78f-4c1d-baa4-d38296bc0094" providerId="ADAL" clId="{42AEC26B-6954-4717-BC48-7ED23A0292F5}" dt="2024-07-22T20:35:32.061" v="4229" actId="1076"/>
          <ac:spMkLst>
            <pc:docMk/>
            <pc:sldMk cId="2343405397" sldId="315"/>
            <ac:spMk id="25" creationId="{09F42384-B11D-2A25-ABE3-CF135C5CBB56}"/>
          </ac:spMkLst>
        </pc:spChg>
        <pc:spChg chg="mod">
          <ac:chgData name="John D. Hocknell" userId="d63b9ad5-f78f-4c1d-baa4-d38296bc0094" providerId="ADAL" clId="{42AEC26B-6954-4717-BC48-7ED23A0292F5}" dt="2024-07-22T20:35:32.061" v="4229" actId="1076"/>
          <ac:spMkLst>
            <pc:docMk/>
            <pc:sldMk cId="2343405397" sldId="315"/>
            <ac:spMk id="26" creationId="{DF21E639-7803-F1FC-1C38-16421ADEBFCB}"/>
          </ac:spMkLst>
        </pc:spChg>
        <pc:spChg chg="mod">
          <ac:chgData name="John D. Hocknell" userId="d63b9ad5-f78f-4c1d-baa4-d38296bc0094" providerId="ADAL" clId="{42AEC26B-6954-4717-BC48-7ED23A0292F5}" dt="2024-07-22T20:35:32.061" v="4229" actId="1076"/>
          <ac:spMkLst>
            <pc:docMk/>
            <pc:sldMk cId="2343405397" sldId="315"/>
            <ac:spMk id="27" creationId="{A7067274-528F-14F7-DDDB-DED935976937}"/>
          </ac:spMkLst>
        </pc:spChg>
        <pc:spChg chg="mod">
          <ac:chgData name="John D. Hocknell" userId="d63b9ad5-f78f-4c1d-baa4-d38296bc0094" providerId="ADAL" clId="{42AEC26B-6954-4717-BC48-7ED23A0292F5}" dt="2024-07-22T20:35:32.061" v="4229" actId="1076"/>
          <ac:spMkLst>
            <pc:docMk/>
            <pc:sldMk cId="2343405397" sldId="315"/>
            <ac:spMk id="28" creationId="{8B31015C-F638-E964-270D-6685F32C696F}"/>
          </ac:spMkLst>
        </pc:spChg>
        <pc:spChg chg="mod">
          <ac:chgData name="John D. Hocknell" userId="d63b9ad5-f78f-4c1d-baa4-d38296bc0094" providerId="ADAL" clId="{42AEC26B-6954-4717-BC48-7ED23A0292F5}" dt="2024-07-22T20:35:32.061" v="4229" actId="1076"/>
          <ac:spMkLst>
            <pc:docMk/>
            <pc:sldMk cId="2343405397" sldId="315"/>
            <ac:spMk id="29" creationId="{8840DCF5-74F4-85A8-E464-AEC92FA2EF97}"/>
          </ac:spMkLst>
        </pc:spChg>
        <pc:spChg chg="mod">
          <ac:chgData name="John D. Hocknell" userId="d63b9ad5-f78f-4c1d-baa4-d38296bc0094" providerId="ADAL" clId="{42AEC26B-6954-4717-BC48-7ED23A0292F5}" dt="2024-07-22T20:35:32.061" v="4229" actId="1076"/>
          <ac:spMkLst>
            <pc:docMk/>
            <pc:sldMk cId="2343405397" sldId="315"/>
            <ac:spMk id="30" creationId="{C5D25A58-C5A5-2114-BB9F-60B100BA3A95}"/>
          </ac:spMkLst>
        </pc:spChg>
        <pc:spChg chg="mod">
          <ac:chgData name="John D. Hocknell" userId="d63b9ad5-f78f-4c1d-baa4-d38296bc0094" providerId="ADAL" clId="{42AEC26B-6954-4717-BC48-7ED23A0292F5}" dt="2024-07-22T20:35:32.061" v="4229" actId="1076"/>
          <ac:spMkLst>
            <pc:docMk/>
            <pc:sldMk cId="2343405397" sldId="315"/>
            <ac:spMk id="31" creationId="{DBF923CE-3822-5A69-3AA0-7755AA119176}"/>
          </ac:spMkLst>
        </pc:spChg>
        <pc:spChg chg="mod">
          <ac:chgData name="John D. Hocknell" userId="d63b9ad5-f78f-4c1d-baa4-d38296bc0094" providerId="ADAL" clId="{42AEC26B-6954-4717-BC48-7ED23A0292F5}" dt="2024-07-22T20:35:32.061" v="4229" actId="1076"/>
          <ac:spMkLst>
            <pc:docMk/>
            <pc:sldMk cId="2343405397" sldId="315"/>
            <ac:spMk id="32" creationId="{5E511DF6-81B8-95EC-E922-AAEC4409F7D7}"/>
          </ac:spMkLst>
        </pc:spChg>
        <pc:spChg chg="mod">
          <ac:chgData name="John D. Hocknell" userId="d63b9ad5-f78f-4c1d-baa4-d38296bc0094" providerId="ADAL" clId="{42AEC26B-6954-4717-BC48-7ED23A0292F5}" dt="2024-07-22T20:35:32.061" v="4229" actId="1076"/>
          <ac:spMkLst>
            <pc:docMk/>
            <pc:sldMk cId="2343405397" sldId="315"/>
            <ac:spMk id="33" creationId="{43F4E8F8-D2D9-51DA-105E-C702CC4A6A15}"/>
          </ac:spMkLst>
        </pc:spChg>
        <pc:spChg chg="mod">
          <ac:chgData name="John D. Hocknell" userId="d63b9ad5-f78f-4c1d-baa4-d38296bc0094" providerId="ADAL" clId="{42AEC26B-6954-4717-BC48-7ED23A0292F5}" dt="2024-07-23T03:09:59.130" v="5235" actId="1076"/>
          <ac:spMkLst>
            <pc:docMk/>
            <pc:sldMk cId="2343405397" sldId="315"/>
            <ac:spMk id="34" creationId="{228C10D5-26CB-14BC-D11E-F21E3B55CE4E}"/>
          </ac:spMkLst>
        </pc:spChg>
        <pc:spChg chg="mod">
          <ac:chgData name="John D. Hocknell" userId="d63b9ad5-f78f-4c1d-baa4-d38296bc0094" providerId="ADAL" clId="{42AEC26B-6954-4717-BC48-7ED23A0292F5}" dt="2024-07-22T20:35:32.061" v="4229" actId="1076"/>
          <ac:spMkLst>
            <pc:docMk/>
            <pc:sldMk cId="2343405397" sldId="315"/>
            <ac:spMk id="36" creationId="{E4E1BFE0-FE8C-0F7D-B0DC-80E9213902F0}"/>
          </ac:spMkLst>
        </pc:spChg>
        <pc:spChg chg="mod">
          <ac:chgData name="John D. Hocknell" userId="d63b9ad5-f78f-4c1d-baa4-d38296bc0094" providerId="ADAL" clId="{42AEC26B-6954-4717-BC48-7ED23A0292F5}" dt="2024-07-23T03:10:12.458" v="5236" actId="12788"/>
          <ac:spMkLst>
            <pc:docMk/>
            <pc:sldMk cId="2343405397" sldId="315"/>
            <ac:spMk id="37" creationId="{E200D565-2029-9A00-AC8E-EB1D86FC035D}"/>
          </ac:spMkLst>
        </pc:spChg>
        <pc:spChg chg="mod">
          <ac:chgData name="John D. Hocknell" userId="d63b9ad5-f78f-4c1d-baa4-d38296bc0094" providerId="ADAL" clId="{42AEC26B-6954-4717-BC48-7ED23A0292F5}" dt="2024-07-23T03:10:12.458" v="5236" actId="12788"/>
          <ac:spMkLst>
            <pc:docMk/>
            <pc:sldMk cId="2343405397" sldId="315"/>
            <ac:spMk id="40" creationId="{A04D50A6-033A-D9C8-7E3B-8371868CA5B0}"/>
          </ac:spMkLst>
        </pc:spChg>
        <pc:spChg chg="mod">
          <ac:chgData name="John D. Hocknell" userId="d63b9ad5-f78f-4c1d-baa4-d38296bc0094" providerId="ADAL" clId="{42AEC26B-6954-4717-BC48-7ED23A0292F5}" dt="2024-07-23T03:10:12.458" v="5236" actId="12788"/>
          <ac:spMkLst>
            <pc:docMk/>
            <pc:sldMk cId="2343405397" sldId="315"/>
            <ac:spMk id="41" creationId="{AA4820EC-DD74-39F8-24EA-6A666EAA4301}"/>
          </ac:spMkLst>
        </pc:spChg>
        <pc:picChg chg="mod">
          <ac:chgData name="John D. Hocknell" userId="d63b9ad5-f78f-4c1d-baa4-d38296bc0094" providerId="ADAL" clId="{42AEC26B-6954-4717-BC48-7ED23A0292F5}" dt="2024-07-22T20:35:55.227" v="4230" actId="552"/>
          <ac:picMkLst>
            <pc:docMk/>
            <pc:sldMk cId="2343405397" sldId="315"/>
            <ac:picMk id="5" creationId="{DD88ECBA-ADD7-F0BF-7FDC-52ED2D0AE9C2}"/>
          </ac:picMkLst>
        </pc:picChg>
        <pc:picChg chg="mod">
          <ac:chgData name="John D. Hocknell" userId="d63b9ad5-f78f-4c1d-baa4-d38296bc0094" providerId="ADAL" clId="{42AEC26B-6954-4717-BC48-7ED23A0292F5}" dt="2024-07-22T20:35:32.061" v="4229" actId="1076"/>
          <ac:picMkLst>
            <pc:docMk/>
            <pc:sldMk cId="2343405397" sldId="315"/>
            <ac:picMk id="7" creationId="{4D56B55F-2105-608E-72BC-7F87A7D4E2B8}"/>
          </ac:picMkLst>
        </pc:picChg>
        <pc:picChg chg="mod">
          <ac:chgData name="John D. Hocknell" userId="d63b9ad5-f78f-4c1d-baa4-d38296bc0094" providerId="ADAL" clId="{42AEC26B-6954-4717-BC48-7ED23A0292F5}" dt="2024-07-22T20:35:55.227" v="4230" actId="552"/>
          <ac:picMkLst>
            <pc:docMk/>
            <pc:sldMk cId="2343405397" sldId="315"/>
            <ac:picMk id="23" creationId="{552EB967-992B-5DFF-A9C8-2C24EA41B0B3}"/>
          </ac:picMkLst>
        </pc:picChg>
        <pc:picChg chg="mod">
          <ac:chgData name="John D. Hocknell" userId="d63b9ad5-f78f-4c1d-baa4-d38296bc0094" providerId="ADAL" clId="{42AEC26B-6954-4717-BC48-7ED23A0292F5}" dt="2024-07-22T20:35:32.061" v="4229" actId="1076"/>
          <ac:picMkLst>
            <pc:docMk/>
            <pc:sldMk cId="2343405397" sldId="315"/>
            <ac:picMk id="24" creationId="{22093A6E-5626-C8A6-01FA-A43568562EB5}"/>
          </ac:picMkLst>
        </pc:pic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42AEC26B-6954-4717-BC48-7ED23A0292F5}" dt="2024-07-23T01:51:24.780" v="5126" actId="2056"/>
              <pc2:cmMkLst xmlns:pc2="http://schemas.microsoft.com/office/powerpoint/2019/9/main/command">
                <pc:docMk/>
                <pc:sldMk cId="2343405397" sldId="315"/>
                <pc2:cmMk id="{15274E14-375B-419B-8977-7A462A8F3873}"/>
              </pc2:cmMkLst>
            </pc226:cmChg>
            <pc226:cmChg xmlns:pc226="http://schemas.microsoft.com/office/powerpoint/2022/06/main/command" chg="mod">
              <pc226:chgData name="John D. Hocknell" userId="d63b9ad5-f78f-4c1d-baa4-d38296bc0094" providerId="ADAL" clId="{42AEC26B-6954-4717-BC48-7ED23A0292F5}" dt="2024-07-23T01:50:30.319" v="5125" actId="2056"/>
              <pc2:cmMkLst xmlns:pc2="http://schemas.microsoft.com/office/powerpoint/2019/9/main/command">
                <pc:docMk/>
                <pc:sldMk cId="2343405397" sldId="315"/>
                <pc2:cmMk id="{1414EB7E-DFA4-4795-9CC2-BCFA240A3F8B}"/>
              </pc2:cmMkLst>
            </pc226:cmChg>
          </p:ext>
        </pc:extLst>
      </pc:sldChg>
      <pc:sldChg chg="modSp mod delCm modCm">
        <pc:chgData name="John D. Hocknell" userId="d63b9ad5-f78f-4c1d-baa4-d38296bc0094" providerId="ADAL" clId="{42AEC26B-6954-4717-BC48-7ED23A0292F5}" dt="2024-07-23T03:14:03.022" v="5329"/>
        <pc:sldMkLst>
          <pc:docMk/>
          <pc:sldMk cId="684113639" sldId="316"/>
        </pc:sldMkLst>
        <pc:spChg chg="mod">
          <ac:chgData name="John D. Hocknell" userId="d63b9ad5-f78f-4c1d-baa4-d38296bc0094" providerId="ADAL" clId="{42AEC26B-6954-4717-BC48-7ED23A0292F5}" dt="2024-07-22T20:31:19.848" v="4210" actId="20577"/>
          <ac:spMkLst>
            <pc:docMk/>
            <pc:sldMk cId="684113639" sldId="316"/>
            <ac:spMk id="33" creationId="{9875D641-353E-9591-22FB-40D9B0ED9DB6}"/>
          </ac:spMkLst>
        </pc:spChg>
        <pc:spChg chg="mod">
          <ac:chgData name="John D. Hocknell" userId="d63b9ad5-f78f-4c1d-baa4-d38296bc0094" providerId="ADAL" clId="{42AEC26B-6954-4717-BC48-7ED23A0292F5}" dt="2024-07-22T20:31:34.952" v="4218" actId="255"/>
          <ac:spMkLst>
            <pc:docMk/>
            <pc:sldMk cId="684113639" sldId="316"/>
            <ac:spMk id="34" creationId="{A74A1D50-9682-F140-1EAB-C0F0B557EC93}"/>
          </ac:spMkLst>
        </pc:sp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42AEC26B-6954-4717-BC48-7ED23A0292F5}" dt="2024-07-22T21:50:26.406" v="4529" actId="2056"/>
              <pc2:cmMkLst xmlns:pc2="http://schemas.microsoft.com/office/powerpoint/2019/9/main/command">
                <pc:docMk/>
                <pc:sldMk cId="684113639" sldId="316"/>
                <pc2:cmMk id="{63E3401B-3DAD-4448-9D6C-5AC359A3B418}"/>
              </pc2:cmMkLst>
            </pc226:cmChg>
            <pc226:cmChg xmlns:pc226="http://schemas.microsoft.com/office/powerpoint/2022/06/main/command" chg="del">
              <pc226:chgData name="John D. Hocknell" userId="d63b9ad5-f78f-4c1d-baa4-d38296bc0094" providerId="ADAL" clId="{42AEC26B-6954-4717-BC48-7ED23A0292F5}" dt="2024-07-23T03:14:03.022" v="5329"/>
              <pc2:cmMkLst xmlns:pc2="http://schemas.microsoft.com/office/powerpoint/2019/9/main/command">
                <pc:docMk/>
                <pc:sldMk cId="684113639" sldId="316"/>
                <pc2:cmMk id="{526132A9-13AD-4565-917B-F620131F2967}"/>
              </pc2:cmMkLst>
            </pc226:cmChg>
          </p:ext>
        </pc:extLst>
      </pc:sldChg>
      <pc:sldChg chg="addSp delSp modSp add mod modClrScheme delCm chgLayout modNotesTx">
        <pc:chgData name="John D. Hocknell" userId="d63b9ad5-f78f-4c1d-baa4-d38296bc0094" providerId="ADAL" clId="{42AEC26B-6954-4717-BC48-7ED23A0292F5}" dt="2024-07-22T23:53:17.621" v="4797"/>
        <pc:sldMkLst>
          <pc:docMk/>
          <pc:sldMk cId="1817721898" sldId="319"/>
        </pc:sldMkLst>
        <pc:spChg chg="del mod ord">
          <ac:chgData name="John D. Hocknell" userId="d63b9ad5-f78f-4c1d-baa4-d38296bc0094" providerId="ADAL" clId="{42AEC26B-6954-4717-BC48-7ED23A0292F5}" dt="2024-07-22T19:03:19.369" v="3623" actId="478"/>
          <ac:spMkLst>
            <pc:docMk/>
            <pc:sldMk cId="1817721898" sldId="319"/>
            <ac:spMk id="2" creationId="{D10DDB95-E5E8-BA84-C4A5-0B77306DA4E7}"/>
          </ac:spMkLst>
        </pc:spChg>
        <pc:spChg chg="add mod ord">
          <ac:chgData name="John D. Hocknell" userId="d63b9ad5-f78f-4c1d-baa4-d38296bc0094" providerId="ADAL" clId="{42AEC26B-6954-4717-BC48-7ED23A0292F5}" dt="2024-07-22T19:13:27.139" v="3703" actId="14838"/>
          <ac:spMkLst>
            <pc:docMk/>
            <pc:sldMk cId="1817721898" sldId="319"/>
            <ac:spMk id="3" creationId="{58736F19-D40E-F220-3278-570CE3AAE861}"/>
          </ac:spMkLst>
        </pc:spChg>
        <pc:spChg chg="add mod ord topLvl">
          <ac:chgData name="John D. Hocknell" userId="d63b9ad5-f78f-4c1d-baa4-d38296bc0094" providerId="ADAL" clId="{42AEC26B-6954-4717-BC48-7ED23A0292F5}" dt="2024-07-22T19:17:31.180" v="3725" actId="1076"/>
          <ac:spMkLst>
            <pc:docMk/>
            <pc:sldMk cId="1817721898" sldId="319"/>
            <ac:spMk id="4" creationId="{6C5DC4D9-85F5-24EB-ABCE-58003288132F}"/>
          </ac:spMkLst>
        </pc:spChg>
        <pc:spChg chg="mod ord">
          <ac:chgData name="John D. Hocknell" userId="d63b9ad5-f78f-4c1d-baa4-d38296bc0094" providerId="ADAL" clId="{42AEC26B-6954-4717-BC48-7ED23A0292F5}" dt="2024-07-22T19:42:11.466" v="3771"/>
          <ac:spMkLst>
            <pc:docMk/>
            <pc:sldMk cId="1817721898" sldId="319"/>
            <ac:spMk id="5" creationId="{4D1932EB-19EF-E2AC-8528-0EFBE6FAE5B9}"/>
          </ac:spMkLst>
        </pc:spChg>
        <pc:spChg chg="add mod ord topLvl">
          <ac:chgData name="John D. Hocknell" userId="d63b9ad5-f78f-4c1d-baa4-d38296bc0094" providerId="ADAL" clId="{42AEC26B-6954-4717-BC48-7ED23A0292F5}" dt="2024-07-22T19:13:50.820" v="3705" actId="14838"/>
          <ac:spMkLst>
            <pc:docMk/>
            <pc:sldMk cId="1817721898" sldId="319"/>
            <ac:spMk id="7" creationId="{37AEA01D-673D-6E7C-49DB-639FC52A5787}"/>
          </ac:spMkLst>
        </pc:spChg>
        <pc:spChg chg="add mod ord">
          <ac:chgData name="John D. Hocknell" userId="d63b9ad5-f78f-4c1d-baa4-d38296bc0094" providerId="ADAL" clId="{42AEC26B-6954-4717-BC48-7ED23A0292F5}" dt="2024-07-22T23:45:07.568" v="4796" actId="14100"/>
          <ac:spMkLst>
            <pc:docMk/>
            <pc:sldMk cId="1817721898" sldId="319"/>
            <ac:spMk id="8" creationId="{C073F1E5-4218-403F-50E8-00269EDACF1D}"/>
          </ac:spMkLst>
        </pc:spChg>
        <pc:spChg chg="add del mod">
          <ac:chgData name="John D. Hocknell" userId="d63b9ad5-f78f-4c1d-baa4-d38296bc0094" providerId="ADAL" clId="{42AEC26B-6954-4717-BC48-7ED23A0292F5}" dt="2024-07-22T18:58:59.616" v="3573" actId="478"/>
          <ac:spMkLst>
            <pc:docMk/>
            <pc:sldMk cId="1817721898" sldId="319"/>
            <ac:spMk id="9" creationId="{96461BE5-59BD-3E03-1E9D-B9C1BFBE1136}"/>
          </ac:spMkLst>
        </pc:spChg>
        <pc:spChg chg="mod">
          <ac:chgData name="John D. Hocknell" userId="d63b9ad5-f78f-4c1d-baa4-d38296bc0094" providerId="ADAL" clId="{42AEC26B-6954-4717-BC48-7ED23A0292F5}" dt="2024-07-22T19:10:09.349" v="3688" actId="1076"/>
          <ac:spMkLst>
            <pc:docMk/>
            <pc:sldMk cId="1817721898" sldId="319"/>
            <ac:spMk id="10" creationId="{B75BC2C3-A013-004A-7A5F-A0DFF407CCB1}"/>
          </ac:spMkLst>
        </pc:spChg>
        <pc:spChg chg="add mod topLvl">
          <ac:chgData name="John D. Hocknell" userId="d63b9ad5-f78f-4c1d-baa4-d38296bc0094" providerId="ADAL" clId="{42AEC26B-6954-4717-BC48-7ED23A0292F5}" dt="2024-07-22T19:17:23.476" v="3723" actId="1076"/>
          <ac:spMkLst>
            <pc:docMk/>
            <pc:sldMk cId="1817721898" sldId="319"/>
            <ac:spMk id="11" creationId="{12719419-4283-9DD1-A6B0-CD5A1182A3CC}"/>
          </ac:spMkLst>
        </pc:spChg>
        <pc:spChg chg="add mod topLvl">
          <ac:chgData name="John D. Hocknell" userId="d63b9ad5-f78f-4c1d-baa4-d38296bc0094" providerId="ADAL" clId="{42AEC26B-6954-4717-BC48-7ED23A0292F5}" dt="2024-07-22T19:16:44.314" v="3718" actId="14861"/>
          <ac:spMkLst>
            <pc:docMk/>
            <pc:sldMk cId="1817721898" sldId="319"/>
            <ac:spMk id="12" creationId="{C014DB07-0A56-3BF2-F35E-8DE5FE251ABD}"/>
          </ac:spMkLst>
        </pc:spChg>
        <pc:spChg chg="add del mod ord">
          <ac:chgData name="John D. Hocknell" userId="d63b9ad5-f78f-4c1d-baa4-d38296bc0094" providerId="ADAL" clId="{42AEC26B-6954-4717-BC48-7ED23A0292F5}" dt="2024-07-22T19:26:02.544" v="3731" actId="700"/>
          <ac:spMkLst>
            <pc:docMk/>
            <pc:sldMk cId="1817721898" sldId="319"/>
            <ac:spMk id="15" creationId="{29B07887-F273-00F7-5EC1-17EF2AF00087}"/>
          </ac:spMkLst>
        </pc:spChg>
        <pc:spChg chg="add del mod ord">
          <ac:chgData name="John D. Hocknell" userId="d63b9ad5-f78f-4c1d-baa4-d38296bc0094" providerId="ADAL" clId="{42AEC26B-6954-4717-BC48-7ED23A0292F5}" dt="2024-07-22T19:26:16.927" v="3734" actId="700"/>
          <ac:spMkLst>
            <pc:docMk/>
            <pc:sldMk cId="1817721898" sldId="319"/>
            <ac:spMk id="16" creationId="{10641808-0BFB-B5C4-8BE5-8D6F355795B4}"/>
          </ac:spMkLst>
        </pc:spChg>
        <pc:spChg chg="add del mod ord">
          <ac:chgData name="John D. Hocknell" userId="d63b9ad5-f78f-4c1d-baa4-d38296bc0094" providerId="ADAL" clId="{42AEC26B-6954-4717-BC48-7ED23A0292F5}" dt="2024-07-22T19:30:10.161" v="3758" actId="700"/>
          <ac:spMkLst>
            <pc:docMk/>
            <pc:sldMk cId="1817721898" sldId="319"/>
            <ac:spMk id="17" creationId="{011C00C2-D2B2-E926-0C2C-FB2F22D8E332}"/>
          </ac:spMkLst>
        </pc:spChg>
        <pc:grpChg chg="add del mod">
          <ac:chgData name="John D. Hocknell" userId="d63b9ad5-f78f-4c1d-baa4-d38296bc0094" providerId="ADAL" clId="{42AEC26B-6954-4717-BC48-7ED23A0292F5}" dt="2024-07-22T19:08:30.396" v="3668" actId="165"/>
          <ac:grpSpMkLst>
            <pc:docMk/>
            <pc:sldMk cId="1817721898" sldId="319"/>
            <ac:grpSpMk id="13" creationId="{D52E4CBD-DB81-8FBD-CBAF-59BA704A2BE2}"/>
          </ac:grpSpMkLst>
        </pc:grpChg>
        <pc:grpChg chg="add del mod">
          <ac:chgData name="John D. Hocknell" userId="d63b9ad5-f78f-4c1d-baa4-d38296bc0094" providerId="ADAL" clId="{42AEC26B-6954-4717-BC48-7ED23A0292F5}" dt="2024-07-22T19:08:12.777" v="3666" actId="165"/>
          <ac:grpSpMkLst>
            <pc:docMk/>
            <pc:sldMk cId="1817721898" sldId="319"/>
            <ac:grpSpMk id="14" creationId="{B07BE9BC-9096-19D6-8766-3357000EC253}"/>
          </ac:grpSpMkLst>
        </pc:grpChg>
        <pc:picChg chg="mod ord">
          <ac:chgData name="John D. Hocknell" userId="d63b9ad5-f78f-4c1d-baa4-d38296bc0094" providerId="ADAL" clId="{42AEC26B-6954-4717-BC48-7ED23A0292F5}" dt="2024-07-22T19:30:09.319" v="3757" actId="167"/>
          <ac:picMkLst>
            <pc:docMk/>
            <pc:sldMk cId="1817721898" sldId="319"/>
            <ac:picMk id="6" creationId="{768C1F02-26B5-1089-338F-4E84D19D057C}"/>
          </ac:picMkLst>
        </pc:picChg>
        <pc:extLst>
          <p:ext xmlns:p="http://schemas.openxmlformats.org/presentationml/2006/main" uri="{D6D511B9-2390-475A-947B-AFAB55BFBCF1}">
            <pc226:cmChg xmlns:pc226="http://schemas.microsoft.com/office/powerpoint/2022/06/main/command" chg="del">
              <pc226:chgData name="John D. Hocknell" userId="d63b9ad5-f78f-4c1d-baa4-d38296bc0094" providerId="ADAL" clId="{42AEC26B-6954-4717-BC48-7ED23A0292F5}" dt="2024-07-22T22:42:53.944" v="4748"/>
              <pc2:cmMkLst xmlns:pc2="http://schemas.microsoft.com/office/powerpoint/2019/9/main/command">
                <pc:docMk/>
                <pc:sldMk cId="1817721898" sldId="319"/>
                <pc2:cmMk id="{75D6C363-4ABE-48F8-A286-4B4E10D885DE}"/>
              </pc2:cmMkLst>
            </pc226:cmChg>
          </p:ext>
        </pc:extLst>
      </pc:sldChg>
      <pc:sldChg chg="addSp delSp modSp mod modClrScheme chgLayout">
        <pc:chgData name="John D. Hocknell" userId="d63b9ad5-f78f-4c1d-baa4-d38296bc0094" providerId="ADAL" clId="{42AEC26B-6954-4717-BC48-7ED23A0292F5}" dt="2024-07-22T20:29:44.302" v="4198" actId="113"/>
        <pc:sldMkLst>
          <pc:docMk/>
          <pc:sldMk cId="3894492662" sldId="322"/>
        </pc:sldMkLst>
        <pc:spChg chg="add del mod ord">
          <ac:chgData name="John D. Hocknell" userId="d63b9ad5-f78f-4c1d-baa4-d38296bc0094" providerId="ADAL" clId="{42AEC26B-6954-4717-BC48-7ED23A0292F5}" dt="2024-07-22T20:27:57.422" v="4182" actId="478"/>
          <ac:spMkLst>
            <pc:docMk/>
            <pc:sldMk cId="3894492662" sldId="322"/>
            <ac:spMk id="2" creationId="{5D32E8D6-168B-A078-89D0-5BBE22D2EA0D}"/>
          </ac:spMkLst>
        </pc:spChg>
        <pc:spChg chg="mod ord">
          <ac:chgData name="John D. Hocknell" userId="d63b9ad5-f78f-4c1d-baa4-d38296bc0094" providerId="ADAL" clId="{42AEC26B-6954-4717-BC48-7ED23A0292F5}" dt="2024-07-22T20:27:50.727" v="4181" actId="700"/>
          <ac:spMkLst>
            <pc:docMk/>
            <pc:sldMk cId="3894492662" sldId="322"/>
            <ac:spMk id="3" creationId="{13FE49DD-9DAB-9D29-C536-6475AD5E6CAE}"/>
          </ac:spMkLst>
        </pc:spChg>
        <pc:spChg chg="mod">
          <ac:chgData name="John D. Hocknell" userId="d63b9ad5-f78f-4c1d-baa4-d38296bc0094" providerId="ADAL" clId="{42AEC26B-6954-4717-BC48-7ED23A0292F5}" dt="2024-07-22T20:29:18.508" v="4193" actId="1076"/>
          <ac:spMkLst>
            <pc:docMk/>
            <pc:sldMk cId="3894492662" sldId="322"/>
            <ac:spMk id="4" creationId="{5EA3A8A6-CE94-27AF-D338-F46019C80E1D}"/>
          </ac:spMkLst>
        </pc:spChg>
        <pc:spChg chg="mod">
          <ac:chgData name="John D. Hocknell" userId="d63b9ad5-f78f-4c1d-baa4-d38296bc0094" providerId="ADAL" clId="{42AEC26B-6954-4717-BC48-7ED23A0292F5}" dt="2024-07-22T20:29:18.508" v="4193" actId="1076"/>
          <ac:spMkLst>
            <pc:docMk/>
            <pc:sldMk cId="3894492662" sldId="322"/>
            <ac:spMk id="6" creationId="{9AF1FFBF-F0DD-585A-A565-1D383AD0858F}"/>
          </ac:spMkLst>
        </pc:spChg>
        <pc:spChg chg="mod">
          <ac:chgData name="John D. Hocknell" userId="d63b9ad5-f78f-4c1d-baa4-d38296bc0094" providerId="ADAL" clId="{42AEC26B-6954-4717-BC48-7ED23A0292F5}" dt="2024-07-22T20:29:44.302" v="4198" actId="113"/>
          <ac:spMkLst>
            <pc:docMk/>
            <pc:sldMk cId="3894492662" sldId="322"/>
            <ac:spMk id="8" creationId="{C5D1CA68-65C6-5CC5-14E3-BDF518D750C8}"/>
          </ac:spMkLst>
        </pc:spChg>
        <pc:picChg chg="mod">
          <ac:chgData name="John D. Hocknell" userId="d63b9ad5-f78f-4c1d-baa4-d38296bc0094" providerId="ADAL" clId="{42AEC26B-6954-4717-BC48-7ED23A0292F5}" dt="2024-07-22T20:29:28.713" v="4194" actId="1076"/>
          <ac:picMkLst>
            <pc:docMk/>
            <pc:sldMk cId="3894492662" sldId="322"/>
            <ac:picMk id="9" creationId="{19408787-5581-A51B-D813-6CC033BEE4F9}"/>
          </ac:picMkLst>
        </pc:picChg>
        <pc:picChg chg="mod">
          <ac:chgData name="John D. Hocknell" userId="d63b9ad5-f78f-4c1d-baa4-d38296bc0094" providerId="ADAL" clId="{42AEC26B-6954-4717-BC48-7ED23A0292F5}" dt="2024-07-22T20:29:18.508" v="4193" actId="1076"/>
          <ac:picMkLst>
            <pc:docMk/>
            <pc:sldMk cId="3894492662" sldId="322"/>
            <ac:picMk id="1026" creationId="{5BC3FC81-3157-0977-475A-D2F8158BEBF2}"/>
          </ac:picMkLst>
        </pc:picChg>
        <pc:picChg chg="mod">
          <ac:chgData name="John D. Hocknell" userId="d63b9ad5-f78f-4c1d-baa4-d38296bc0094" providerId="ADAL" clId="{42AEC26B-6954-4717-BC48-7ED23A0292F5}" dt="2024-07-22T20:29:18.508" v="4193" actId="1076"/>
          <ac:picMkLst>
            <pc:docMk/>
            <pc:sldMk cId="3894492662" sldId="322"/>
            <ac:picMk id="1027" creationId="{B8AC39D5-0FBD-FEB9-F3DF-5CFC87D50D69}"/>
          </ac:picMkLst>
        </pc:picChg>
      </pc:sldChg>
      <pc:sldChg chg="modSp mod">
        <pc:chgData name="John D. Hocknell" userId="d63b9ad5-f78f-4c1d-baa4-d38296bc0094" providerId="ADAL" clId="{42AEC26B-6954-4717-BC48-7ED23A0292F5}" dt="2024-07-22T20:33:04.942" v="4219" actId="2711"/>
        <pc:sldMkLst>
          <pc:docMk/>
          <pc:sldMk cId="299766956" sldId="323"/>
        </pc:sldMkLst>
        <pc:spChg chg="mod">
          <ac:chgData name="John D. Hocknell" userId="d63b9ad5-f78f-4c1d-baa4-d38296bc0094" providerId="ADAL" clId="{42AEC26B-6954-4717-BC48-7ED23A0292F5}" dt="2024-07-22T20:33:04.942" v="4219" actId="2711"/>
          <ac:spMkLst>
            <pc:docMk/>
            <pc:sldMk cId="299766956" sldId="323"/>
            <ac:spMk id="8" creationId="{983616C9-EFAF-6480-CA30-CC1B11F9A307}"/>
          </ac:spMkLst>
        </pc:spChg>
      </pc:sldChg>
      <pc:sldChg chg="addSp delSp modSp mod modClrScheme chgLayout">
        <pc:chgData name="John D. Hocknell" userId="d63b9ad5-f78f-4c1d-baa4-d38296bc0094" providerId="ADAL" clId="{42AEC26B-6954-4717-BC48-7ED23A0292F5}" dt="2024-07-22T21:24:03.791" v="4387" actId="1076"/>
        <pc:sldMkLst>
          <pc:docMk/>
          <pc:sldMk cId="3160074944" sldId="324"/>
        </pc:sldMkLst>
        <pc:spChg chg="add del mod ord">
          <ac:chgData name="John D. Hocknell" userId="d63b9ad5-f78f-4c1d-baa4-d38296bc0094" providerId="ADAL" clId="{42AEC26B-6954-4717-BC48-7ED23A0292F5}" dt="2024-07-22T21:09:16.011" v="4324" actId="478"/>
          <ac:spMkLst>
            <pc:docMk/>
            <pc:sldMk cId="3160074944" sldId="324"/>
            <ac:spMk id="2" creationId="{A9C87C35-8512-CDF7-2D5D-0BDF1D240601}"/>
          </ac:spMkLst>
        </pc:spChg>
        <pc:spChg chg="mod ord">
          <ac:chgData name="John D. Hocknell" userId="d63b9ad5-f78f-4c1d-baa4-d38296bc0094" providerId="ADAL" clId="{42AEC26B-6954-4717-BC48-7ED23A0292F5}" dt="2024-07-22T21:09:05.547" v="4321" actId="207"/>
          <ac:spMkLst>
            <pc:docMk/>
            <pc:sldMk cId="3160074944" sldId="324"/>
            <ac:spMk id="3" creationId="{566A4DAB-F470-8334-B40E-3030BC3590AC}"/>
          </ac:spMkLst>
        </pc:spChg>
        <pc:spChg chg="del mod">
          <ac:chgData name="John D. Hocknell" userId="d63b9ad5-f78f-4c1d-baa4-d38296bc0094" providerId="ADAL" clId="{42AEC26B-6954-4717-BC48-7ED23A0292F5}" dt="2024-07-22T21:10:32.536" v="4336" actId="478"/>
          <ac:spMkLst>
            <pc:docMk/>
            <pc:sldMk cId="3160074944" sldId="324"/>
            <ac:spMk id="6" creationId="{EF6EECC1-2C43-4CAF-9BA0-3A59FB65A962}"/>
          </ac:spMkLst>
        </pc:spChg>
        <pc:spChg chg="del mod">
          <ac:chgData name="John D. Hocknell" userId="d63b9ad5-f78f-4c1d-baa4-d38296bc0094" providerId="ADAL" clId="{42AEC26B-6954-4717-BC48-7ED23A0292F5}" dt="2024-07-22T21:10:30.053" v="4335" actId="478"/>
          <ac:spMkLst>
            <pc:docMk/>
            <pc:sldMk cId="3160074944" sldId="324"/>
            <ac:spMk id="7" creationId="{D002CF5A-0922-A4E9-E36E-B91EF126D914}"/>
          </ac:spMkLst>
        </pc:spChg>
        <pc:spChg chg="mod">
          <ac:chgData name="John D. Hocknell" userId="d63b9ad5-f78f-4c1d-baa4-d38296bc0094" providerId="ADAL" clId="{42AEC26B-6954-4717-BC48-7ED23A0292F5}" dt="2024-07-22T21:14:34.922" v="4383" actId="1076"/>
          <ac:spMkLst>
            <pc:docMk/>
            <pc:sldMk cId="3160074944" sldId="324"/>
            <ac:spMk id="9" creationId="{251965EB-FC6F-D935-119F-13A22CA19E89}"/>
          </ac:spMkLst>
        </pc:spChg>
        <pc:spChg chg="mod">
          <ac:chgData name="John D. Hocknell" userId="d63b9ad5-f78f-4c1d-baa4-d38296bc0094" providerId="ADAL" clId="{42AEC26B-6954-4717-BC48-7ED23A0292F5}" dt="2024-07-22T21:14:28.037" v="4380" actId="1076"/>
          <ac:spMkLst>
            <pc:docMk/>
            <pc:sldMk cId="3160074944" sldId="324"/>
            <ac:spMk id="11" creationId="{B9457A5C-616E-9A8E-4866-B8844FC3B8BB}"/>
          </ac:spMkLst>
        </pc:spChg>
        <pc:picChg chg="mod">
          <ac:chgData name="John D. Hocknell" userId="d63b9ad5-f78f-4c1d-baa4-d38296bc0094" providerId="ADAL" clId="{42AEC26B-6954-4717-BC48-7ED23A0292F5}" dt="2024-07-22T21:14:19.610" v="4378" actId="1076"/>
          <ac:picMkLst>
            <pc:docMk/>
            <pc:sldMk cId="3160074944" sldId="324"/>
            <ac:picMk id="4" creationId="{2C2F7E30-99F2-8047-9967-83797B5C5C16}"/>
          </ac:picMkLst>
        </pc:picChg>
        <pc:picChg chg="mod">
          <ac:chgData name="John D. Hocknell" userId="d63b9ad5-f78f-4c1d-baa4-d38296bc0094" providerId="ADAL" clId="{42AEC26B-6954-4717-BC48-7ED23A0292F5}" dt="2024-07-22T21:14:21.836" v="4379" actId="1076"/>
          <ac:picMkLst>
            <pc:docMk/>
            <pc:sldMk cId="3160074944" sldId="324"/>
            <ac:picMk id="5" creationId="{3F6E1380-C5F9-ADE6-68D1-B4501CCFAD60}"/>
          </ac:picMkLst>
        </pc:picChg>
        <pc:picChg chg="add del mod">
          <ac:chgData name="John D. Hocknell" userId="d63b9ad5-f78f-4c1d-baa4-d38296bc0094" providerId="ADAL" clId="{42AEC26B-6954-4717-BC48-7ED23A0292F5}" dt="2024-07-22T21:24:03.791" v="4387" actId="1076"/>
          <ac:picMkLst>
            <pc:docMk/>
            <pc:sldMk cId="3160074944" sldId="324"/>
            <ac:picMk id="7170" creationId="{D90DD9A0-38C3-D274-1F09-AEA52552E472}"/>
          </ac:picMkLst>
        </pc:picChg>
      </pc:sldChg>
      <pc:sldChg chg="modSp mod">
        <pc:chgData name="John D. Hocknell" userId="d63b9ad5-f78f-4c1d-baa4-d38296bc0094" providerId="ADAL" clId="{42AEC26B-6954-4717-BC48-7ED23A0292F5}" dt="2024-07-23T03:17:02.753" v="5338" actId="20577"/>
        <pc:sldMkLst>
          <pc:docMk/>
          <pc:sldMk cId="3164407286" sldId="325"/>
        </pc:sldMkLst>
        <pc:spChg chg="mod">
          <ac:chgData name="John D. Hocknell" userId="d63b9ad5-f78f-4c1d-baa4-d38296bc0094" providerId="ADAL" clId="{42AEC26B-6954-4717-BC48-7ED23A0292F5}" dt="2024-07-23T03:17:02.753" v="5338" actId="20577"/>
          <ac:spMkLst>
            <pc:docMk/>
            <pc:sldMk cId="3164407286" sldId="325"/>
            <ac:spMk id="2" creationId="{60E773C5-0B97-AEF2-B61D-6B7BC8090E68}"/>
          </ac:spMkLst>
        </pc:spChg>
        <pc:spChg chg="mod">
          <ac:chgData name="John D. Hocknell" userId="d63b9ad5-f78f-4c1d-baa4-d38296bc0094" providerId="ADAL" clId="{42AEC26B-6954-4717-BC48-7ED23A0292F5}" dt="2024-07-23T03:12:09.665" v="5285" actId="1035"/>
          <ac:spMkLst>
            <pc:docMk/>
            <pc:sldMk cId="3164407286" sldId="325"/>
            <ac:spMk id="9" creationId="{5F0D3414-3753-83FB-02D0-52084C05904D}"/>
          </ac:spMkLst>
        </pc:spChg>
        <pc:spChg chg="mod">
          <ac:chgData name="John D. Hocknell" userId="d63b9ad5-f78f-4c1d-baa4-d38296bc0094" providerId="ADAL" clId="{42AEC26B-6954-4717-BC48-7ED23A0292F5}" dt="2024-07-23T03:12:09.665" v="5285" actId="1035"/>
          <ac:spMkLst>
            <pc:docMk/>
            <pc:sldMk cId="3164407286" sldId="325"/>
            <ac:spMk id="11" creationId="{85FE95B0-3E7F-2750-06F0-4166B46C9D70}"/>
          </ac:spMkLst>
        </pc:spChg>
        <pc:spChg chg="mod">
          <ac:chgData name="John D. Hocknell" userId="d63b9ad5-f78f-4c1d-baa4-d38296bc0094" providerId="ADAL" clId="{42AEC26B-6954-4717-BC48-7ED23A0292F5}" dt="2024-07-23T03:12:09.665" v="5285" actId="1035"/>
          <ac:spMkLst>
            <pc:docMk/>
            <pc:sldMk cId="3164407286" sldId="325"/>
            <ac:spMk id="13" creationId="{56540CAC-83E3-EBC7-D157-41DA3D92F8F2}"/>
          </ac:spMkLst>
        </pc:spChg>
        <pc:spChg chg="mod">
          <ac:chgData name="John D. Hocknell" userId="d63b9ad5-f78f-4c1d-baa4-d38296bc0094" providerId="ADAL" clId="{42AEC26B-6954-4717-BC48-7ED23A0292F5}" dt="2024-07-23T03:12:09.665" v="5285" actId="1035"/>
          <ac:spMkLst>
            <pc:docMk/>
            <pc:sldMk cId="3164407286" sldId="325"/>
            <ac:spMk id="15" creationId="{3F08BBE5-1AE5-26CF-3070-5560AE987FD9}"/>
          </ac:spMkLst>
        </pc:spChg>
        <pc:spChg chg="mod">
          <ac:chgData name="John D. Hocknell" userId="d63b9ad5-f78f-4c1d-baa4-d38296bc0094" providerId="ADAL" clId="{42AEC26B-6954-4717-BC48-7ED23A0292F5}" dt="2024-07-23T03:12:09.665" v="5285" actId="1035"/>
          <ac:spMkLst>
            <pc:docMk/>
            <pc:sldMk cId="3164407286" sldId="325"/>
            <ac:spMk id="17" creationId="{AF379D10-389F-F0C3-7582-16DCE4457BBE}"/>
          </ac:spMkLst>
        </pc:spChg>
        <pc:spChg chg="mod">
          <ac:chgData name="John D. Hocknell" userId="d63b9ad5-f78f-4c1d-baa4-d38296bc0094" providerId="ADAL" clId="{42AEC26B-6954-4717-BC48-7ED23A0292F5}" dt="2024-07-23T03:12:09.665" v="5285" actId="1035"/>
          <ac:spMkLst>
            <pc:docMk/>
            <pc:sldMk cId="3164407286" sldId="325"/>
            <ac:spMk id="19" creationId="{055B0A90-2823-35A0-1469-8D28521DB649}"/>
          </ac:spMkLst>
        </pc:spChg>
        <pc:spChg chg="mod">
          <ac:chgData name="John D. Hocknell" userId="d63b9ad5-f78f-4c1d-baa4-d38296bc0094" providerId="ADAL" clId="{42AEC26B-6954-4717-BC48-7ED23A0292F5}" dt="2024-07-23T03:12:09.665" v="5285" actId="1035"/>
          <ac:spMkLst>
            <pc:docMk/>
            <pc:sldMk cId="3164407286" sldId="325"/>
            <ac:spMk id="21" creationId="{C1304726-D5CF-9D03-1075-89C2EFEB45A4}"/>
          </ac:spMkLst>
        </pc:spChg>
        <pc:spChg chg="mod">
          <ac:chgData name="John D. Hocknell" userId="d63b9ad5-f78f-4c1d-baa4-d38296bc0094" providerId="ADAL" clId="{42AEC26B-6954-4717-BC48-7ED23A0292F5}" dt="2024-07-23T03:12:09.665" v="5285" actId="1035"/>
          <ac:spMkLst>
            <pc:docMk/>
            <pc:sldMk cId="3164407286" sldId="325"/>
            <ac:spMk id="23" creationId="{9ACFF202-EB95-0E0A-3FE6-0092A542D9A8}"/>
          </ac:spMkLst>
        </pc:spChg>
        <pc:spChg chg="mod">
          <ac:chgData name="John D. Hocknell" userId="d63b9ad5-f78f-4c1d-baa4-d38296bc0094" providerId="ADAL" clId="{42AEC26B-6954-4717-BC48-7ED23A0292F5}" dt="2024-07-23T03:12:09.665" v="5285" actId="1035"/>
          <ac:spMkLst>
            <pc:docMk/>
            <pc:sldMk cId="3164407286" sldId="325"/>
            <ac:spMk id="25" creationId="{170EBCAC-3F99-D261-017F-E18CD0FDEB80}"/>
          </ac:spMkLst>
        </pc:spChg>
        <pc:spChg chg="mod">
          <ac:chgData name="John D. Hocknell" userId="d63b9ad5-f78f-4c1d-baa4-d38296bc0094" providerId="ADAL" clId="{42AEC26B-6954-4717-BC48-7ED23A0292F5}" dt="2024-07-23T03:12:09.665" v="5285" actId="1035"/>
          <ac:spMkLst>
            <pc:docMk/>
            <pc:sldMk cId="3164407286" sldId="325"/>
            <ac:spMk id="28" creationId="{E2B026CE-496D-35DD-193E-5A1120D36FC3}"/>
          </ac:spMkLst>
        </pc:spChg>
        <pc:spChg chg="mod">
          <ac:chgData name="John D. Hocknell" userId="d63b9ad5-f78f-4c1d-baa4-d38296bc0094" providerId="ADAL" clId="{42AEC26B-6954-4717-BC48-7ED23A0292F5}" dt="2024-07-23T03:13:32.837" v="5327" actId="14100"/>
          <ac:spMkLst>
            <pc:docMk/>
            <pc:sldMk cId="3164407286" sldId="325"/>
            <ac:spMk id="29" creationId="{54674796-EB6B-FFDE-7562-BE87E19AAC5D}"/>
          </ac:spMkLst>
        </pc:spChg>
        <pc:spChg chg="mod">
          <ac:chgData name="John D. Hocknell" userId="d63b9ad5-f78f-4c1d-baa4-d38296bc0094" providerId="ADAL" clId="{42AEC26B-6954-4717-BC48-7ED23A0292F5}" dt="2024-07-23T03:12:09.665" v="5285" actId="1035"/>
          <ac:spMkLst>
            <pc:docMk/>
            <pc:sldMk cId="3164407286" sldId="325"/>
            <ac:spMk id="33" creationId="{69AECEDA-0B15-08CD-A08E-8A8332A2B1C5}"/>
          </ac:spMkLst>
        </pc:spChg>
        <pc:spChg chg="mod">
          <ac:chgData name="John D. Hocknell" userId="d63b9ad5-f78f-4c1d-baa4-d38296bc0094" providerId="ADAL" clId="{42AEC26B-6954-4717-BC48-7ED23A0292F5}" dt="2024-07-23T03:12:09.665" v="5285" actId="1035"/>
          <ac:spMkLst>
            <pc:docMk/>
            <pc:sldMk cId="3164407286" sldId="325"/>
            <ac:spMk id="35" creationId="{9E322E80-6CA4-F8EA-4F50-8CBF9DF7D079}"/>
          </ac:spMkLst>
        </pc:spChg>
        <pc:spChg chg="mod">
          <ac:chgData name="John D. Hocknell" userId="d63b9ad5-f78f-4c1d-baa4-d38296bc0094" providerId="ADAL" clId="{42AEC26B-6954-4717-BC48-7ED23A0292F5}" dt="2024-07-23T03:12:09.665" v="5285" actId="1035"/>
          <ac:spMkLst>
            <pc:docMk/>
            <pc:sldMk cId="3164407286" sldId="325"/>
            <ac:spMk id="37" creationId="{23D133A1-05FC-2EEA-24D9-3A613B8AF730}"/>
          </ac:spMkLst>
        </pc:spChg>
        <pc:spChg chg="mod">
          <ac:chgData name="John D. Hocknell" userId="d63b9ad5-f78f-4c1d-baa4-d38296bc0094" providerId="ADAL" clId="{42AEC26B-6954-4717-BC48-7ED23A0292F5}" dt="2024-07-23T03:12:09.665" v="5285" actId="1035"/>
          <ac:spMkLst>
            <pc:docMk/>
            <pc:sldMk cId="3164407286" sldId="325"/>
            <ac:spMk id="39" creationId="{DC12558F-B8D6-F684-E867-CE031258F60F}"/>
          </ac:spMkLst>
        </pc:spChg>
        <pc:spChg chg="mod">
          <ac:chgData name="John D. Hocknell" userId="d63b9ad5-f78f-4c1d-baa4-d38296bc0094" providerId="ADAL" clId="{42AEC26B-6954-4717-BC48-7ED23A0292F5}" dt="2024-07-23T03:12:09.665" v="5285" actId="1035"/>
          <ac:spMkLst>
            <pc:docMk/>
            <pc:sldMk cId="3164407286" sldId="325"/>
            <ac:spMk id="41" creationId="{89606958-5448-C72B-EFB5-FC6792D1E7E1}"/>
          </ac:spMkLst>
        </pc:spChg>
        <pc:spChg chg="mod">
          <ac:chgData name="John D. Hocknell" userId="d63b9ad5-f78f-4c1d-baa4-d38296bc0094" providerId="ADAL" clId="{42AEC26B-6954-4717-BC48-7ED23A0292F5}" dt="2024-07-23T03:12:09.665" v="5285" actId="1035"/>
          <ac:spMkLst>
            <pc:docMk/>
            <pc:sldMk cId="3164407286" sldId="325"/>
            <ac:spMk id="43" creationId="{EF7559F9-5C31-C58B-B717-EBCAA4330109}"/>
          </ac:spMkLst>
        </pc:spChg>
        <pc:spChg chg="mod">
          <ac:chgData name="John D. Hocknell" userId="d63b9ad5-f78f-4c1d-baa4-d38296bc0094" providerId="ADAL" clId="{42AEC26B-6954-4717-BC48-7ED23A0292F5}" dt="2024-07-23T03:12:29.897" v="5317" actId="1038"/>
          <ac:spMkLst>
            <pc:docMk/>
            <pc:sldMk cId="3164407286" sldId="325"/>
            <ac:spMk id="45" creationId="{B1E512B7-54F2-C5F8-A0EB-C80128C00357}"/>
          </ac:spMkLst>
        </pc:spChg>
        <pc:spChg chg="mod">
          <ac:chgData name="John D. Hocknell" userId="d63b9ad5-f78f-4c1d-baa4-d38296bc0094" providerId="ADAL" clId="{42AEC26B-6954-4717-BC48-7ED23A0292F5}" dt="2024-07-23T03:12:15.588" v="5296" actId="1035"/>
          <ac:spMkLst>
            <pc:docMk/>
            <pc:sldMk cId="3164407286" sldId="325"/>
            <ac:spMk id="46" creationId="{60F7088F-626C-157B-2110-E6DDC0138417}"/>
          </ac:spMkLst>
        </pc:spChg>
        <pc:picChg chg="mod">
          <ac:chgData name="John D. Hocknell" userId="d63b9ad5-f78f-4c1d-baa4-d38296bc0094" providerId="ADAL" clId="{42AEC26B-6954-4717-BC48-7ED23A0292F5}" dt="2024-07-23T03:12:09.665" v="5285" actId="1035"/>
          <ac:picMkLst>
            <pc:docMk/>
            <pc:sldMk cId="3164407286" sldId="325"/>
            <ac:picMk id="5" creationId="{68C5B7BF-4C1E-EC50-167C-E6FF1ABAC5C1}"/>
          </ac:picMkLst>
        </pc:picChg>
      </pc:sldChg>
      <pc:sldChg chg="addSp delSp modSp mod modClrScheme chgLayout">
        <pc:chgData name="John D. Hocknell" userId="d63b9ad5-f78f-4c1d-baa4-d38296bc0094" providerId="ADAL" clId="{42AEC26B-6954-4717-BC48-7ED23A0292F5}" dt="2024-07-23T03:18:54.979" v="5348" actId="478"/>
        <pc:sldMkLst>
          <pc:docMk/>
          <pc:sldMk cId="2607477071" sldId="326"/>
        </pc:sldMkLst>
        <pc:spChg chg="add del mod ord">
          <ac:chgData name="John D. Hocknell" userId="d63b9ad5-f78f-4c1d-baa4-d38296bc0094" providerId="ADAL" clId="{42AEC26B-6954-4717-BC48-7ED23A0292F5}" dt="2024-07-23T03:18:54.979" v="5348" actId="478"/>
          <ac:spMkLst>
            <pc:docMk/>
            <pc:sldMk cId="2607477071" sldId="326"/>
            <ac:spMk id="2" creationId="{B36A91B4-A886-BFDB-608B-756FC0322F5C}"/>
          </ac:spMkLst>
        </pc:spChg>
        <pc:spChg chg="mod ord">
          <ac:chgData name="John D. Hocknell" userId="d63b9ad5-f78f-4c1d-baa4-d38296bc0094" providerId="ADAL" clId="{42AEC26B-6954-4717-BC48-7ED23A0292F5}" dt="2024-07-23T03:18:50.679" v="5347" actId="700"/>
          <ac:spMkLst>
            <pc:docMk/>
            <pc:sldMk cId="2607477071" sldId="326"/>
            <ac:spMk id="3" creationId="{79B75DE7-7E5D-0B15-F9F5-48550234A594}"/>
          </ac:spMkLst>
        </pc:spChg>
        <pc:spChg chg="mod">
          <ac:chgData name="John D. Hocknell" userId="d63b9ad5-f78f-4c1d-baa4-d38296bc0094" providerId="ADAL" clId="{42AEC26B-6954-4717-BC48-7ED23A0292F5}" dt="2024-07-23T03:11:05.743" v="5237" actId="20577"/>
          <ac:spMkLst>
            <pc:docMk/>
            <pc:sldMk cId="2607477071" sldId="326"/>
            <ac:spMk id="11" creationId="{95EA13A2-434B-5B17-D9AC-7D5B5AEE039C}"/>
          </ac:spMkLst>
        </pc:spChg>
      </pc:sldChg>
      <pc:sldChg chg="addSp delSp modSp add mod modNotesTx">
        <pc:chgData name="John D. Hocknell" userId="d63b9ad5-f78f-4c1d-baa4-d38296bc0094" providerId="ADAL" clId="{42AEC26B-6954-4717-BC48-7ED23A0292F5}" dt="2024-07-23T04:28:48.956" v="6580" actId="20577"/>
        <pc:sldMkLst>
          <pc:docMk/>
          <pc:sldMk cId="731665115" sldId="327"/>
        </pc:sldMkLst>
        <pc:spChg chg="add mod">
          <ac:chgData name="John D. Hocknell" userId="d63b9ad5-f78f-4c1d-baa4-d38296bc0094" providerId="ADAL" clId="{42AEC26B-6954-4717-BC48-7ED23A0292F5}" dt="2024-07-23T04:28:48.956" v="6580" actId="20577"/>
          <ac:spMkLst>
            <pc:docMk/>
            <pc:sldMk cId="731665115" sldId="327"/>
            <ac:spMk id="4" creationId="{62F9DE20-0FF7-B7CA-884F-71E7D842364F}"/>
          </ac:spMkLst>
        </pc:spChg>
        <pc:spChg chg="del">
          <ac:chgData name="John D. Hocknell" userId="d63b9ad5-f78f-4c1d-baa4-d38296bc0094" providerId="ADAL" clId="{42AEC26B-6954-4717-BC48-7ED23A0292F5}" dt="2024-07-22T22:10:42.094" v="4568" actId="478"/>
          <ac:spMkLst>
            <pc:docMk/>
            <pc:sldMk cId="731665115" sldId="327"/>
            <ac:spMk id="8" creationId="{B8CD2C59-DE38-432E-6585-CF7EFD85B55C}"/>
          </ac:spMkLst>
        </pc:spChg>
        <pc:graphicFrameChg chg="del">
          <ac:chgData name="John D. Hocknell" userId="d63b9ad5-f78f-4c1d-baa4-d38296bc0094" providerId="ADAL" clId="{42AEC26B-6954-4717-BC48-7ED23A0292F5}" dt="2024-07-22T22:10:44.516" v="4569" actId="478"/>
          <ac:graphicFrameMkLst>
            <pc:docMk/>
            <pc:sldMk cId="731665115" sldId="327"/>
            <ac:graphicFrameMk id="5" creationId="{D7F42767-B583-4273-9DEA-2288BDB71786}"/>
          </ac:graphicFrameMkLst>
        </pc:graphicFrameChg>
      </pc:sldChg>
      <pc:sldChg chg="modNotesTx">
        <pc:chgData name="John D. Hocknell" userId="d63b9ad5-f78f-4c1d-baa4-d38296bc0094" providerId="ADAL" clId="{42AEC26B-6954-4717-BC48-7ED23A0292F5}" dt="2024-07-22T23:55:51.612" v="4798" actId="313"/>
        <pc:sldMkLst>
          <pc:docMk/>
          <pc:sldMk cId="895519832" sldId="328"/>
        </pc:sldMkLst>
      </pc:sldChg>
      <pc:sldChg chg="del">
        <pc:chgData name="John D. Hocknell" userId="d63b9ad5-f78f-4c1d-baa4-d38296bc0094" providerId="ADAL" clId="{42AEC26B-6954-4717-BC48-7ED23A0292F5}" dt="2024-07-23T03:09:39.460" v="5233" actId="2696"/>
        <pc:sldMkLst>
          <pc:docMk/>
          <pc:sldMk cId="2495120068" sldId="329"/>
        </pc:sldMkLst>
      </pc:sldChg>
    </pc:docChg>
  </pc:docChgLst>
  <pc:docChgLst>
    <pc:chgData name="Allsbrook, Karen N. (LARC-E3)" userId="ec7b9486-b2a5-4c9b-8220-77a115ac1dce" providerId="ADAL" clId="{65EF4F43-52C3-41F5-A639-ED3868808522}"/>
    <pc:docChg chg="custSel modSld sldOrd">
      <pc:chgData name="Allsbrook, Karen N. (LARC-E3)" userId="ec7b9486-b2a5-4c9b-8220-77a115ac1dce" providerId="ADAL" clId="{65EF4F43-52C3-41F5-A639-ED3868808522}" dt="2024-07-24T13:55:17.746" v="93" actId="20577"/>
      <pc:docMkLst>
        <pc:docMk/>
      </pc:docMkLst>
      <pc:sldChg chg="modSp mod modCm">
        <pc:chgData name="Allsbrook, Karen N. (LARC-E3)" userId="ec7b9486-b2a5-4c9b-8220-77a115ac1dce" providerId="ADAL" clId="{65EF4F43-52C3-41F5-A639-ED3868808522}" dt="2024-07-24T13:33:25.509" v="42"/>
        <pc:sldMkLst>
          <pc:docMk/>
          <pc:sldMk cId="1937892660" sldId="276"/>
        </pc:sldMkLst>
        <pc:spChg chg="mod">
          <ac:chgData name="Allsbrook, Karen N. (LARC-E3)" userId="ec7b9486-b2a5-4c9b-8220-77a115ac1dce" providerId="ADAL" clId="{65EF4F43-52C3-41F5-A639-ED3868808522}" dt="2024-07-24T13:19:53.059" v="4" actId="20577"/>
          <ac:spMkLst>
            <pc:docMk/>
            <pc:sldMk cId="1937892660" sldId="276"/>
            <ac:spMk id="14" creationId="{28C4A13D-6633-04D0-2DFE-8EE1BBCFF312}"/>
          </ac:spMkLst>
        </pc:spChg>
        <pc:spChg chg="mod">
          <ac:chgData name="Allsbrook, Karen N. (LARC-E3)" userId="ec7b9486-b2a5-4c9b-8220-77a115ac1dce" providerId="ADAL" clId="{65EF4F43-52C3-41F5-A639-ED3868808522}" dt="2024-07-24T13:20:01.991" v="5" actId="403"/>
          <ac:spMkLst>
            <pc:docMk/>
            <pc:sldMk cId="1937892660" sldId="276"/>
            <ac:spMk id="16" creationId="{48A77FDB-1DEB-CE80-EE2F-84BA2E2B79BA}"/>
          </ac:spMkLst>
        </pc:spChg>
        <pc:extLst>
          <p:ext xmlns:p="http://schemas.openxmlformats.org/presentationml/2006/main" uri="{D6D511B9-2390-475A-947B-AFAB55BFBCF1}">
            <pc226:cmChg xmlns:pc226="http://schemas.microsoft.com/office/powerpoint/2022/06/main/command" chg="">
              <pc226:chgData name="Allsbrook, Karen N. (LARC-E3)" userId="ec7b9486-b2a5-4c9b-8220-77a115ac1dce" providerId="ADAL" clId="{65EF4F43-52C3-41F5-A639-ED3868808522}" dt="2024-07-24T13:33:25.509" v="42"/>
              <pc2:cmMkLst xmlns:pc2="http://schemas.microsoft.com/office/powerpoint/2019/9/main/command">
                <pc:docMk/>
                <pc:sldMk cId="1937892660" sldId="276"/>
                <pc2:cmMk id="{DCC13231-1C47-47E5-83C9-223484D0BAC9}"/>
              </pc2:cmMkLst>
              <pc226:cmRplyChg chg="add">
                <pc226:chgData name="Allsbrook, Karen N. (LARC-E3)" userId="ec7b9486-b2a5-4c9b-8220-77a115ac1dce" providerId="ADAL" clId="{65EF4F43-52C3-41F5-A639-ED3868808522}" dt="2024-07-24T13:33:25.509" v="42"/>
                <pc2:cmRplyMkLst xmlns:pc2="http://schemas.microsoft.com/office/powerpoint/2019/9/main/command">
                  <pc:docMk/>
                  <pc:sldMk cId="1937892660" sldId="276"/>
                  <pc2:cmMk id="{DCC13231-1C47-47E5-83C9-223484D0BAC9}"/>
                  <pc2:cmRplyMk id="{31ACD3CF-D538-4280-96F8-B5AF3B3050C5}"/>
                </pc2:cmRplyMkLst>
              </pc226:cmRplyChg>
            </pc226:cmChg>
          </p:ext>
        </pc:extLst>
      </pc:sldChg>
      <pc:sldChg chg="ord">
        <pc:chgData name="Allsbrook, Karen N. (LARC-E3)" userId="ec7b9486-b2a5-4c9b-8220-77a115ac1dce" providerId="ADAL" clId="{65EF4F43-52C3-41F5-A639-ED3868808522}" dt="2024-07-24T13:25:10.332" v="23"/>
        <pc:sldMkLst>
          <pc:docMk/>
          <pc:sldMk cId="2581238384" sldId="290"/>
        </pc:sldMkLst>
      </pc:sldChg>
      <pc:sldChg chg="modSp mod">
        <pc:chgData name="Allsbrook, Karen N. (LARC-E3)" userId="ec7b9486-b2a5-4c9b-8220-77a115ac1dce" providerId="ADAL" clId="{65EF4F43-52C3-41F5-A639-ED3868808522}" dt="2024-07-24T13:39:21.285" v="52" actId="122"/>
        <pc:sldMkLst>
          <pc:docMk/>
          <pc:sldMk cId="4126768105" sldId="291"/>
        </pc:sldMkLst>
        <pc:spChg chg="mod">
          <ac:chgData name="Allsbrook, Karen N. (LARC-E3)" userId="ec7b9486-b2a5-4c9b-8220-77a115ac1dce" providerId="ADAL" clId="{65EF4F43-52C3-41F5-A639-ED3868808522}" dt="2024-07-24T13:39:21.285" v="52" actId="122"/>
          <ac:spMkLst>
            <pc:docMk/>
            <pc:sldMk cId="4126768105" sldId="291"/>
            <ac:spMk id="3" creationId="{B161EE94-CFD6-81BF-AE4F-5509ADF5795F}"/>
          </ac:spMkLst>
        </pc:spChg>
      </pc:sldChg>
      <pc:sldChg chg="modSp mod">
        <pc:chgData name="Allsbrook, Karen N. (LARC-E3)" userId="ec7b9486-b2a5-4c9b-8220-77a115ac1dce" providerId="ADAL" clId="{65EF4F43-52C3-41F5-A639-ED3868808522}" dt="2024-07-24T13:40:08.042" v="54" actId="14100"/>
        <pc:sldMkLst>
          <pc:docMk/>
          <pc:sldMk cId="21269910" sldId="294"/>
        </pc:sldMkLst>
        <pc:spChg chg="mod">
          <ac:chgData name="Allsbrook, Karen N. (LARC-E3)" userId="ec7b9486-b2a5-4c9b-8220-77a115ac1dce" providerId="ADAL" clId="{65EF4F43-52C3-41F5-A639-ED3868808522}" dt="2024-07-24T13:40:08.042" v="54" actId="14100"/>
          <ac:spMkLst>
            <pc:docMk/>
            <pc:sldMk cId="21269910" sldId="294"/>
            <ac:spMk id="3" creationId="{B161EE94-CFD6-81BF-AE4F-5509ADF5795F}"/>
          </ac:spMkLst>
        </pc:spChg>
      </pc:sldChg>
      <pc:sldChg chg="modSp mod">
        <pc:chgData name="Allsbrook, Karen N. (LARC-E3)" userId="ec7b9486-b2a5-4c9b-8220-77a115ac1dce" providerId="ADAL" clId="{65EF4F43-52C3-41F5-A639-ED3868808522}" dt="2024-07-24T13:39:03.756" v="49" actId="122"/>
        <pc:sldMkLst>
          <pc:docMk/>
          <pc:sldMk cId="1642679567" sldId="304"/>
        </pc:sldMkLst>
        <pc:spChg chg="mod">
          <ac:chgData name="Allsbrook, Karen N. (LARC-E3)" userId="ec7b9486-b2a5-4c9b-8220-77a115ac1dce" providerId="ADAL" clId="{65EF4F43-52C3-41F5-A639-ED3868808522}" dt="2024-07-24T13:39:03.756" v="49" actId="122"/>
          <ac:spMkLst>
            <pc:docMk/>
            <pc:sldMk cId="1642679567" sldId="304"/>
            <ac:spMk id="50" creationId="{981BA902-B655-0E90-1546-D107A2A38AAF}"/>
          </ac:spMkLst>
        </pc:spChg>
      </pc:sldChg>
      <pc:sldChg chg="modSp mod">
        <pc:chgData name="Allsbrook, Karen N. (LARC-E3)" userId="ec7b9486-b2a5-4c9b-8220-77a115ac1dce" providerId="ADAL" clId="{65EF4F43-52C3-41F5-A639-ED3868808522}" dt="2024-07-24T13:55:17.746" v="93" actId="20577"/>
        <pc:sldMkLst>
          <pc:docMk/>
          <pc:sldMk cId="4125079733" sldId="308"/>
        </pc:sldMkLst>
        <pc:spChg chg="mod">
          <ac:chgData name="Allsbrook, Karen N. (LARC-E3)" userId="ec7b9486-b2a5-4c9b-8220-77a115ac1dce" providerId="ADAL" clId="{65EF4F43-52C3-41F5-A639-ED3868808522}" dt="2024-07-24T13:55:17.746" v="93" actId="20577"/>
          <ac:spMkLst>
            <pc:docMk/>
            <pc:sldMk cId="4125079733" sldId="308"/>
            <ac:spMk id="2" creationId="{96F0C7C4-C481-BAE4-6CF2-440EB49FCB85}"/>
          </ac:spMkLst>
        </pc:spChg>
      </pc:sldChg>
      <pc:sldChg chg="modSp mod">
        <pc:chgData name="Allsbrook, Karen N. (LARC-E3)" userId="ec7b9486-b2a5-4c9b-8220-77a115ac1dce" providerId="ADAL" clId="{65EF4F43-52C3-41F5-A639-ED3868808522}" dt="2024-07-24T13:23:06.750" v="17" actId="20577"/>
        <pc:sldMkLst>
          <pc:docMk/>
          <pc:sldMk cId="2613166702" sldId="313"/>
        </pc:sldMkLst>
        <pc:spChg chg="mod">
          <ac:chgData name="Allsbrook, Karen N. (LARC-E3)" userId="ec7b9486-b2a5-4c9b-8220-77a115ac1dce" providerId="ADAL" clId="{65EF4F43-52C3-41F5-A639-ED3868808522}" dt="2024-07-24T13:23:06.750" v="17" actId="20577"/>
          <ac:spMkLst>
            <pc:docMk/>
            <pc:sldMk cId="2613166702" sldId="313"/>
            <ac:spMk id="50" creationId="{7E7627D8-B076-EE0E-C965-1053C8A46272}"/>
          </ac:spMkLst>
        </pc:spChg>
        <pc:spChg chg="mod">
          <ac:chgData name="Allsbrook, Karen N. (LARC-E3)" userId="ec7b9486-b2a5-4c9b-8220-77a115ac1dce" providerId="ADAL" clId="{65EF4F43-52C3-41F5-A639-ED3868808522}" dt="2024-07-24T13:22:50.035" v="16" actId="20577"/>
          <ac:spMkLst>
            <pc:docMk/>
            <pc:sldMk cId="2613166702" sldId="313"/>
            <ac:spMk id="53" creationId="{33557720-502E-0684-CDA8-DF2CA3B2F846}"/>
          </ac:spMkLst>
        </pc:spChg>
      </pc:sldChg>
      <pc:sldChg chg="modSp mod">
        <pc:chgData name="Allsbrook, Karen N. (LARC-E3)" userId="ec7b9486-b2a5-4c9b-8220-77a115ac1dce" providerId="ADAL" clId="{65EF4F43-52C3-41F5-A639-ED3868808522}" dt="2024-07-24T13:25:04.348" v="21" actId="20577"/>
        <pc:sldMkLst>
          <pc:docMk/>
          <pc:sldMk cId="899566595" sldId="314"/>
        </pc:sldMkLst>
        <pc:spChg chg="mod">
          <ac:chgData name="Allsbrook, Karen N. (LARC-E3)" userId="ec7b9486-b2a5-4c9b-8220-77a115ac1dce" providerId="ADAL" clId="{65EF4F43-52C3-41F5-A639-ED3868808522}" dt="2024-07-24T13:25:04.348" v="21" actId="20577"/>
          <ac:spMkLst>
            <pc:docMk/>
            <pc:sldMk cId="899566595" sldId="314"/>
            <ac:spMk id="36" creationId="{6D120DA9-FCAB-DC78-FB5D-53C347AD9B62}"/>
          </ac:spMkLst>
        </pc:spChg>
      </pc:sldChg>
      <pc:sldChg chg="modSp mod">
        <pc:chgData name="Allsbrook, Karen N. (LARC-E3)" userId="ec7b9486-b2a5-4c9b-8220-77a115ac1dce" providerId="ADAL" clId="{65EF4F43-52C3-41F5-A639-ED3868808522}" dt="2024-07-24T13:24:31.781" v="19" actId="20577"/>
        <pc:sldMkLst>
          <pc:docMk/>
          <pc:sldMk cId="684113639" sldId="316"/>
        </pc:sldMkLst>
        <pc:spChg chg="mod">
          <ac:chgData name="Allsbrook, Karen N. (LARC-E3)" userId="ec7b9486-b2a5-4c9b-8220-77a115ac1dce" providerId="ADAL" clId="{65EF4F43-52C3-41F5-A639-ED3868808522}" dt="2024-07-24T13:24:31.781" v="19" actId="20577"/>
          <ac:spMkLst>
            <pc:docMk/>
            <pc:sldMk cId="684113639" sldId="316"/>
            <ac:spMk id="36" creationId="{6D120DA9-FCAB-DC78-FB5D-53C347AD9B62}"/>
          </ac:spMkLst>
        </pc:spChg>
      </pc:sldChg>
      <pc:sldChg chg="modSp mod">
        <pc:chgData name="Allsbrook, Karen N. (LARC-E3)" userId="ec7b9486-b2a5-4c9b-8220-77a115ac1dce" providerId="ADAL" clId="{65EF4F43-52C3-41F5-A639-ED3868808522}" dt="2024-07-24T13:29:12.418" v="36" actId="20577"/>
        <pc:sldMkLst>
          <pc:docMk/>
          <pc:sldMk cId="1678298001" sldId="318"/>
        </pc:sldMkLst>
        <pc:spChg chg="mod">
          <ac:chgData name="Allsbrook, Karen N. (LARC-E3)" userId="ec7b9486-b2a5-4c9b-8220-77a115ac1dce" providerId="ADAL" clId="{65EF4F43-52C3-41F5-A639-ED3868808522}" dt="2024-07-24T13:29:00.429" v="32" actId="20577"/>
          <ac:spMkLst>
            <pc:docMk/>
            <pc:sldMk cId="1678298001" sldId="318"/>
            <ac:spMk id="4" creationId="{83D24B5B-87BA-A8E4-889B-BC4C916EF002}"/>
          </ac:spMkLst>
        </pc:spChg>
        <pc:spChg chg="mod">
          <ac:chgData name="Allsbrook, Karen N. (LARC-E3)" userId="ec7b9486-b2a5-4c9b-8220-77a115ac1dce" providerId="ADAL" clId="{65EF4F43-52C3-41F5-A639-ED3868808522}" dt="2024-07-24T13:29:12.418" v="36" actId="20577"/>
          <ac:spMkLst>
            <pc:docMk/>
            <pc:sldMk cId="1678298001" sldId="318"/>
            <ac:spMk id="8" creationId="{925D6F84-FB3E-10FE-B969-1C55CDF4D1B6}"/>
          </ac:spMkLst>
        </pc:spChg>
      </pc:sldChg>
      <pc:sldChg chg="modSp mod addCm">
        <pc:chgData name="Allsbrook, Karen N. (LARC-E3)" userId="ec7b9486-b2a5-4c9b-8220-77a115ac1dce" providerId="ADAL" clId="{65EF4F43-52C3-41F5-A639-ED3868808522}" dt="2024-07-24T13:41:43.547" v="58"/>
        <pc:sldMkLst>
          <pc:docMk/>
          <pc:sldMk cId="299766956" sldId="323"/>
        </pc:sldMkLst>
        <pc:spChg chg="mod">
          <ac:chgData name="Allsbrook, Karen N. (LARC-E3)" userId="ec7b9486-b2a5-4c9b-8220-77a115ac1dce" providerId="ADAL" clId="{65EF4F43-52C3-41F5-A639-ED3868808522}" dt="2024-07-24T13:29:29.703" v="38" actId="20577"/>
          <ac:spMkLst>
            <pc:docMk/>
            <pc:sldMk cId="299766956" sldId="323"/>
            <ac:spMk id="5" creationId="{CEB65546-8988-55A4-AA47-767A773696C8}"/>
          </ac:spMkLst>
        </pc:spChg>
        <pc:extLst>
          <p:ext xmlns:p="http://schemas.openxmlformats.org/presentationml/2006/main" uri="{D6D511B9-2390-475A-947B-AFAB55BFBCF1}">
            <pc226:cmChg xmlns:pc226="http://schemas.microsoft.com/office/powerpoint/2022/06/main/command" chg="add">
              <pc226:chgData name="Allsbrook, Karen N. (LARC-E3)" userId="ec7b9486-b2a5-4c9b-8220-77a115ac1dce" providerId="ADAL" clId="{65EF4F43-52C3-41F5-A639-ED3868808522}" dt="2024-07-24T13:41:43.547" v="58"/>
              <pc2:cmMkLst xmlns:pc2="http://schemas.microsoft.com/office/powerpoint/2019/9/main/command">
                <pc:docMk/>
                <pc:sldMk cId="299766956" sldId="323"/>
                <pc2:cmMk id="{3E099B5D-C2FF-4D55-8913-A4F2AE778A11}"/>
              </pc2:cmMkLst>
            </pc226:cmChg>
          </p:ext>
        </pc:extLst>
      </pc:sldChg>
      <pc:sldChg chg="modSp mod addCm modCm">
        <pc:chgData name="Allsbrook, Karen N. (LARC-E3)" userId="ec7b9486-b2a5-4c9b-8220-77a115ac1dce" providerId="ADAL" clId="{65EF4F43-52C3-41F5-A639-ED3868808522}" dt="2024-07-24T13:40:23.257" v="57" actId="122"/>
        <pc:sldMkLst>
          <pc:docMk/>
          <pc:sldMk cId="3164407286" sldId="325"/>
        </pc:sldMkLst>
        <pc:spChg chg="mod">
          <ac:chgData name="Allsbrook, Karen N. (LARC-E3)" userId="ec7b9486-b2a5-4c9b-8220-77a115ac1dce" providerId="ADAL" clId="{65EF4F43-52C3-41F5-A639-ED3868808522}" dt="2024-07-24T13:30:45.049" v="40" actId="6549"/>
          <ac:spMkLst>
            <pc:docMk/>
            <pc:sldMk cId="3164407286" sldId="325"/>
            <ac:spMk id="2" creationId="{60E773C5-0B97-AEF2-B61D-6B7BC8090E68}"/>
          </ac:spMkLst>
        </pc:spChg>
        <pc:spChg chg="mod">
          <ac:chgData name="Allsbrook, Karen N. (LARC-E3)" userId="ec7b9486-b2a5-4c9b-8220-77a115ac1dce" providerId="ADAL" clId="{65EF4F43-52C3-41F5-A639-ED3868808522}" dt="2024-07-24T13:40:23.257" v="57" actId="122"/>
          <ac:spMkLst>
            <pc:docMk/>
            <pc:sldMk cId="3164407286" sldId="325"/>
            <ac:spMk id="29" creationId="{54674796-EB6B-FFDE-7562-BE87E19AAC5D}"/>
          </ac:spMkLst>
        </pc:spChg>
        <pc:extLst>
          <p:ext xmlns:p="http://schemas.openxmlformats.org/presentationml/2006/main" uri="{D6D511B9-2390-475A-947B-AFAB55BFBCF1}">
            <pc226:cmChg xmlns:pc226="http://schemas.microsoft.com/office/powerpoint/2022/06/main/command" chg="mod">
              <pc226:chgData name="Allsbrook, Karen N. (LARC-E3)" userId="ec7b9486-b2a5-4c9b-8220-77a115ac1dce" providerId="ADAL" clId="{65EF4F43-52C3-41F5-A639-ED3868808522}" dt="2024-07-24T13:30:40.623" v="39"/>
              <pc2:cmMkLst xmlns:pc2="http://schemas.microsoft.com/office/powerpoint/2019/9/main/command">
                <pc:docMk/>
                <pc:sldMk cId="3164407286" sldId="325"/>
                <pc2:cmMk id="{AF7127B1-1383-43BB-BD94-961D0DD6C86E}"/>
              </pc2:cmMkLst>
            </pc226:cmChg>
            <pc226:cmChg xmlns:pc226="http://schemas.microsoft.com/office/powerpoint/2022/06/main/command" chg="add">
              <pc226:chgData name="Allsbrook, Karen N. (LARC-E3)" userId="ec7b9486-b2a5-4c9b-8220-77a115ac1dce" providerId="ADAL" clId="{65EF4F43-52C3-41F5-A639-ED3868808522}" dt="2024-07-24T13:32:48.792" v="41"/>
              <pc2:cmMkLst xmlns:pc2="http://schemas.microsoft.com/office/powerpoint/2019/9/main/command">
                <pc:docMk/>
                <pc:sldMk cId="3164407286" sldId="325"/>
                <pc2:cmMk id="{1CBC1CCC-24F7-4FB2-AA36-EF519F6A868C}"/>
              </pc2:cmMkLst>
            </pc226:cmChg>
          </p:ext>
        </pc:extLst>
      </pc:sldChg>
      <pc:sldChg chg="modSp mod">
        <pc:chgData name="Allsbrook, Karen N. (LARC-E3)" userId="ec7b9486-b2a5-4c9b-8220-77a115ac1dce" providerId="ADAL" clId="{65EF4F43-52C3-41F5-A639-ED3868808522}" dt="2024-07-24T13:20:21.945" v="8" actId="20577"/>
        <pc:sldMkLst>
          <pc:docMk/>
          <pc:sldMk cId="2607477071" sldId="326"/>
        </pc:sldMkLst>
        <pc:spChg chg="mod">
          <ac:chgData name="Allsbrook, Karen N. (LARC-E3)" userId="ec7b9486-b2a5-4c9b-8220-77a115ac1dce" providerId="ADAL" clId="{65EF4F43-52C3-41F5-A639-ED3868808522}" dt="2024-07-24T13:20:21.945" v="8" actId="20577"/>
          <ac:spMkLst>
            <pc:docMk/>
            <pc:sldMk cId="2607477071" sldId="326"/>
            <ac:spMk id="11" creationId="{95EA13A2-434B-5B17-D9AC-7D5B5AEE039C}"/>
          </ac:spMkLst>
        </pc:spChg>
      </pc:sldChg>
      <pc:sldChg chg="modSp mod">
        <pc:chgData name="Allsbrook, Karen N. (LARC-E3)" userId="ec7b9486-b2a5-4c9b-8220-77a115ac1dce" providerId="ADAL" clId="{65EF4F43-52C3-41F5-A639-ED3868808522}" dt="2024-07-24T13:21:48.943" v="14" actId="20577"/>
        <pc:sldMkLst>
          <pc:docMk/>
          <pc:sldMk cId="895519832" sldId="328"/>
        </pc:sldMkLst>
        <pc:spChg chg="mod">
          <ac:chgData name="Allsbrook, Karen N. (LARC-E3)" userId="ec7b9486-b2a5-4c9b-8220-77a115ac1dce" providerId="ADAL" clId="{65EF4F43-52C3-41F5-A639-ED3868808522}" dt="2024-07-24T13:20:42.697" v="10" actId="20577"/>
          <ac:spMkLst>
            <pc:docMk/>
            <pc:sldMk cId="895519832" sldId="328"/>
            <ac:spMk id="2" creationId="{0430B540-4F40-A555-A738-E7C950568614}"/>
          </ac:spMkLst>
        </pc:spChg>
        <pc:spChg chg="mod">
          <ac:chgData name="Allsbrook, Karen N. (LARC-E3)" userId="ec7b9486-b2a5-4c9b-8220-77a115ac1dce" providerId="ADAL" clId="{65EF4F43-52C3-41F5-A639-ED3868808522}" dt="2024-07-24T13:21:48.943" v="14" actId="20577"/>
          <ac:spMkLst>
            <pc:docMk/>
            <pc:sldMk cId="895519832" sldId="328"/>
            <ac:spMk id="14" creationId="{61254FA3-2B22-949C-4DDF-A99FA3C26BA4}"/>
          </ac:spMkLst>
        </pc:spChg>
      </pc:sldChg>
      <pc:sldChg chg="modSp mod">
        <pc:chgData name="Allsbrook, Karen N. (LARC-E3)" userId="ec7b9486-b2a5-4c9b-8220-77a115ac1dce" providerId="ADAL" clId="{65EF4F43-52C3-41F5-A639-ED3868808522}" dt="2024-07-24T13:42:03.285" v="73" actId="20577"/>
        <pc:sldMkLst>
          <pc:docMk/>
          <pc:sldMk cId="172137814" sldId="329"/>
        </pc:sldMkLst>
        <pc:spChg chg="mod">
          <ac:chgData name="Allsbrook, Karen N. (LARC-E3)" userId="ec7b9486-b2a5-4c9b-8220-77a115ac1dce" providerId="ADAL" clId="{65EF4F43-52C3-41F5-A639-ED3868808522}" dt="2024-07-24T13:42:03.285" v="73" actId="20577"/>
          <ac:spMkLst>
            <pc:docMk/>
            <pc:sldMk cId="172137814" sldId="329"/>
            <ac:spMk id="2" creationId="{B18E0744-46C7-B03F-ED89-B5D32E99AB40}"/>
          </ac:spMkLst>
        </pc:spChg>
        <pc:spChg chg="mod">
          <ac:chgData name="Allsbrook, Karen N. (LARC-E3)" userId="ec7b9486-b2a5-4c9b-8220-77a115ac1dce" providerId="ADAL" clId="{65EF4F43-52C3-41F5-A639-ED3868808522}" dt="2024-07-24T13:34:51.418" v="44" actId="20577"/>
          <ac:spMkLst>
            <pc:docMk/>
            <pc:sldMk cId="172137814" sldId="329"/>
            <ac:spMk id="4" creationId="{786F2051-2304-2BDA-B5E4-3FA26BC0A9E6}"/>
          </ac:spMkLst>
        </pc:spChg>
        <pc:spChg chg="mod">
          <ac:chgData name="Allsbrook, Karen N. (LARC-E3)" userId="ec7b9486-b2a5-4c9b-8220-77a115ac1dce" providerId="ADAL" clId="{65EF4F43-52C3-41F5-A639-ED3868808522}" dt="2024-07-24T13:34:55.411" v="46" actId="20577"/>
          <ac:spMkLst>
            <pc:docMk/>
            <pc:sldMk cId="172137814" sldId="329"/>
            <ac:spMk id="5" creationId="{2CC3376A-4885-228A-CF4F-512D8F954789}"/>
          </ac:spMkLst>
        </pc:spChg>
      </pc:sldChg>
    </pc:docChg>
  </pc:docChgLst>
  <pc:docChgLst>
    <pc:chgData name="Smedsrud, Marisa J. (LARC-E3)[RSES]" userId="S::mjsmedsr@ndc.nasa.gov::1b1cb6bd-eaaa-4051-8cbf-4cc1e9d80411" providerId="AD" clId="Web-{C6425A5D-D588-9A9F-5BE4-B86DE329ED87}"/>
    <pc:docChg chg="modSld">
      <pc:chgData name="Smedsrud, Marisa J. (LARC-E3)[RSES]" userId="S::mjsmedsr@ndc.nasa.gov::1b1cb6bd-eaaa-4051-8cbf-4cc1e9d80411" providerId="AD" clId="Web-{C6425A5D-D588-9A9F-5BE4-B86DE329ED87}" dt="2024-07-25T14:53:55.513" v="281" actId="1076"/>
      <pc:docMkLst>
        <pc:docMk/>
      </pc:docMkLst>
      <pc:sldChg chg="modSp delCm modCm">
        <pc:chgData name="Smedsrud, Marisa J. (LARC-E3)[RSES]" userId="S::mjsmedsr@ndc.nasa.gov::1b1cb6bd-eaaa-4051-8cbf-4cc1e9d80411" providerId="AD" clId="Web-{C6425A5D-D588-9A9F-5BE4-B86DE329ED87}" dt="2024-07-25T14:35:06.864" v="9"/>
        <pc:sldMkLst>
          <pc:docMk/>
          <pc:sldMk cId="1642679567" sldId="304"/>
        </pc:sldMkLst>
        <pc:spChg chg="mod">
          <ac:chgData name="Smedsrud, Marisa J. (LARC-E3)[RSES]" userId="S::mjsmedsr@ndc.nasa.gov::1b1cb6bd-eaaa-4051-8cbf-4cc1e9d80411" providerId="AD" clId="Web-{C6425A5D-D588-9A9F-5BE4-B86DE329ED87}" dt="2024-07-25T14:35:06.755" v="8" actId="20577"/>
          <ac:spMkLst>
            <pc:docMk/>
            <pc:sldMk cId="1642679567" sldId="304"/>
            <ac:spMk id="50" creationId="{981BA902-B655-0E90-1546-D107A2A38AAF}"/>
          </ac:spMkLst>
        </pc:spChg>
        <pc:extLst>
          <p:ext xmlns:p="http://schemas.openxmlformats.org/presentationml/2006/main" uri="{D6D511B9-2390-475A-947B-AFAB55BFBCF1}">
            <pc226:cmChg xmlns:pc226="http://schemas.microsoft.com/office/powerpoint/2022/06/main/command" chg="del mod">
              <pc226:chgData name="Smedsrud, Marisa J. (LARC-E3)[RSES]" userId="S::mjsmedsr@ndc.nasa.gov::1b1cb6bd-eaaa-4051-8cbf-4cc1e9d80411" providerId="AD" clId="Web-{C6425A5D-D588-9A9F-5BE4-B86DE329ED87}" dt="2024-07-25T14:35:06.864" v="9"/>
              <pc2:cmMkLst xmlns:pc2="http://schemas.microsoft.com/office/powerpoint/2019/9/main/command">
                <pc:docMk/>
                <pc:sldMk cId="1642679567" sldId="304"/>
                <pc2:cmMk id="{41D52262-2CFD-4201-895C-3B999D743445}"/>
              </pc2:cmMkLst>
            </pc226:cmChg>
          </p:ext>
        </pc:extLst>
      </pc:sldChg>
      <pc:sldChg chg="modSp delCm modCm">
        <pc:chgData name="Smedsrud, Marisa J. (LARC-E3)[RSES]" userId="S::mjsmedsr@ndc.nasa.gov::1b1cb6bd-eaaa-4051-8cbf-4cc1e9d80411" providerId="AD" clId="Web-{C6425A5D-D588-9A9F-5BE4-B86DE329ED87}" dt="2024-07-25T14:38:28.571" v="79"/>
        <pc:sldMkLst>
          <pc:docMk/>
          <pc:sldMk cId="3133092113" sldId="310"/>
        </pc:sldMkLst>
        <pc:spChg chg="mod">
          <ac:chgData name="Smedsrud, Marisa J. (LARC-E3)[RSES]" userId="S::mjsmedsr@ndc.nasa.gov::1b1cb6bd-eaaa-4051-8cbf-4cc1e9d80411" providerId="AD" clId="Web-{C6425A5D-D588-9A9F-5BE4-B86DE329ED87}" dt="2024-07-25T14:37:04.414" v="23" actId="20577"/>
          <ac:spMkLst>
            <pc:docMk/>
            <pc:sldMk cId="3133092113" sldId="310"/>
            <ac:spMk id="3" creationId="{52FA9A9A-F6CD-8DA6-70F3-0ED8A45EC55C}"/>
          </ac:spMkLst>
        </pc:spChg>
        <pc:spChg chg="mod">
          <ac:chgData name="Smedsrud, Marisa J. (LARC-E3)[RSES]" userId="S::mjsmedsr@ndc.nasa.gov::1b1cb6bd-eaaa-4051-8cbf-4cc1e9d80411" providerId="AD" clId="Web-{C6425A5D-D588-9A9F-5BE4-B86DE329ED87}" dt="2024-07-25T14:37:15.773" v="37" actId="20577"/>
          <ac:spMkLst>
            <pc:docMk/>
            <pc:sldMk cId="3133092113" sldId="310"/>
            <ac:spMk id="4" creationId="{D4CA41C4-2E16-42CF-8D62-56721EBFDCC7}"/>
          </ac:spMkLst>
        </pc:spChg>
        <pc:spChg chg="mod">
          <ac:chgData name="Smedsrud, Marisa J. (LARC-E3)[RSES]" userId="S::mjsmedsr@ndc.nasa.gov::1b1cb6bd-eaaa-4051-8cbf-4cc1e9d80411" providerId="AD" clId="Web-{C6425A5D-D588-9A9F-5BE4-B86DE329ED87}" dt="2024-07-25T14:38:28.446" v="78" actId="20577"/>
          <ac:spMkLst>
            <pc:docMk/>
            <pc:sldMk cId="3133092113" sldId="310"/>
            <ac:spMk id="5" creationId="{34CDE74D-85B3-E3AE-1899-4182FB4E4723}"/>
          </ac:spMkLst>
        </pc:spChg>
        <pc:extLst>
          <p:ext xmlns:p="http://schemas.openxmlformats.org/presentationml/2006/main" uri="{D6D511B9-2390-475A-947B-AFAB55BFBCF1}">
            <pc226:cmChg xmlns:pc226="http://schemas.microsoft.com/office/powerpoint/2022/06/main/command" chg="del mod">
              <pc226:chgData name="Smedsrud, Marisa J. (LARC-E3)[RSES]" userId="S::mjsmedsr@ndc.nasa.gov::1b1cb6bd-eaaa-4051-8cbf-4cc1e9d80411" providerId="AD" clId="Web-{C6425A5D-D588-9A9F-5BE4-B86DE329ED87}" dt="2024-07-25T14:36:54.273" v="21"/>
              <pc2:cmMkLst xmlns:pc2="http://schemas.microsoft.com/office/powerpoint/2019/9/main/command">
                <pc:docMk/>
                <pc:sldMk cId="3133092113" sldId="310"/>
                <pc2:cmMk id="{2FF70A2B-DD16-4986-8203-4D02BE5277F5}"/>
              </pc2:cmMkLst>
            </pc226:cmChg>
            <pc226:cmChg xmlns:pc226="http://schemas.microsoft.com/office/powerpoint/2022/06/main/command" chg="del mod">
              <pc226:chgData name="Smedsrud, Marisa J. (LARC-E3)[RSES]" userId="S::mjsmedsr@ndc.nasa.gov::1b1cb6bd-eaaa-4051-8cbf-4cc1e9d80411" providerId="AD" clId="Web-{C6425A5D-D588-9A9F-5BE4-B86DE329ED87}" dt="2024-07-25T14:37:20.554" v="38"/>
              <pc2:cmMkLst xmlns:pc2="http://schemas.microsoft.com/office/powerpoint/2019/9/main/command">
                <pc:docMk/>
                <pc:sldMk cId="3133092113" sldId="310"/>
                <pc2:cmMk id="{6F5B0181-4DD7-492E-8789-017E617C1849}"/>
              </pc2:cmMkLst>
            </pc226:cmChg>
            <pc226:cmChg xmlns:pc226="http://schemas.microsoft.com/office/powerpoint/2022/06/main/command" chg="del mod">
              <pc226:chgData name="Smedsrud, Marisa J. (LARC-E3)[RSES]" userId="S::mjsmedsr@ndc.nasa.gov::1b1cb6bd-eaaa-4051-8cbf-4cc1e9d80411" providerId="AD" clId="Web-{C6425A5D-D588-9A9F-5BE4-B86DE329ED87}" dt="2024-07-25T14:38:28.571" v="79"/>
              <pc2:cmMkLst xmlns:pc2="http://schemas.microsoft.com/office/powerpoint/2019/9/main/command">
                <pc:docMk/>
                <pc:sldMk cId="3133092113" sldId="310"/>
                <pc2:cmMk id="{868BD2ED-A396-4BF6-AE53-9E212480AA7A}"/>
              </pc2:cmMkLst>
            </pc226:cmChg>
          </p:ext>
        </pc:extLst>
      </pc:sldChg>
      <pc:sldChg chg="modSp delCm modCm">
        <pc:chgData name="Smedsrud, Marisa J. (LARC-E3)[RSES]" userId="S::mjsmedsr@ndc.nasa.gov::1b1cb6bd-eaaa-4051-8cbf-4cc1e9d80411" providerId="AD" clId="Web-{C6425A5D-D588-9A9F-5BE4-B86DE329ED87}" dt="2024-07-25T14:42:26.248" v="221"/>
        <pc:sldMkLst>
          <pc:docMk/>
          <pc:sldMk cId="731665115" sldId="327"/>
        </pc:sldMkLst>
        <pc:spChg chg="mod">
          <ac:chgData name="Smedsrud, Marisa J. (LARC-E3)[RSES]" userId="S::mjsmedsr@ndc.nasa.gov::1b1cb6bd-eaaa-4051-8cbf-4cc1e9d80411" providerId="AD" clId="Web-{C6425A5D-D588-9A9F-5BE4-B86DE329ED87}" dt="2024-07-25T14:42:23.076" v="220" actId="20577"/>
          <ac:spMkLst>
            <pc:docMk/>
            <pc:sldMk cId="731665115" sldId="327"/>
            <ac:spMk id="4" creationId="{62F9DE20-0FF7-B7CA-884F-71E7D842364F}"/>
          </ac:spMkLst>
        </pc:spChg>
        <pc:extLst>
          <p:ext xmlns:p="http://schemas.openxmlformats.org/presentationml/2006/main" uri="{D6D511B9-2390-475A-947B-AFAB55BFBCF1}">
            <pc226:cmChg xmlns:pc226="http://schemas.microsoft.com/office/powerpoint/2022/06/main/command" chg="del mod">
              <pc226:chgData name="Smedsrud, Marisa J. (LARC-E3)[RSES]" userId="S::mjsmedsr@ndc.nasa.gov::1b1cb6bd-eaaa-4051-8cbf-4cc1e9d80411" providerId="AD" clId="Web-{C6425A5D-D588-9A9F-5BE4-B86DE329ED87}" dt="2024-07-25T14:38:53.447" v="83"/>
              <pc2:cmMkLst xmlns:pc2="http://schemas.microsoft.com/office/powerpoint/2019/9/main/command">
                <pc:docMk/>
                <pc:sldMk cId="731665115" sldId="327"/>
                <pc2:cmMk id="{5BB0B110-1188-4DDE-9CBE-6D62CB8C6E9D}"/>
              </pc2:cmMkLst>
            </pc226:cmChg>
            <pc226:cmChg xmlns:pc226="http://schemas.microsoft.com/office/powerpoint/2022/06/main/command" chg="del mod">
              <pc226:chgData name="Smedsrud, Marisa J. (LARC-E3)[RSES]" userId="S::mjsmedsr@ndc.nasa.gov::1b1cb6bd-eaaa-4051-8cbf-4cc1e9d80411" providerId="AD" clId="Web-{C6425A5D-D588-9A9F-5BE4-B86DE329ED87}" dt="2024-07-25T14:42:26.248" v="221"/>
              <pc2:cmMkLst xmlns:pc2="http://schemas.microsoft.com/office/powerpoint/2019/9/main/command">
                <pc:docMk/>
                <pc:sldMk cId="731665115" sldId="327"/>
                <pc2:cmMk id="{3370D72E-D702-443C-A3C4-3C706257EFA6}"/>
              </pc2:cmMkLst>
            </pc226:cmChg>
            <pc226:cmChg xmlns:pc226="http://schemas.microsoft.com/office/powerpoint/2022/06/main/command" chg="mod">
              <pc226:chgData name="Smedsrud, Marisa J. (LARC-E3)[RSES]" userId="S::mjsmedsr@ndc.nasa.gov::1b1cb6bd-eaaa-4051-8cbf-4cc1e9d80411" providerId="AD" clId="Web-{C6425A5D-D588-9A9F-5BE4-B86DE329ED87}" dt="2024-07-25T14:42:23.076" v="219" actId="20577"/>
              <pc2:cmMkLst xmlns:pc2="http://schemas.microsoft.com/office/powerpoint/2019/9/main/command">
                <pc:docMk/>
                <pc:sldMk cId="731665115" sldId="327"/>
                <pc2:cmMk id="{25579367-3D3A-40AC-A9C3-D5D0E5B5367D}"/>
              </pc2:cmMkLst>
            </pc226:cmChg>
            <pc226:cmChg xmlns:pc226="http://schemas.microsoft.com/office/powerpoint/2022/06/main/command" chg="del mod">
              <pc226:chgData name="Smedsrud, Marisa J. (LARC-E3)[RSES]" userId="S::mjsmedsr@ndc.nasa.gov::1b1cb6bd-eaaa-4051-8cbf-4cc1e9d80411" providerId="AD" clId="Web-{C6425A5D-D588-9A9F-5BE4-B86DE329ED87}" dt="2024-07-25T14:40:59.215" v="138"/>
              <pc2:cmMkLst xmlns:pc2="http://schemas.microsoft.com/office/powerpoint/2019/9/main/command">
                <pc:docMk/>
                <pc:sldMk cId="731665115" sldId="327"/>
                <pc2:cmMk id="{CC0794BC-6CD9-4299-9684-A5A5ED475919}"/>
              </pc2:cmMkLst>
            </pc226:cmChg>
          </p:ext>
        </pc:extLst>
      </pc:sldChg>
      <pc:sldChg chg="addSp modSp">
        <pc:chgData name="Smedsrud, Marisa J. (LARC-E3)[RSES]" userId="S::mjsmedsr@ndc.nasa.gov::1b1cb6bd-eaaa-4051-8cbf-4cc1e9d80411" providerId="AD" clId="Web-{C6425A5D-D588-9A9F-5BE4-B86DE329ED87}" dt="2024-07-25T14:53:55.513" v="281" actId="1076"/>
        <pc:sldMkLst>
          <pc:docMk/>
          <pc:sldMk cId="895519832" sldId="328"/>
        </pc:sldMkLst>
        <pc:spChg chg="mod">
          <ac:chgData name="Smedsrud, Marisa J. (LARC-E3)[RSES]" userId="S::mjsmedsr@ndc.nasa.gov::1b1cb6bd-eaaa-4051-8cbf-4cc1e9d80411" providerId="AD" clId="Web-{C6425A5D-D588-9A9F-5BE4-B86DE329ED87}" dt="2024-07-25T14:52:39.402" v="261" actId="1076"/>
          <ac:spMkLst>
            <pc:docMk/>
            <pc:sldMk cId="895519832" sldId="328"/>
            <ac:spMk id="4" creationId="{5EA3A8A6-CE94-27AF-D338-F46019C80E1D}"/>
          </ac:spMkLst>
        </pc:spChg>
        <pc:spChg chg="mod">
          <ac:chgData name="Smedsrud, Marisa J. (LARC-E3)[RSES]" userId="S::mjsmedsr@ndc.nasa.gov::1b1cb6bd-eaaa-4051-8cbf-4cc1e9d80411" providerId="AD" clId="Web-{C6425A5D-D588-9A9F-5BE4-B86DE329ED87}" dt="2024-07-25T14:52:36.245" v="260" actId="1076"/>
          <ac:spMkLst>
            <pc:docMk/>
            <pc:sldMk cId="895519832" sldId="328"/>
            <ac:spMk id="6" creationId="{9AF1FFBF-F0DD-585A-A565-1D383AD0858F}"/>
          </ac:spMkLst>
        </pc:spChg>
        <pc:spChg chg="add mod">
          <ac:chgData name="Smedsrud, Marisa J. (LARC-E3)[RSES]" userId="S::mjsmedsr@ndc.nasa.gov::1b1cb6bd-eaaa-4051-8cbf-4cc1e9d80411" providerId="AD" clId="Web-{C6425A5D-D588-9A9F-5BE4-B86DE329ED87}" dt="2024-07-25T14:53:47.700" v="277" actId="1076"/>
          <ac:spMkLst>
            <pc:docMk/>
            <pc:sldMk cId="895519832" sldId="328"/>
            <ac:spMk id="15" creationId="{33990B70-FCEF-4AEC-20B9-C081490D15BF}"/>
          </ac:spMkLst>
        </pc:spChg>
        <pc:spChg chg="add mod">
          <ac:chgData name="Smedsrud, Marisa J. (LARC-E3)[RSES]" userId="S::mjsmedsr@ndc.nasa.gov::1b1cb6bd-eaaa-4051-8cbf-4cc1e9d80411" providerId="AD" clId="Web-{C6425A5D-D588-9A9F-5BE4-B86DE329ED87}" dt="2024-07-25T14:53:47.716" v="278" actId="1076"/>
          <ac:spMkLst>
            <pc:docMk/>
            <pc:sldMk cId="895519832" sldId="328"/>
            <ac:spMk id="20" creationId="{B0C1B832-416D-FBA5-B847-D64D6603CD6B}"/>
          </ac:spMkLst>
        </pc:spChg>
        <pc:spChg chg="add mod">
          <ac:chgData name="Smedsrud, Marisa J. (LARC-E3)[RSES]" userId="S::mjsmedsr@ndc.nasa.gov::1b1cb6bd-eaaa-4051-8cbf-4cc1e9d80411" providerId="AD" clId="Web-{C6425A5D-D588-9A9F-5BE4-B86DE329ED87}" dt="2024-07-25T14:53:55.513" v="281" actId="1076"/>
          <ac:spMkLst>
            <pc:docMk/>
            <pc:sldMk cId="895519832" sldId="328"/>
            <ac:spMk id="22" creationId="{BEEBDFE7-D920-61ED-CF77-4DC666C853D5}"/>
          </ac:spMkLst>
        </pc:spChg>
        <pc:spChg chg="add mod">
          <ac:chgData name="Smedsrud, Marisa J. (LARC-E3)[RSES]" userId="S::mjsmedsr@ndc.nasa.gov::1b1cb6bd-eaaa-4051-8cbf-4cc1e9d80411" providerId="AD" clId="Web-{C6425A5D-D588-9A9F-5BE4-B86DE329ED87}" dt="2024-07-25T14:53:47.747" v="280" actId="1076"/>
          <ac:spMkLst>
            <pc:docMk/>
            <pc:sldMk cId="895519832" sldId="328"/>
            <ac:spMk id="28" creationId="{D2029A48-995A-4963-C41D-EDABA88A5588}"/>
          </ac:spMkLst>
        </pc:spChg>
        <pc:picChg chg="mod">
          <ac:chgData name="Smedsrud, Marisa J. (LARC-E3)[RSES]" userId="S::mjsmedsr@ndc.nasa.gov::1b1cb6bd-eaaa-4051-8cbf-4cc1e9d80411" providerId="AD" clId="Web-{C6425A5D-D588-9A9F-5BE4-B86DE329ED87}" dt="2024-07-25T14:52:26.292" v="257" actId="1076"/>
          <ac:picMkLst>
            <pc:docMk/>
            <pc:sldMk cId="895519832" sldId="328"/>
            <ac:picMk id="1026" creationId="{5BC3FC81-3157-0977-475A-D2F8158BEBF2}"/>
          </ac:picMkLst>
        </pc:picChg>
        <pc:picChg chg="mod">
          <ac:chgData name="Smedsrud, Marisa J. (LARC-E3)[RSES]" userId="S::mjsmedsr@ndc.nasa.gov::1b1cb6bd-eaaa-4051-8cbf-4cc1e9d80411" providerId="AD" clId="Web-{C6425A5D-D588-9A9F-5BE4-B86DE329ED87}" dt="2024-07-25T14:52:29.558" v="258" actId="1076"/>
          <ac:picMkLst>
            <pc:docMk/>
            <pc:sldMk cId="895519832" sldId="328"/>
            <ac:picMk id="1027" creationId="{B8AC39D5-0FBD-FEB9-F3DF-5CFC87D50D69}"/>
          </ac:picMkLst>
        </pc:picChg>
      </pc:sldChg>
      <pc:sldChg chg="modSp delCm modCm">
        <pc:chgData name="Smedsrud, Marisa J. (LARC-E3)[RSES]" userId="S::mjsmedsr@ndc.nasa.gov::1b1cb6bd-eaaa-4051-8cbf-4cc1e9d80411" providerId="AD" clId="Web-{C6425A5D-D588-9A9F-5BE4-B86DE329ED87}" dt="2024-07-25T14:43:00.593" v="243"/>
        <pc:sldMkLst>
          <pc:docMk/>
          <pc:sldMk cId="2449365240" sldId="332"/>
        </pc:sldMkLst>
        <pc:spChg chg="mod">
          <ac:chgData name="Smedsrud, Marisa J. (LARC-E3)[RSES]" userId="S::mjsmedsr@ndc.nasa.gov::1b1cb6bd-eaaa-4051-8cbf-4cc1e9d80411" providerId="AD" clId="Web-{C6425A5D-D588-9A9F-5BE4-B86DE329ED87}" dt="2024-07-25T14:42:56.577" v="242" actId="20577"/>
          <ac:spMkLst>
            <pc:docMk/>
            <pc:sldMk cId="2449365240" sldId="332"/>
            <ac:spMk id="14" creationId="{24BE5FF0-5BD8-6B2F-D0DA-7D4C1F52886A}"/>
          </ac:spMkLst>
        </pc:spChg>
        <pc:extLst>
          <p:ext xmlns:p="http://schemas.openxmlformats.org/presentationml/2006/main" uri="{D6D511B9-2390-475A-947B-AFAB55BFBCF1}">
            <pc226:cmChg xmlns:pc226="http://schemas.microsoft.com/office/powerpoint/2022/06/main/command" chg="del mod">
              <pc226:chgData name="Smedsrud, Marisa J. (LARC-E3)[RSES]" userId="S::mjsmedsr@ndc.nasa.gov::1b1cb6bd-eaaa-4051-8cbf-4cc1e9d80411" providerId="AD" clId="Web-{C6425A5D-D588-9A9F-5BE4-B86DE329ED87}" dt="2024-07-25T14:43:00.593" v="243"/>
              <pc2:cmMkLst xmlns:pc2="http://schemas.microsoft.com/office/powerpoint/2019/9/main/command">
                <pc:docMk/>
                <pc:sldMk cId="2449365240" sldId="332"/>
                <pc2:cmMk id="{6352A0B8-6753-40FE-A3AA-39AB9C704E53}"/>
              </pc2:cmMkLst>
            </pc226:cmChg>
          </p:ext>
        </pc:extLst>
      </pc:sldChg>
    </pc:docChg>
  </pc:docChgLst>
  <pc:docChgLst>
    <pc:chgData name="John D. Hocknell" userId="d63b9ad5-f78f-4c1d-baa4-d38296bc0094" providerId="ADAL" clId="{69AA59B0-5470-4FE8-98CA-C78C6206152E}"/>
    <pc:docChg chg="undo redo custSel modSld">
      <pc:chgData name="John D. Hocknell" userId="d63b9ad5-f78f-4c1d-baa4-d38296bc0094" providerId="ADAL" clId="{69AA59B0-5470-4FE8-98CA-C78C6206152E}" dt="2024-06-27T16:37:10.301" v="87" actId="13926"/>
      <pc:docMkLst>
        <pc:docMk/>
      </pc:docMkLst>
      <pc:sldChg chg="modSp mod modCm">
        <pc:chgData name="John D. Hocknell" userId="d63b9ad5-f78f-4c1d-baa4-d38296bc0094" providerId="ADAL" clId="{69AA59B0-5470-4FE8-98CA-C78C6206152E}" dt="2024-06-27T16:32:21.807" v="46" actId="14100"/>
        <pc:sldMkLst>
          <pc:docMk/>
          <pc:sldMk cId="2640687095" sldId="256"/>
        </pc:sldMkLst>
        <pc:spChg chg="mod">
          <ac:chgData name="John D. Hocknell" userId="d63b9ad5-f78f-4c1d-baa4-d38296bc0094" providerId="ADAL" clId="{69AA59B0-5470-4FE8-98CA-C78C6206152E}" dt="2024-06-27T16:32:21.807" v="46" actId="14100"/>
          <ac:spMkLst>
            <pc:docMk/>
            <pc:sldMk cId="2640687095" sldId="256"/>
            <ac:spMk id="35" creationId="{03C51CF1-EF5E-F40F-9DD0-4AAD46204D3A}"/>
          </ac:spMkLst>
        </pc:spChg>
        <pc:spChg chg="mod">
          <ac:chgData name="John D. Hocknell" userId="d63b9ad5-f78f-4c1d-baa4-d38296bc0094" providerId="ADAL" clId="{69AA59B0-5470-4FE8-98CA-C78C6206152E}" dt="2024-06-27T16:31:06.829" v="17" actId="20577"/>
          <ac:spMkLst>
            <pc:docMk/>
            <pc:sldMk cId="2640687095" sldId="256"/>
            <ac:spMk id="42" creationId="{7B3FE8F8-A0C4-7E52-6FD1-EB79A54A977F}"/>
          </ac:spMkLst>
        </pc:sp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69AA59B0-5470-4FE8-98CA-C78C6206152E}" dt="2024-06-27T16:31:06.829" v="17" actId="20577"/>
              <pc2:cmMkLst xmlns:pc2="http://schemas.microsoft.com/office/powerpoint/2019/9/main/command">
                <pc:docMk/>
                <pc:sldMk cId="2640687095" sldId="256"/>
                <pc2:cmMk id="{A19F8402-09C8-4CAB-8B23-CABD7DCA9403}"/>
              </pc2:cmMkLst>
            </pc226:cmChg>
          </p:ext>
        </pc:extLst>
      </pc:sldChg>
      <pc:sldChg chg="modSp mod modCm">
        <pc:chgData name="John D. Hocknell" userId="d63b9ad5-f78f-4c1d-baa4-d38296bc0094" providerId="ADAL" clId="{69AA59B0-5470-4FE8-98CA-C78C6206152E}" dt="2024-06-27T16:35:48.562" v="82" actId="20577"/>
        <pc:sldMkLst>
          <pc:docMk/>
          <pc:sldMk cId="381601815" sldId="269"/>
        </pc:sldMkLst>
        <pc:spChg chg="mod">
          <ac:chgData name="John D. Hocknell" userId="d63b9ad5-f78f-4c1d-baa4-d38296bc0094" providerId="ADAL" clId="{69AA59B0-5470-4FE8-98CA-C78C6206152E}" dt="2024-06-27T16:35:48.562" v="82" actId="20577"/>
          <ac:spMkLst>
            <pc:docMk/>
            <pc:sldMk cId="381601815" sldId="269"/>
            <ac:spMk id="2" creationId="{D10DDB95-E5E8-BA84-C4A5-0B77306DA4E7}"/>
          </ac:spMkLst>
        </pc:spChg>
        <pc:extLst>
          <p:ext xmlns:p="http://schemas.openxmlformats.org/presentationml/2006/main" uri="{D6D511B9-2390-475A-947B-AFAB55BFBCF1}">
            <pc226:cmChg xmlns:pc226="http://schemas.microsoft.com/office/powerpoint/2022/06/main/command" chg="mod">
              <pc226:chgData name="John D. Hocknell" userId="d63b9ad5-f78f-4c1d-baa4-d38296bc0094" providerId="ADAL" clId="{69AA59B0-5470-4FE8-98CA-C78C6206152E}" dt="2024-06-27T16:35:48.562" v="82" actId="20577"/>
              <pc2:cmMkLst xmlns:pc2="http://schemas.microsoft.com/office/powerpoint/2019/9/main/command">
                <pc:docMk/>
                <pc:sldMk cId="381601815" sldId="269"/>
                <pc2:cmMk id="{DA106B8C-074B-4A6B-8430-638EC7A94B29}"/>
              </pc2:cmMkLst>
            </pc226:cmChg>
            <pc226:cmChg xmlns:pc226="http://schemas.microsoft.com/office/powerpoint/2022/06/main/command" chg="mod">
              <pc226:chgData name="John D. Hocknell" userId="d63b9ad5-f78f-4c1d-baa4-d38296bc0094" providerId="ADAL" clId="{69AA59B0-5470-4FE8-98CA-C78C6206152E}" dt="2024-06-27T16:35:48.562" v="82" actId="20577"/>
              <pc2:cmMkLst xmlns:pc2="http://schemas.microsoft.com/office/powerpoint/2019/9/main/command">
                <pc:docMk/>
                <pc:sldMk cId="381601815" sldId="269"/>
                <pc2:cmMk id="{18AEFAF0-7EC5-4E25-9985-7595F1DA3A2F}"/>
              </pc2:cmMkLst>
            </pc226:cmChg>
          </p:ext>
        </pc:extLst>
      </pc:sldChg>
      <pc:sldChg chg="modSp mod">
        <pc:chgData name="John D. Hocknell" userId="d63b9ad5-f78f-4c1d-baa4-d38296bc0094" providerId="ADAL" clId="{69AA59B0-5470-4FE8-98CA-C78C6206152E}" dt="2024-06-27T16:36:54.716" v="85" actId="207"/>
        <pc:sldMkLst>
          <pc:docMk/>
          <pc:sldMk cId="2778521503" sldId="270"/>
        </pc:sldMkLst>
        <pc:spChg chg="mod">
          <ac:chgData name="John D. Hocknell" userId="d63b9ad5-f78f-4c1d-baa4-d38296bc0094" providerId="ADAL" clId="{69AA59B0-5470-4FE8-98CA-C78C6206152E}" dt="2024-06-27T16:36:54.716" v="85" actId="207"/>
          <ac:spMkLst>
            <pc:docMk/>
            <pc:sldMk cId="2778521503" sldId="270"/>
            <ac:spMk id="10" creationId="{B75BC2C3-A013-004A-7A5F-A0DFF407CCB1}"/>
          </ac:spMkLst>
        </pc:spChg>
      </pc:sldChg>
      <pc:sldChg chg="modSp mod modNotesTx">
        <pc:chgData name="John D. Hocknell" userId="d63b9ad5-f78f-4c1d-baa4-d38296bc0094" providerId="ADAL" clId="{69AA59B0-5470-4FE8-98CA-C78C6206152E}" dt="2024-06-27T16:35:12.081" v="75" actId="207"/>
        <pc:sldMkLst>
          <pc:docMk/>
          <pc:sldMk cId="1200505159" sldId="271"/>
        </pc:sldMkLst>
        <pc:spChg chg="mod">
          <ac:chgData name="John D. Hocknell" userId="d63b9ad5-f78f-4c1d-baa4-d38296bc0094" providerId="ADAL" clId="{69AA59B0-5470-4FE8-98CA-C78C6206152E}" dt="2024-06-27T16:35:12.081" v="75" actId="207"/>
          <ac:spMkLst>
            <pc:docMk/>
            <pc:sldMk cId="1200505159" sldId="271"/>
            <ac:spMk id="2" creationId="{D10DDB95-E5E8-BA84-C4A5-0B77306DA4E7}"/>
          </ac:spMkLst>
        </pc:spChg>
      </pc:sldChg>
      <pc:sldChg chg="modSp mod">
        <pc:chgData name="John D. Hocknell" userId="d63b9ad5-f78f-4c1d-baa4-d38296bc0094" providerId="ADAL" clId="{69AA59B0-5470-4FE8-98CA-C78C6206152E}" dt="2024-06-27T16:37:10.301" v="87" actId="13926"/>
        <pc:sldMkLst>
          <pc:docMk/>
          <pc:sldMk cId="3451120295" sldId="275"/>
        </pc:sldMkLst>
        <pc:spChg chg="mod">
          <ac:chgData name="John D. Hocknell" userId="d63b9ad5-f78f-4c1d-baa4-d38296bc0094" providerId="ADAL" clId="{69AA59B0-5470-4FE8-98CA-C78C6206152E}" dt="2024-06-27T16:36:48.611" v="84" actId="207"/>
          <ac:spMkLst>
            <pc:docMk/>
            <pc:sldMk cId="3451120295" sldId="275"/>
            <ac:spMk id="8" creationId="{2889F17B-7B2D-7C74-37DB-2F592013418F}"/>
          </ac:spMkLst>
        </pc:spChg>
        <pc:spChg chg="mod">
          <ac:chgData name="John D. Hocknell" userId="d63b9ad5-f78f-4c1d-baa4-d38296bc0094" providerId="ADAL" clId="{69AA59B0-5470-4FE8-98CA-C78C6206152E}" dt="2024-06-27T16:36:48.611" v="84" actId="207"/>
          <ac:spMkLst>
            <pc:docMk/>
            <pc:sldMk cId="3451120295" sldId="275"/>
            <ac:spMk id="9" creationId="{B008EAA7-9B90-900D-FDAB-E57A0846828B}"/>
          </ac:spMkLst>
        </pc:spChg>
        <pc:spChg chg="mod">
          <ac:chgData name="John D. Hocknell" userId="d63b9ad5-f78f-4c1d-baa4-d38296bc0094" providerId="ADAL" clId="{69AA59B0-5470-4FE8-98CA-C78C6206152E}" dt="2024-06-27T16:36:32.586" v="83" actId="207"/>
          <ac:spMkLst>
            <pc:docMk/>
            <pc:sldMk cId="3451120295" sldId="275"/>
            <ac:spMk id="12" creationId="{8E7963B5-C5BC-5543-11A5-289CA9E676CE}"/>
          </ac:spMkLst>
        </pc:spChg>
        <pc:spChg chg="mod">
          <ac:chgData name="John D. Hocknell" userId="d63b9ad5-f78f-4c1d-baa4-d38296bc0094" providerId="ADAL" clId="{69AA59B0-5470-4FE8-98CA-C78C6206152E}" dt="2024-06-27T16:36:32.586" v="83" actId="207"/>
          <ac:spMkLst>
            <pc:docMk/>
            <pc:sldMk cId="3451120295" sldId="275"/>
            <ac:spMk id="13" creationId="{B631A14A-3ADA-9708-AC27-995170F65909}"/>
          </ac:spMkLst>
        </pc:spChg>
        <pc:spChg chg="mod">
          <ac:chgData name="John D. Hocknell" userId="d63b9ad5-f78f-4c1d-baa4-d38296bc0094" providerId="ADAL" clId="{69AA59B0-5470-4FE8-98CA-C78C6206152E}" dt="2024-06-27T16:37:10.301" v="87" actId="13926"/>
          <ac:spMkLst>
            <pc:docMk/>
            <pc:sldMk cId="3451120295" sldId="275"/>
            <ac:spMk id="27" creationId="{8A048810-96CF-00AD-7022-908BB2166C68}"/>
          </ac:spMkLst>
        </pc:spChg>
        <pc:spChg chg="mod">
          <ac:chgData name="John D. Hocknell" userId="d63b9ad5-f78f-4c1d-baa4-d38296bc0094" providerId="ADAL" clId="{69AA59B0-5470-4FE8-98CA-C78C6206152E}" dt="2024-06-27T16:37:10.301" v="87" actId="13926"/>
          <ac:spMkLst>
            <pc:docMk/>
            <pc:sldMk cId="3451120295" sldId="275"/>
            <ac:spMk id="30" creationId="{C479718A-A0AB-FDC4-8C28-03107EED6652}"/>
          </ac:spMkLst>
        </pc:spChg>
        <pc:spChg chg="mod">
          <ac:chgData name="John D. Hocknell" userId="d63b9ad5-f78f-4c1d-baa4-d38296bc0094" providerId="ADAL" clId="{69AA59B0-5470-4FE8-98CA-C78C6206152E}" dt="2024-06-27T16:36:48.611" v="84" actId="207"/>
          <ac:spMkLst>
            <pc:docMk/>
            <pc:sldMk cId="3451120295" sldId="275"/>
            <ac:spMk id="31" creationId="{894C2A26-823D-87D6-4EF8-078075FC9FFF}"/>
          </ac:spMkLst>
        </pc:spChg>
      </pc:sldChg>
    </pc:docChg>
  </pc:docChgLst>
  <pc:docChgLst>
    <pc:chgData name="Jack Graziano" userId="S::jack.graziano@ama-inc.com::c6f52ad0-f0fa-4275-8aae-a4b008aa6591" providerId="AD" clId="Web-{F6EB2759-DD9C-228C-330F-84AD7AAE4DB5}"/>
    <pc:docChg chg="addSld delSld modSld">
      <pc:chgData name="Jack Graziano" userId="S::jack.graziano@ama-inc.com::c6f52ad0-f0fa-4275-8aae-a4b008aa6591" providerId="AD" clId="Web-{F6EB2759-DD9C-228C-330F-84AD7AAE4DB5}" dt="2024-07-23T02:09:09.941" v="2297"/>
      <pc:docMkLst>
        <pc:docMk/>
      </pc:docMkLst>
      <pc:sldChg chg="addSp delSp modSp">
        <pc:chgData name="Jack Graziano" userId="S::jack.graziano@ama-inc.com::c6f52ad0-f0fa-4275-8aae-a4b008aa6591" providerId="AD" clId="Web-{F6EB2759-DD9C-228C-330F-84AD7AAE4DB5}" dt="2024-07-23T02:04:21.716" v="2284" actId="1076"/>
        <pc:sldMkLst>
          <pc:docMk/>
          <pc:sldMk cId="2581238384" sldId="290"/>
        </pc:sldMkLst>
        <pc:spChg chg="mod">
          <ac:chgData name="Jack Graziano" userId="S::jack.graziano@ama-inc.com::c6f52ad0-f0fa-4275-8aae-a4b008aa6591" providerId="AD" clId="Web-{F6EB2759-DD9C-228C-330F-84AD7AAE4DB5}" dt="2024-07-23T02:01:16.586" v="2203" actId="14100"/>
          <ac:spMkLst>
            <pc:docMk/>
            <pc:sldMk cId="2581238384" sldId="290"/>
            <ac:spMk id="3" creationId="{B161EE94-CFD6-81BF-AE4F-5509ADF5795F}"/>
          </ac:spMkLst>
        </pc:spChg>
        <pc:spChg chg="mod">
          <ac:chgData name="Jack Graziano" userId="S::jack.graziano@ama-inc.com::c6f52ad0-f0fa-4275-8aae-a4b008aa6591" providerId="AD" clId="Web-{F6EB2759-DD9C-228C-330F-84AD7AAE4DB5}" dt="2024-07-23T02:03:52.528" v="2260" actId="1076"/>
          <ac:spMkLst>
            <pc:docMk/>
            <pc:sldMk cId="2581238384" sldId="290"/>
            <ac:spMk id="8" creationId="{17C0564B-862C-4806-894A-82D42DB1EE2C}"/>
          </ac:spMkLst>
        </pc:spChg>
        <pc:spChg chg="del mod">
          <ac:chgData name="Jack Graziano" userId="S::jack.graziano@ama-inc.com::c6f52ad0-f0fa-4275-8aae-a4b008aa6591" providerId="AD" clId="Web-{F6EB2759-DD9C-228C-330F-84AD7AAE4DB5}" dt="2024-07-23T01:59:01.958" v="2121"/>
          <ac:spMkLst>
            <pc:docMk/>
            <pc:sldMk cId="2581238384" sldId="290"/>
            <ac:spMk id="9" creationId="{C1F4F408-5EB2-2D5F-FE85-3DA93C73CA66}"/>
          </ac:spMkLst>
        </pc:spChg>
        <pc:spChg chg="mod">
          <ac:chgData name="Jack Graziano" userId="S::jack.graziano@ama-inc.com::c6f52ad0-f0fa-4275-8aae-a4b008aa6591" providerId="AD" clId="Web-{F6EB2759-DD9C-228C-330F-84AD7AAE4DB5}" dt="2024-07-23T02:03:59.403" v="2261" actId="1076"/>
          <ac:spMkLst>
            <pc:docMk/>
            <pc:sldMk cId="2581238384" sldId="290"/>
            <ac:spMk id="10" creationId="{AD6103B9-DA9C-CA6E-0723-4403582F0484}"/>
          </ac:spMkLst>
        </pc:spChg>
        <pc:spChg chg="del">
          <ac:chgData name="Jack Graziano" userId="S::jack.graziano@ama-inc.com::c6f52ad0-f0fa-4275-8aae-a4b008aa6591" providerId="AD" clId="Web-{F6EB2759-DD9C-228C-330F-84AD7AAE4DB5}" dt="2024-07-23T01:59:40.178" v="2153"/>
          <ac:spMkLst>
            <pc:docMk/>
            <pc:sldMk cId="2581238384" sldId="290"/>
            <ac:spMk id="11" creationId="{7A7A2718-A0E8-F1FA-A2B8-A8FC3AA1C86C}"/>
          </ac:spMkLst>
        </pc:spChg>
        <pc:spChg chg="mod">
          <ac:chgData name="Jack Graziano" userId="S::jack.graziano@ama-inc.com::c6f52ad0-f0fa-4275-8aae-a4b008aa6591" providerId="AD" clId="Web-{F6EB2759-DD9C-228C-330F-84AD7AAE4DB5}" dt="2024-07-23T02:03:59.418" v="2262" actId="1076"/>
          <ac:spMkLst>
            <pc:docMk/>
            <pc:sldMk cId="2581238384" sldId="290"/>
            <ac:spMk id="12" creationId="{985CE027-0AE0-6F35-7B65-D5CFDD9AC54F}"/>
          </ac:spMkLst>
        </pc:spChg>
        <pc:spChg chg="del">
          <ac:chgData name="Jack Graziano" userId="S::jack.graziano@ama-inc.com::c6f52ad0-f0fa-4275-8aae-a4b008aa6591" providerId="AD" clId="Web-{F6EB2759-DD9C-228C-330F-84AD7AAE4DB5}" dt="2024-07-23T01:59:40.928" v="2154"/>
          <ac:spMkLst>
            <pc:docMk/>
            <pc:sldMk cId="2581238384" sldId="290"/>
            <ac:spMk id="13" creationId="{37E73DF6-5B7D-A73C-F122-C8894EE0E8B0}"/>
          </ac:spMkLst>
        </pc:spChg>
        <pc:spChg chg="mod">
          <ac:chgData name="Jack Graziano" userId="S::jack.graziano@ama-inc.com::c6f52ad0-f0fa-4275-8aae-a4b008aa6591" providerId="AD" clId="Web-{F6EB2759-DD9C-228C-330F-84AD7AAE4DB5}" dt="2024-07-23T02:03:59.418" v="2263" actId="1076"/>
          <ac:spMkLst>
            <pc:docMk/>
            <pc:sldMk cId="2581238384" sldId="290"/>
            <ac:spMk id="14" creationId="{9BB0505B-BD70-18B8-C95C-92C14E3D860D}"/>
          </ac:spMkLst>
        </pc:spChg>
        <pc:spChg chg="del">
          <ac:chgData name="Jack Graziano" userId="S::jack.graziano@ama-inc.com::c6f52ad0-f0fa-4275-8aae-a4b008aa6591" providerId="AD" clId="Web-{F6EB2759-DD9C-228C-330F-84AD7AAE4DB5}" dt="2024-07-23T01:59:12.521" v="2123"/>
          <ac:spMkLst>
            <pc:docMk/>
            <pc:sldMk cId="2581238384" sldId="290"/>
            <ac:spMk id="15" creationId="{21E37FFA-0280-96ED-A76B-5BB835EEA774}"/>
          </ac:spMkLst>
        </pc:spChg>
        <pc:spChg chg="mod">
          <ac:chgData name="Jack Graziano" userId="S::jack.graziano@ama-inc.com::c6f52ad0-f0fa-4275-8aae-a4b008aa6591" providerId="AD" clId="Web-{F6EB2759-DD9C-228C-330F-84AD7AAE4DB5}" dt="2024-07-23T02:03:59.434" v="2264" actId="1076"/>
          <ac:spMkLst>
            <pc:docMk/>
            <pc:sldMk cId="2581238384" sldId="290"/>
            <ac:spMk id="23" creationId="{8E5A79A9-5BC3-5328-90F3-515EBBE02266}"/>
          </ac:spMkLst>
        </pc:spChg>
        <pc:spChg chg="mod">
          <ac:chgData name="Jack Graziano" userId="S::jack.graziano@ama-inc.com::c6f52ad0-f0fa-4275-8aae-a4b008aa6591" providerId="AD" clId="Web-{F6EB2759-DD9C-228C-330F-84AD7AAE4DB5}" dt="2024-07-23T02:03:59.450" v="2265" actId="1076"/>
          <ac:spMkLst>
            <pc:docMk/>
            <pc:sldMk cId="2581238384" sldId="290"/>
            <ac:spMk id="25" creationId="{E46C8373-A2BE-9210-2954-16A13F7AA16E}"/>
          </ac:spMkLst>
        </pc:spChg>
        <pc:spChg chg="mod">
          <ac:chgData name="Jack Graziano" userId="S::jack.graziano@ama-inc.com::c6f52ad0-f0fa-4275-8aae-a4b008aa6591" providerId="AD" clId="Web-{F6EB2759-DD9C-228C-330F-84AD7AAE4DB5}" dt="2024-07-23T02:03:59.450" v="2266" actId="1076"/>
          <ac:spMkLst>
            <pc:docMk/>
            <pc:sldMk cId="2581238384" sldId="290"/>
            <ac:spMk id="27" creationId="{13AEF011-67D4-9405-5D7A-9A22EEC6C1B3}"/>
          </ac:spMkLst>
        </pc:spChg>
        <pc:spChg chg="mod">
          <ac:chgData name="Jack Graziano" userId="S::jack.graziano@ama-inc.com::c6f52ad0-f0fa-4275-8aae-a4b008aa6591" providerId="AD" clId="Web-{F6EB2759-DD9C-228C-330F-84AD7AAE4DB5}" dt="2024-07-23T02:03:59.465" v="2267" actId="1076"/>
          <ac:spMkLst>
            <pc:docMk/>
            <pc:sldMk cId="2581238384" sldId="290"/>
            <ac:spMk id="29" creationId="{CC825C5B-B889-5419-BD6C-279FBDF366D5}"/>
          </ac:spMkLst>
        </pc:spChg>
        <pc:spChg chg="mod">
          <ac:chgData name="Jack Graziano" userId="S::jack.graziano@ama-inc.com::c6f52ad0-f0fa-4275-8aae-a4b008aa6591" providerId="AD" clId="Web-{F6EB2759-DD9C-228C-330F-84AD7AAE4DB5}" dt="2024-07-23T02:03:59.481" v="2268" actId="1076"/>
          <ac:spMkLst>
            <pc:docMk/>
            <pc:sldMk cId="2581238384" sldId="290"/>
            <ac:spMk id="31" creationId="{3FD6913E-D61A-A1A2-3549-2392CA241C02}"/>
          </ac:spMkLst>
        </pc:spChg>
        <pc:spChg chg="mod">
          <ac:chgData name="Jack Graziano" userId="S::jack.graziano@ama-inc.com::c6f52ad0-f0fa-4275-8aae-a4b008aa6591" providerId="AD" clId="Web-{F6EB2759-DD9C-228C-330F-84AD7AAE4DB5}" dt="2024-07-23T02:03:59.481" v="2269" actId="1076"/>
          <ac:spMkLst>
            <pc:docMk/>
            <pc:sldMk cId="2581238384" sldId="290"/>
            <ac:spMk id="32" creationId="{77348EB5-A084-E3E7-1B0F-4277FF275BBD}"/>
          </ac:spMkLst>
        </pc:spChg>
        <pc:spChg chg="mod">
          <ac:chgData name="Jack Graziano" userId="S::jack.graziano@ama-inc.com::c6f52ad0-f0fa-4275-8aae-a4b008aa6591" providerId="AD" clId="Web-{F6EB2759-DD9C-228C-330F-84AD7AAE4DB5}" dt="2024-07-23T02:03:59.496" v="2270" actId="1076"/>
          <ac:spMkLst>
            <pc:docMk/>
            <pc:sldMk cId="2581238384" sldId="290"/>
            <ac:spMk id="33" creationId="{F584BEE0-C220-5475-3310-AACF7A3823EB}"/>
          </ac:spMkLst>
        </pc:spChg>
        <pc:spChg chg="mod">
          <ac:chgData name="Jack Graziano" userId="S::jack.graziano@ama-inc.com::c6f52ad0-f0fa-4275-8aae-a4b008aa6591" providerId="AD" clId="Web-{F6EB2759-DD9C-228C-330F-84AD7AAE4DB5}" dt="2024-07-23T02:03:59.512" v="2271" actId="1076"/>
          <ac:spMkLst>
            <pc:docMk/>
            <pc:sldMk cId="2581238384" sldId="290"/>
            <ac:spMk id="34" creationId="{79B21775-B7DB-AA68-A117-068A5C645AE5}"/>
          </ac:spMkLst>
        </pc:spChg>
        <pc:spChg chg="mod">
          <ac:chgData name="Jack Graziano" userId="S::jack.graziano@ama-inc.com::c6f52ad0-f0fa-4275-8aae-a4b008aa6591" providerId="AD" clId="Web-{F6EB2759-DD9C-228C-330F-84AD7AAE4DB5}" dt="2024-07-23T02:03:59.528" v="2272" actId="1076"/>
          <ac:spMkLst>
            <pc:docMk/>
            <pc:sldMk cId="2581238384" sldId="290"/>
            <ac:spMk id="35" creationId="{07CA1E75-EC5C-945F-C2D7-AA97D2B2F883}"/>
          </ac:spMkLst>
        </pc:spChg>
        <pc:spChg chg="mod">
          <ac:chgData name="Jack Graziano" userId="S::jack.graziano@ama-inc.com::c6f52ad0-f0fa-4275-8aae-a4b008aa6591" providerId="AD" clId="Web-{F6EB2759-DD9C-228C-330F-84AD7AAE4DB5}" dt="2024-07-23T02:03:59.528" v="2273" actId="1076"/>
          <ac:spMkLst>
            <pc:docMk/>
            <pc:sldMk cId="2581238384" sldId="290"/>
            <ac:spMk id="36" creationId="{27259CD3-297B-BEEF-0B01-330E0D67B006}"/>
          </ac:spMkLst>
        </pc:spChg>
        <pc:spChg chg="mod">
          <ac:chgData name="Jack Graziano" userId="S::jack.graziano@ama-inc.com::c6f52ad0-f0fa-4275-8aae-a4b008aa6591" providerId="AD" clId="Web-{F6EB2759-DD9C-228C-330F-84AD7AAE4DB5}" dt="2024-07-23T02:03:59.543" v="2274" actId="1076"/>
          <ac:spMkLst>
            <pc:docMk/>
            <pc:sldMk cId="2581238384" sldId="290"/>
            <ac:spMk id="37" creationId="{4909307B-18BE-3F3A-8972-6F8335EE9923}"/>
          </ac:spMkLst>
        </pc:spChg>
        <pc:spChg chg="mod">
          <ac:chgData name="Jack Graziano" userId="S::jack.graziano@ama-inc.com::c6f52ad0-f0fa-4275-8aae-a4b008aa6591" providerId="AD" clId="Web-{F6EB2759-DD9C-228C-330F-84AD7AAE4DB5}" dt="2024-07-23T02:03:59.559" v="2275" actId="1076"/>
          <ac:spMkLst>
            <pc:docMk/>
            <pc:sldMk cId="2581238384" sldId="290"/>
            <ac:spMk id="38" creationId="{C0E9BE16-5801-E311-A6C8-380693B8CA45}"/>
          </ac:spMkLst>
        </pc:spChg>
        <pc:spChg chg="del">
          <ac:chgData name="Jack Graziano" userId="S::jack.graziano@ama-inc.com::c6f52ad0-f0fa-4275-8aae-a4b008aa6591" providerId="AD" clId="Web-{F6EB2759-DD9C-228C-330F-84AD7AAE4DB5}" dt="2024-07-23T02:03:13.527" v="2239"/>
          <ac:spMkLst>
            <pc:docMk/>
            <pc:sldMk cId="2581238384" sldId="290"/>
            <ac:spMk id="39" creationId="{6507B698-5B96-FCF0-8539-07DA0356B4A8}"/>
          </ac:spMkLst>
        </pc:spChg>
        <pc:spChg chg="mod">
          <ac:chgData name="Jack Graziano" userId="S::jack.graziano@ama-inc.com::c6f52ad0-f0fa-4275-8aae-a4b008aa6591" providerId="AD" clId="Web-{F6EB2759-DD9C-228C-330F-84AD7AAE4DB5}" dt="2024-07-23T02:02:20.432" v="2227" actId="1076"/>
          <ac:spMkLst>
            <pc:docMk/>
            <pc:sldMk cId="2581238384" sldId="290"/>
            <ac:spMk id="40" creationId="{B16B4628-135A-5079-75D0-42A77937F3B0}"/>
          </ac:spMkLst>
        </pc:spChg>
        <pc:spChg chg="mod">
          <ac:chgData name="Jack Graziano" userId="S::jack.graziano@ama-inc.com::c6f52ad0-f0fa-4275-8aae-a4b008aa6591" providerId="AD" clId="Web-{F6EB2759-DD9C-228C-330F-84AD7AAE4DB5}" dt="2024-07-23T02:03:42.668" v="2249" actId="1076"/>
          <ac:spMkLst>
            <pc:docMk/>
            <pc:sldMk cId="2581238384" sldId="290"/>
            <ac:spMk id="41" creationId="{0D124155-11AD-53D4-4B76-36D38C2B5B8D}"/>
          </ac:spMkLst>
        </pc:spChg>
        <pc:spChg chg="mod">
          <ac:chgData name="Jack Graziano" userId="S::jack.graziano@ama-inc.com::c6f52ad0-f0fa-4275-8aae-a4b008aa6591" providerId="AD" clId="Web-{F6EB2759-DD9C-228C-330F-84AD7AAE4DB5}" dt="2024-07-23T02:04:07.590" v="2277" actId="1076"/>
          <ac:spMkLst>
            <pc:docMk/>
            <pc:sldMk cId="2581238384" sldId="290"/>
            <ac:spMk id="42" creationId="{3FA43F2E-785B-A3D3-5362-750B25C4BF18}"/>
          </ac:spMkLst>
        </pc:spChg>
        <pc:spChg chg="mod">
          <ac:chgData name="Jack Graziano" userId="S::jack.graziano@ama-inc.com::c6f52ad0-f0fa-4275-8aae-a4b008aa6591" providerId="AD" clId="Web-{F6EB2759-DD9C-228C-330F-84AD7AAE4DB5}" dt="2024-07-23T02:04:07.606" v="2278" actId="1076"/>
          <ac:spMkLst>
            <pc:docMk/>
            <pc:sldMk cId="2581238384" sldId="290"/>
            <ac:spMk id="43" creationId="{98623B82-493E-65D2-F8DB-AD7109752585}"/>
          </ac:spMkLst>
        </pc:spChg>
        <pc:spChg chg="mod">
          <ac:chgData name="Jack Graziano" userId="S::jack.graziano@ama-inc.com::c6f52ad0-f0fa-4275-8aae-a4b008aa6591" providerId="AD" clId="Web-{F6EB2759-DD9C-228C-330F-84AD7AAE4DB5}" dt="2024-07-23T02:03:42.684" v="2250" actId="1076"/>
          <ac:spMkLst>
            <pc:docMk/>
            <pc:sldMk cId="2581238384" sldId="290"/>
            <ac:spMk id="44" creationId="{EED3DBC2-AE65-B034-F539-221F5115E3F1}"/>
          </ac:spMkLst>
        </pc:spChg>
        <pc:spChg chg="mod">
          <ac:chgData name="Jack Graziano" userId="S::jack.graziano@ama-inc.com::c6f52ad0-f0fa-4275-8aae-a4b008aa6591" providerId="AD" clId="Web-{F6EB2759-DD9C-228C-330F-84AD7AAE4DB5}" dt="2024-07-23T02:04:21.700" v="2283" actId="1076"/>
          <ac:spMkLst>
            <pc:docMk/>
            <pc:sldMk cId="2581238384" sldId="290"/>
            <ac:spMk id="45" creationId="{DD6F8BD7-60E2-B6AF-EF48-15F4B47DF6CD}"/>
          </ac:spMkLst>
        </pc:spChg>
        <pc:spChg chg="mod">
          <ac:chgData name="Jack Graziano" userId="S::jack.graziano@ama-inc.com::c6f52ad0-f0fa-4275-8aae-a4b008aa6591" providerId="AD" clId="Web-{F6EB2759-DD9C-228C-330F-84AD7AAE4DB5}" dt="2024-07-23T02:03:42.699" v="2251" actId="1076"/>
          <ac:spMkLst>
            <pc:docMk/>
            <pc:sldMk cId="2581238384" sldId="290"/>
            <ac:spMk id="46" creationId="{37645C11-D3F5-E008-14F2-B103E7815698}"/>
          </ac:spMkLst>
        </pc:spChg>
        <pc:spChg chg="mod">
          <ac:chgData name="Jack Graziano" userId="S::jack.graziano@ama-inc.com::c6f52ad0-f0fa-4275-8aae-a4b008aa6591" providerId="AD" clId="Web-{F6EB2759-DD9C-228C-330F-84AD7AAE4DB5}" dt="2024-07-23T02:04:07.622" v="2279" actId="1076"/>
          <ac:spMkLst>
            <pc:docMk/>
            <pc:sldMk cId="2581238384" sldId="290"/>
            <ac:spMk id="47" creationId="{3EB4DADB-7790-75BF-8F74-BA0FD4E1DDA0}"/>
          </ac:spMkLst>
        </pc:spChg>
        <pc:spChg chg="mod">
          <ac:chgData name="Jack Graziano" userId="S::jack.graziano@ama-inc.com::c6f52ad0-f0fa-4275-8aae-a4b008aa6591" providerId="AD" clId="Web-{F6EB2759-DD9C-228C-330F-84AD7AAE4DB5}" dt="2024-07-23T02:04:07.622" v="2280" actId="1076"/>
          <ac:spMkLst>
            <pc:docMk/>
            <pc:sldMk cId="2581238384" sldId="290"/>
            <ac:spMk id="48" creationId="{2FF92B4D-F1FA-FEC8-0E86-EF14E436F44F}"/>
          </ac:spMkLst>
        </pc:spChg>
        <pc:spChg chg="mod">
          <ac:chgData name="Jack Graziano" userId="S::jack.graziano@ama-inc.com::c6f52ad0-f0fa-4275-8aae-a4b008aa6591" providerId="AD" clId="Web-{F6EB2759-DD9C-228C-330F-84AD7AAE4DB5}" dt="2024-07-23T02:03:42.699" v="2252" actId="1076"/>
          <ac:spMkLst>
            <pc:docMk/>
            <pc:sldMk cId="2581238384" sldId="290"/>
            <ac:spMk id="49" creationId="{3C162753-F86B-6268-7C83-C1E701902931}"/>
          </ac:spMkLst>
        </pc:spChg>
        <pc:spChg chg="mod">
          <ac:chgData name="Jack Graziano" userId="S::jack.graziano@ama-inc.com::c6f52ad0-f0fa-4275-8aae-a4b008aa6591" providerId="AD" clId="Web-{F6EB2759-DD9C-228C-330F-84AD7AAE4DB5}" dt="2024-07-23T02:04:21.716" v="2284" actId="1076"/>
          <ac:spMkLst>
            <pc:docMk/>
            <pc:sldMk cId="2581238384" sldId="290"/>
            <ac:spMk id="50" creationId="{C9B8A399-E260-27CF-F840-74606CB79927}"/>
          </ac:spMkLst>
        </pc:spChg>
        <pc:picChg chg="add mod">
          <ac:chgData name="Jack Graziano" userId="S::jack.graziano@ama-inc.com::c6f52ad0-f0fa-4275-8aae-a4b008aa6591" providerId="AD" clId="Web-{F6EB2759-DD9C-228C-330F-84AD7AAE4DB5}" dt="2024-07-23T02:03:59.637" v="2276" actId="1076"/>
          <ac:picMkLst>
            <pc:docMk/>
            <pc:sldMk cId="2581238384" sldId="290"/>
            <ac:picMk id="5" creationId="{5E228572-01DC-4DC3-3E78-9BBFD5D0905A}"/>
          </ac:picMkLst>
        </pc:picChg>
        <pc:picChg chg="del">
          <ac:chgData name="Jack Graziano" userId="S::jack.graziano@ama-inc.com::c6f52ad0-f0fa-4275-8aae-a4b008aa6591" providerId="AD" clId="Web-{F6EB2759-DD9C-228C-330F-84AD7AAE4DB5}" dt="2024-07-23T01:58:35.442" v="2104"/>
          <ac:picMkLst>
            <pc:docMk/>
            <pc:sldMk cId="2581238384" sldId="290"/>
            <ac:picMk id="6" creationId="{04B991F8-AC5B-744B-F8B6-D61C50789675}"/>
          </ac:picMkLst>
        </pc:picChg>
      </pc:sldChg>
      <pc:sldChg chg="delCm">
        <pc:chgData name="Jack Graziano" userId="S::jack.graziano@ama-inc.com::c6f52ad0-f0fa-4275-8aae-a4b008aa6591" providerId="AD" clId="Web-{F6EB2759-DD9C-228C-330F-84AD7AAE4DB5}" dt="2024-07-23T02:07:08.298" v="2287"/>
        <pc:sldMkLst>
          <pc:docMk/>
          <pc:sldMk cId="4126768105" sldId="291"/>
        </pc:sldMkLst>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F6EB2759-DD9C-228C-330F-84AD7AAE4DB5}" dt="2024-07-23T02:07:08.298" v="2287"/>
              <pc2:cmMkLst xmlns:pc2="http://schemas.microsoft.com/office/powerpoint/2019/9/main/command">
                <pc:docMk/>
                <pc:sldMk cId="4126768105" sldId="291"/>
                <pc2:cmMk id="{061B4444-B9B3-4558-8307-2DCFCD38B3E2}"/>
              </pc2:cmMkLst>
            </pc226:cmChg>
          </p:ext>
        </pc:extLst>
      </pc:sldChg>
      <pc:sldChg chg="modNotes">
        <pc:chgData name="Jack Graziano" userId="S::jack.graziano@ama-inc.com::c6f52ad0-f0fa-4275-8aae-a4b008aa6591" providerId="AD" clId="Web-{F6EB2759-DD9C-228C-330F-84AD7AAE4DB5}" dt="2024-07-23T01:32:03.899" v="454"/>
        <pc:sldMkLst>
          <pc:docMk/>
          <pc:sldMk cId="3478226230" sldId="299"/>
        </pc:sldMkLst>
      </pc:sldChg>
      <pc:sldChg chg="delCm modNotes">
        <pc:chgData name="Jack Graziano" userId="S::jack.graziano@ama-inc.com::c6f52ad0-f0fa-4275-8aae-a4b008aa6591" providerId="AD" clId="Web-{F6EB2759-DD9C-228C-330F-84AD7AAE4DB5}" dt="2024-07-23T01:46:13.909" v="2013"/>
        <pc:sldMkLst>
          <pc:docMk/>
          <pc:sldMk cId="1621697058" sldId="306"/>
        </pc:sldMkLst>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F6EB2759-DD9C-228C-330F-84AD7AAE4DB5}" dt="2024-07-23T01:46:13.909" v="2013"/>
              <pc2:cmMkLst xmlns:pc2="http://schemas.microsoft.com/office/powerpoint/2019/9/main/command">
                <pc:docMk/>
                <pc:sldMk cId="1621697058" sldId="306"/>
                <pc2:cmMk id="{10323BF8-F7DA-40FB-B553-7AEA69F9D4CE}"/>
              </pc2:cmMkLst>
            </pc226:cmChg>
          </p:ext>
        </pc:extLst>
      </pc:sldChg>
      <pc:sldChg chg="addSp delSp modSp modNotes">
        <pc:chgData name="Jack Graziano" userId="S::jack.graziano@ama-inc.com::c6f52ad0-f0fa-4275-8aae-a4b008aa6591" providerId="AD" clId="Web-{F6EB2759-DD9C-228C-330F-84AD7AAE4DB5}" dt="2024-07-23T01:33:32.840" v="502" actId="14100"/>
        <pc:sldMkLst>
          <pc:docMk/>
          <pc:sldMk cId="3133092113" sldId="310"/>
        </pc:sldMkLst>
        <pc:spChg chg="mod">
          <ac:chgData name="Jack Graziano" userId="S::jack.graziano@ama-inc.com::c6f52ad0-f0fa-4275-8aae-a4b008aa6591" providerId="AD" clId="Web-{F6EB2759-DD9C-228C-330F-84AD7AAE4DB5}" dt="2024-07-23T01:26:55.438" v="379" actId="1076"/>
          <ac:spMkLst>
            <pc:docMk/>
            <pc:sldMk cId="3133092113" sldId="310"/>
            <ac:spMk id="3" creationId="{52FA9A9A-F6CD-8DA6-70F3-0ED8A45EC55C}"/>
          </ac:spMkLst>
        </pc:spChg>
        <pc:spChg chg="mod">
          <ac:chgData name="Jack Graziano" userId="S::jack.graziano@ama-inc.com::c6f52ad0-f0fa-4275-8aae-a4b008aa6591" providerId="AD" clId="Web-{F6EB2759-DD9C-228C-330F-84AD7AAE4DB5}" dt="2024-07-23T01:26:55.438" v="380" actId="1076"/>
          <ac:spMkLst>
            <pc:docMk/>
            <pc:sldMk cId="3133092113" sldId="310"/>
            <ac:spMk id="4" creationId="{D4CA41C4-2E16-42CF-8D62-56721EBFDCC7}"/>
          </ac:spMkLst>
        </pc:spChg>
        <pc:spChg chg="mod">
          <ac:chgData name="Jack Graziano" userId="S::jack.graziano@ama-inc.com::c6f52ad0-f0fa-4275-8aae-a4b008aa6591" providerId="AD" clId="Web-{F6EB2759-DD9C-228C-330F-84AD7AAE4DB5}" dt="2024-07-23T01:33:32.840" v="502" actId="14100"/>
          <ac:spMkLst>
            <pc:docMk/>
            <pc:sldMk cId="3133092113" sldId="310"/>
            <ac:spMk id="5" creationId="{34CDE74D-85B3-E3AE-1899-4182FB4E4723}"/>
          </ac:spMkLst>
        </pc:spChg>
        <pc:spChg chg="add mod">
          <ac:chgData name="Jack Graziano" userId="S::jack.graziano@ama-inc.com::c6f52ad0-f0fa-4275-8aae-a4b008aa6591" providerId="AD" clId="Web-{F6EB2759-DD9C-228C-330F-84AD7AAE4DB5}" dt="2024-07-23T01:26:48.313" v="377" actId="1076"/>
          <ac:spMkLst>
            <pc:docMk/>
            <pc:sldMk cId="3133092113" sldId="310"/>
            <ac:spMk id="6" creationId="{0DFAC257-8B76-63C2-0CE1-AE6C4405CE11}"/>
          </ac:spMkLst>
        </pc:spChg>
        <pc:spChg chg="add mod">
          <ac:chgData name="Jack Graziano" userId="S::jack.graziano@ama-inc.com::c6f52ad0-f0fa-4275-8aae-a4b008aa6591" providerId="AD" clId="Web-{F6EB2759-DD9C-228C-330F-84AD7AAE4DB5}" dt="2024-07-23T01:26:48.313" v="378" actId="1076"/>
          <ac:spMkLst>
            <pc:docMk/>
            <pc:sldMk cId="3133092113" sldId="310"/>
            <ac:spMk id="7" creationId="{DD0D3924-6D3C-C001-DAC5-CABB069EC02F}"/>
          </ac:spMkLst>
        </pc:spChg>
        <pc:spChg chg="add del mod">
          <ac:chgData name="Jack Graziano" userId="S::jack.graziano@ama-inc.com::c6f52ad0-f0fa-4275-8aae-a4b008aa6591" providerId="AD" clId="Web-{F6EB2759-DD9C-228C-330F-84AD7AAE4DB5}" dt="2024-07-23T01:26:48.313" v="376" actId="1076"/>
          <ac:spMkLst>
            <pc:docMk/>
            <pc:sldMk cId="3133092113" sldId="310"/>
            <ac:spMk id="8" creationId="{926E2125-FC0B-BB72-842E-10B6130356CB}"/>
          </ac:spMkLst>
        </pc:spChg>
        <pc:spChg chg="add del">
          <ac:chgData name="Jack Graziano" userId="S::jack.graziano@ama-inc.com::c6f52ad0-f0fa-4275-8aae-a4b008aa6591" providerId="AD" clId="Web-{F6EB2759-DD9C-228C-330F-84AD7AAE4DB5}" dt="2024-07-23T01:24:58.279" v="349"/>
          <ac:spMkLst>
            <pc:docMk/>
            <pc:sldMk cId="3133092113" sldId="310"/>
            <ac:spMk id="9" creationId="{E3E20584-D23D-E406-3C50-66E82F8BE63E}"/>
          </ac:spMkLst>
        </pc:spChg>
        <pc:spChg chg="add del">
          <ac:chgData name="Jack Graziano" userId="S::jack.graziano@ama-inc.com::c6f52ad0-f0fa-4275-8aae-a4b008aa6591" providerId="AD" clId="Web-{F6EB2759-DD9C-228C-330F-84AD7AAE4DB5}" dt="2024-07-23T01:24:58.279" v="348"/>
          <ac:spMkLst>
            <pc:docMk/>
            <pc:sldMk cId="3133092113" sldId="310"/>
            <ac:spMk id="10" creationId="{553839ED-B806-FCF7-801A-9EB656E6E89F}"/>
          </ac:spMkLst>
        </pc:spChg>
        <pc:picChg chg="add mod">
          <ac:chgData name="Jack Graziano" userId="S::jack.graziano@ama-inc.com::c6f52ad0-f0fa-4275-8aae-a4b008aa6591" providerId="AD" clId="Web-{F6EB2759-DD9C-228C-330F-84AD7AAE4DB5}" dt="2024-07-23T01:33:14.886" v="465" actId="14100"/>
          <ac:picMkLst>
            <pc:docMk/>
            <pc:sldMk cId="3133092113" sldId="310"/>
            <ac:picMk id="11" creationId="{DBC78B0E-563A-0F94-F09D-D1D88FEC9133}"/>
          </ac:picMkLst>
        </pc:picChg>
      </pc:sldChg>
      <pc:sldChg chg="modSp modCm">
        <pc:chgData name="Jack Graziano" userId="S::jack.graziano@ama-inc.com::c6f52ad0-f0fa-4275-8aae-a4b008aa6591" providerId="AD" clId="Web-{F6EB2759-DD9C-228C-330F-84AD7AAE4DB5}" dt="2024-07-23T01:28:11.908" v="411" actId="20577"/>
        <pc:sldMkLst>
          <pc:docMk/>
          <pc:sldMk cId="2613166702" sldId="313"/>
        </pc:sldMkLst>
        <pc:spChg chg="mod">
          <ac:chgData name="Jack Graziano" userId="S::jack.graziano@ama-inc.com::c6f52ad0-f0fa-4275-8aae-a4b008aa6591" providerId="AD" clId="Web-{F6EB2759-DD9C-228C-330F-84AD7AAE4DB5}" dt="2024-07-23T01:28:11.908" v="411" actId="20577"/>
          <ac:spMkLst>
            <pc:docMk/>
            <pc:sldMk cId="2613166702" sldId="313"/>
            <ac:spMk id="55" creationId="{1224DD88-174A-C3F3-9154-5A3C263221EB}"/>
          </ac:spMkLst>
        </pc:spChg>
        <pc:extLst>
          <p:ext xmlns:p="http://schemas.openxmlformats.org/presentationml/2006/main" uri="{D6D511B9-2390-475A-947B-AFAB55BFBCF1}">
            <pc226:cmChg xmlns:pc226="http://schemas.microsoft.com/office/powerpoint/2022/06/main/command" chg="mod">
              <pc226:chgData name="Jack Graziano" userId="S::jack.graziano@ama-inc.com::c6f52ad0-f0fa-4275-8aae-a4b008aa6591" providerId="AD" clId="Web-{F6EB2759-DD9C-228C-330F-84AD7AAE4DB5}" dt="2024-07-23T01:28:11.346" v="410" actId="20577"/>
              <pc2:cmMkLst xmlns:pc2="http://schemas.microsoft.com/office/powerpoint/2019/9/main/command">
                <pc:docMk/>
                <pc:sldMk cId="2613166702" sldId="313"/>
                <pc2:cmMk id="{40543CFF-3A6C-40D7-AEBE-7A59F375951A}"/>
              </pc2:cmMkLst>
            </pc226:cmChg>
          </p:ext>
        </pc:extLst>
      </pc:sldChg>
      <pc:sldChg chg="addSp delSp modSp delCm">
        <pc:chgData name="Jack Graziano" userId="S::jack.graziano@ama-inc.com::c6f52ad0-f0fa-4275-8aae-a4b008aa6591" providerId="AD" clId="Web-{F6EB2759-DD9C-228C-330F-84AD7AAE4DB5}" dt="2024-07-23T02:09:09.941" v="2297"/>
        <pc:sldMkLst>
          <pc:docMk/>
          <pc:sldMk cId="2343405397" sldId="315"/>
        </pc:sldMkLst>
        <pc:spChg chg="mod">
          <ac:chgData name="Jack Graziano" userId="S::jack.graziano@ama-inc.com::c6f52ad0-f0fa-4275-8aae-a4b008aa6591" providerId="AD" clId="Web-{F6EB2759-DD9C-228C-330F-84AD7AAE4DB5}" dt="2024-07-23T01:56:45.674" v="2096" actId="1076"/>
          <ac:spMkLst>
            <pc:docMk/>
            <pc:sldMk cId="2343405397" sldId="315"/>
            <ac:spMk id="15" creationId="{96B62C3A-709A-573C-2E85-3D6A26906001}"/>
          </ac:spMkLst>
        </pc:spChg>
        <pc:spChg chg="mod">
          <ac:chgData name="Jack Graziano" userId="S::jack.graziano@ama-inc.com::c6f52ad0-f0fa-4275-8aae-a4b008aa6591" providerId="AD" clId="Web-{F6EB2759-DD9C-228C-330F-84AD7AAE4DB5}" dt="2024-07-23T01:56:41.111" v="2095" actId="1076"/>
          <ac:spMkLst>
            <pc:docMk/>
            <pc:sldMk cId="2343405397" sldId="315"/>
            <ac:spMk id="16" creationId="{F604EF79-B867-D09A-696E-5A17C903BEA5}"/>
          </ac:spMkLst>
        </pc:spChg>
        <pc:spChg chg="mod">
          <ac:chgData name="Jack Graziano" userId="S::jack.graziano@ama-inc.com::c6f52ad0-f0fa-4275-8aae-a4b008aa6591" providerId="AD" clId="Web-{F6EB2759-DD9C-228C-330F-84AD7AAE4DB5}" dt="2024-07-23T01:57:23.472" v="2100" actId="1076"/>
          <ac:spMkLst>
            <pc:docMk/>
            <pc:sldMk cId="2343405397" sldId="315"/>
            <ac:spMk id="22" creationId="{48FDB6CA-AD3F-51E3-4179-1BA6843F4E2F}"/>
          </ac:spMkLst>
        </pc:spChg>
        <pc:spChg chg="add del">
          <ac:chgData name="Jack Graziano" userId="S::jack.graziano@ama-inc.com::c6f52ad0-f0fa-4275-8aae-a4b008aa6591" providerId="AD" clId="Web-{F6EB2759-DD9C-228C-330F-84AD7AAE4DB5}" dt="2024-07-23T01:51:30.041" v="2040"/>
          <ac:spMkLst>
            <pc:docMk/>
            <pc:sldMk cId="2343405397" sldId="315"/>
            <ac:spMk id="25" creationId="{09F42384-B11D-2A25-ABE3-CF135C5CBB56}"/>
          </ac:spMkLst>
        </pc:spChg>
        <pc:spChg chg="add del">
          <ac:chgData name="Jack Graziano" userId="S::jack.graziano@ama-inc.com::c6f52ad0-f0fa-4275-8aae-a4b008aa6591" providerId="AD" clId="Web-{F6EB2759-DD9C-228C-330F-84AD7AAE4DB5}" dt="2024-07-23T01:51:30.041" v="2041"/>
          <ac:spMkLst>
            <pc:docMk/>
            <pc:sldMk cId="2343405397" sldId="315"/>
            <ac:spMk id="26" creationId="{DF21E639-7803-F1FC-1C38-16421ADEBFCB}"/>
          </ac:spMkLst>
        </pc:spChg>
        <pc:spChg chg="add del">
          <ac:chgData name="Jack Graziano" userId="S::jack.graziano@ama-inc.com::c6f52ad0-f0fa-4275-8aae-a4b008aa6591" providerId="AD" clId="Web-{F6EB2759-DD9C-228C-330F-84AD7AAE4DB5}" dt="2024-07-23T01:51:30.041" v="2042"/>
          <ac:spMkLst>
            <pc:docMk/>
            <pc:sldMk cId="2343405397" sldId="315"/>
            <ac:spMk id="27" creationId="{A7067274-528F-14F7-DDDB-DED935976937}"/>
          </ac:spMkLst>
        </pc:spChg>
        <pc:spChg chg="add del">
          <ac:chgData name="Jack Graziano" userId="S::jack.graziano@ama-inc.com::c6f52ad0-f0fa-4275-8aae-a4b008aa6591" providerId="AD" clId="Web-{F6EB2759-DD9C-228C-330F-84AD7AAE4DB5}" dt="2024-07-23T01:51:30.041" v="2043"/>
          <ac:spMkLst>
            <pc:docMk/>
            <pc:sldMk cId="2343405397" sldId="315"/>
            <ac:spMk id="28" creationId="{8B31015C-F638-E964-270D-6685F32C696F}"/>
          </ac:spMkLst>
        </pc:spChg>
        <pc:spChg chg="add del mod">
          <ac:chgData name="Jack Graziano" userId="S::jack.graziano@ama-inc.com::c6f52ad0-f0fa-4275-8aae-a4b008aa6591" providerId="AD" clId="Web-{F6EB2759-DD9C-228C-330F-84AD7AAE4DB5}" dt="2024-07-23T01:56:53.736" v="2098" actId="1076"/>
          <ac:spMkLst>
            <pc:docMk/>
            <pc:sldMk cId="2343405397" sldId="315"/>
            <ac:spMk id="29" creationId="{8840DCF5-74F4-85A8-E464-AEC92FA2EF97}"/>
          </ac:spMkLst>
        </pc:spChg>
        <pc:spChg chg="add del">
          <ac:chgData name="Jack Graziano" userId="S::jack.graziano@ama-inc.com::c6f52ad0-f0fa-4275-8aae-a4b008aa6591" providerId="AD" clId="Web-{F6EB2759-DD9C-228C-330F-84AD7AAE4DB5}" dt="2024-07-23T01:51:30.041" v="2045"/>
          <ac:spMkLst>
            <pc:docMk/>
            <pc:sldMk cId="2343405397" sldId="315"/>
            <ac:spMk id="30" creationId="{C5D25A58-C5A5-2114-BB9F-60B100BA3A95}"/>
          </ac:spMkLst>
        </pc:spChg>
        <pc:spChg chg="add del mod">
          <ac:chgData name="Jack Graziano" userId="S::jack.graziano@ama-inc.com::c6f52ad0-f0fa-4275-8aae-a4b008aa6591" providerId="AD" clId="Web-{F6EB2759-DD9C-228C-330F-84AD7AAE4DB5}" dt="2024-07-23T01:56:48.033" v="2097" actId="1076"/>
          <ac:spMkLst>
            <pc:docMk/>
            <pc:sldMk cId="2343405397" sldId="315"/>
            <ac:spMk id="31" creationId="{DBF923CE-3822-5A69-3AA0-7755AA119176}"/>
          </ac:spMkLst>
        </pc:spChg>
        <pc:spChg chg="add del mod">
          <ac:chgData name="Jack Graziano" userId="S::jack.graziano@ama-inc.com::c6f52ad0-f0fa-4275-8aae-a4b008aa6591" providerId="AD" clId="Web-{F6EB2759-DD9C-228C-330F-84AD7AAE4DB5}" dt="2024-07-23T01:56:36.158" v="2094" actId="1076"/>
          <ac:spMkLst>
            <pc:docMk/>
            <pc:sldMk cId="2343405397" sldId="315"/>
            <ac:spMk id="32" creationId="{5E511DF6-81B8-95EC-E922-AAEC4409F7D7}"/>
          </ac:spMkLst>
        </pc:spChg>
        <pc:spChg chg="add del mod">
          <ac:chgData name="Jack Graziano" userId="S::jack.graziano@ama-inc.com::c6f52ad0-f0fa-4275-8aae-a4b008aa6591" providerId="AD" clId="Web-{F6EB2759-DD9C-228C-330F-84AD7AAE4DB5}" dt="2024-07-23T01:57:15.659" v="2099" actId="1076"/>
          <ac:spMkLst>
            <pc:docMk/>
            <pc:sldMk cId="2343405397" sldId="315"/>
            <ac:spMk id="33" creationId="{43F4E8F8-D2D9-51DA-105E-C702CC4A6A15}"/>
          </ac:spMkLst>
        </pc:spChg>
        <pc:spChg chg="add del">
          <ac:chgData name="Jack Graziano" userId="S::jack.graziano@ama-inc.com::c6f52ad0-f0fa-4275-8aae-a4b008aa6591" providerId="AD" clId="Web-{F6EB2759-DD9C-228C-330F-84AD7AAE4DB5}" dt="2024-07-23T01:51:30.041" v="2049"/>
          <ac:spMkLst>
            <pc:docMk/>
            <pc:sldMk cId="2343405397" sldId="315"/>
            <ac:spMk id="34" creationId="{228C10D5-26CB-14BC-D11E-F21E3B55CE4E}"/>
          </ac:spMkLst>
        </pc:spChg>
        <pc:spChg chg="add del">
          <ac:chgData name="Jack Graziano" userId="S::jack.graziano@ama-inc.com::c6f52ad0-f0fa-4275-8aae-a4b008aa6591" providerId="AD" clId="Web-{F6EB2759-DD9C-228C-330F-84AD7AAE4DB5}" dt="2024-07-23T01:52:35.996" v="2085"/>
          <ac:spMkLst>
            <pc:docMk/>
            <pc:sldMk cId="2343405397" sldId="315"/>
            <ac:spMk id="36" creationId="{E4E1BFE0-FE8C-0F7D-B0DC-80E9213902F0}"/>
          </ac:spMkLst>
        </pc:spChg>
        <pc:spChg chg="add del">
          <ac:chgData name="Jack Graziano" userId="S::jack.graziano@ama-inc.com::c6f52ad0-f0fa-4275-8aae-a4b008aa6591" providerId="AD" clId="Web-{F6EB2759-DD9C-228C-330F-84AD7AAE4DB5}" dt="2024-07-23T01:51:30.041" v="2050"/>
          <ac:spMkLst>
            <pc:docMk/>
            <pc:sldMk cId="2343405397" sldId="315"/>
            <ac:spMk id="37" creationId="{E200D565-2029-9A00-AC8E-EB1D86FC035D}"/>
          </ac:spMkLst>
        </pc:spChg>
        <pc:spChg chg="add del">
          <ac:chgData name="Jack Graziano" userId="S::jack.graziano@ama-inc.com::c6f52ad0-f0fa-4275-8aae-a4b008aa6591" providerId="AD" clId="Web-{F6EB2759-DD9C-228C-330F-84AD7AAE4DB5}" dt="2024-07-23T01:51:30.041" v="2051"/>
          <ac:spMkLst>
            <pc:docMk/>
            <pc:sldMk cId="2343405397" sldId="315"/>
            <ac:spMk id="40" creationId="{A04D50A6-033A-D9C8-7E3B-8371868CA5B0}"/>
          </ac:spMkLst>
        </pc:spChg>
        <pc:spChg chg="add del">
          <ac:chgData name="Jack Graziano" userId="S::jack.graziano@ama-inc.com::c6f52ad0-f0fa-4275-8aae-a4b008aa6591" providerId="AD" clId="Web-{F6EB2759-DD9C-228C-330F-84AD7AAE4DB5}" dt="2024-07-23T01:51:30.041" v="2052"/>
          <ac:spMkLst>
            <pc:docMk/>
            <pc:sldMk cId="2343405397" sldId="315"/>
            <ac:spMk id="41" creationId="{AA4820EC-DD74-39F8-24EA-6A666EAA4301}"/>
          </ac:spMkLst>
        </pc:spChg>
        <pc:picChg chg="add del mod">
          <ac:chgData name="Jack Graziano" userId="S::jack.graziano@ama-inc.com::c6f52ad0-f0fa-4275-8aae-a4b008aa6591" providerId="AD" clId="Web-{F6EB2759-DD9C-228C-330F-84AD7AAE4DB5}" dt="2024-07-23T01:52:54.246" v="2091"/>
          <ac:picMkLst>
            <pc:docMk/>
            <pc:sldMk cId="2343405397" sldId="315"/>
            <ac:picMk id="3" creationId="{3D439F22-5763-49CD-EEFA-6A5EF5A6B18B}"/>
          </ac:picMkLst>
        </pc:picChg>
        <pc:picChg chg="add del mod">
          <ac:chgData name="Jack Graziano" userId="S::jack.graziano@ama-inc.com::c6f52ad0-f0fa-4275-8aae-a4b008aa6591" providerId="AD" clId="Web-{F6EB2759-DD9C-228C-330F-84AD7AAE4DB5}" dt="2024-07-23T01:53:30.419" v="2093"/>
          <ac:picMkLst>
            <pc:docMk/>
            <pc:sldMk cId="2343405397" sldId="315"/>
            <ac:picMk id="4" creationId="{F89699D4-5B49-AF6F-EE47-05D353A32B6D}"/>
          </ac:picMkLst>
        </pc:picChg>
        <pc:picChg chg="add del mod">
          <ac:chgData name="Jack Graziano" userId="S::jack.graziano@ama-inc.com::c6f52ad0-f0fa-4275-8aae-a4b008aa6591" providerId="AD" clId="Web-{F6EB2759-DD9C-228C-330F-84AD7AAE4DB5}" dt="2024-07-23T02:09:09.941" v="2297"/>
          <ac:picMkLst>
            <pc:docMk/>
            <pc:sldMk cId="2343405397" sldId="315"/>
            <ac:picMk id="5" creationId="{DD88ECBA-ADD7-F0BF-7FDC-52ED2D0AE9C2}"/>
          </ac:picMkLst>
        </pc:picChg>
        <pc:picChg chg="add del">
          <ac:chgData name="Jack Graziano" userId="S::jack.graziano@ama-inc.com::c6f52ad0-f0fa-4275-8aae-a4b008aa6591" providerId="AD" clId="Web-{F6EB2759-DD9C-228C-330F-84AD7AAE4DB5}" dt="2024-07-23T01:52:27.277" v="2082"/>
          <ac:picMkLst>
            <pc:docMk/>
            <pc:sldMk cId="2343405397" sldId="315"/>
            <ac:picMk id="23" creationId="{552EB967-992B-5DFF-A9C8-2C24EA41B0B3}"/>
          </ac:picMkLst>
        </pc:picChg>
        <pc:picChg chg="add del">
          <ac:chgData name="Jack Graziano" userId="S::jack.graziano@ama-inc.com::c6f52ad0-f0fa-4275-8aae-a4b008aa6591" providerId="AD" clId="Web-{F6EB2759-DD9C-228C-330F-84AD7AAE4DB5}" dt="2024-07-23T01:51:30.041" v="2039"/>
          <ac:picMkLst>
            <pc:docMk/>
            <pc:sldMk cId="2343405397" sldId="315"/>
            <ac:picMk id="24" creationId="{22093A6E-5626-C8A6-01FA-A43568562EB5}"/>
          </ac:picMkLst>
        </pc:picChg>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F6EB2759-DD9C-228C-330F-84AD7AAE4DB5}" dt="2024-07-23T02:06:25.812" v="2286"/>
              <pc2:cmMkLst xmlns:pc2="http://schemas.microsoft.com/office/powerpoint/2019/9/main/command">
                <pc:docMk/>
                <pc:sldMk cId="2343405397" sldId="315"/>
                <pc2:cmMk id="{15274E14-375B-419B-8977-7A462A8F3873}"/>
              </pc2:cmMkLst>
            </pc226:cmChg>
            <pc226:cmChg xmlns:pc226="http://schemas.microsoft.com/office/powerpoint/2022/06/main/command" chg="del">
              <pc226:chgData name="Jack Graziano" userId="S::jack.graziano@ama-inc.com::c6f52ad0-f0fa-4275-8aae-a4b008aa6591" providerId="AD" clId="Web-{F6EB2759-DD9C-228C-330F-84AD7AAE4DB5}" dt="2024-07-23T02:06:23.625" v="2285"/>
              <pc2:cmMkLst xmlns:pc2="http://schemas.microsoft.com/office/powerpoint/2019/9/main/command">
                <pc:docMk/>
                <pc:sldMk cId="2343405397" sldId="315"/>
                <pc2:cmMk id="{1414EB7E-DFA4-4795-9CC2-BCFA240A3F8B}"/>
              </pc2:cmMkLst>
            </pc226:cmChg>
          </p:ext>
        </pc:extLst>
      </pc:sldChg>
      <pc:sldChg chg="addSp delSp modSp">
        <pc:chgData name="Jack Graziano" userId="S::jack.graziano@ama-inc.com::c6f52ad0-f0fa-4275-8aae-a4b008aa6591" providerId="AD" clId="Web-{F6EB2759-DD9C-228C-330F-84AD7AAE4DB5}" dt="2024-07-23T01:58:31.879" v="2103"/>
        <pc:sldMkLst>
          <pc:docMk/>
          <pc:sldMk cId="3164407286" sldId="325"/>
        </pc:sldMkLst>
        <pc:picChg chg="add del mod">
          <ac:chgData name="Jack Graziano" userId="S::jack.graziano@ama-inc.com::c6f52ad0-f0fa-4275-8aae-a4b008aa6591" providerId="AD" clId="Web-{F6EB2759-DD9C-228C-330F-84AD7AAE4DB5}" dt="2024-07-23T01:58:31.879" v="2103"/>
          <ac:picMkLst>
            <pc:docMk/>
            <pc:sldMk cId="3164407286" sldId="325"/>
            <ac:picMk id="3" creationId="{D7721A0B-E4F8-81DE-FF4A-86076B1CECBF}"/>
          </ac:picMkLst>
        </pc:picChg>
      </pc:sldChg>
      <pc:sldChg chg="addSp delSp">
        <pc:chgData name="Jack Graziano" userId="S::jack.graziano@ama-inc.com::c6f52ad0-f0fa-4275-8aae-a4b008aa6591" providerId="AD" clId="Web-{F6EB2759-DD9C-228C-330F-84AD7AAE4DB5}" dt="2024-07-23T01:20:04.694" v="1"/>
        <pc:sldMkLst>
          <pc:docMk/>
          <pc:sldMk cId="731665115" sldId="327"/>
        </pc:sldMkLst>
        <pc:spChg chg="add del">
          <ac:chgData name="Jack Graziano" userId="S::jack.graziano@ama-inc.com::c6f52ad0-f0fa-4275-8aae-a4b008aa6591" providerId="AD" clId="Web-{F6EB2759-DD9C-228C-330F-84AD7AAE4DB5}" dt="2024-07-23T01:20:04.694" v="1"/>
          <ac:spMkLst>
            <pc:docMk/>
            <pc:sldMk cId="731665115" sldId="327"/>
            <ac:spMk id="4" creationId="{62F9DE20-0FF7-B7CA-884F-71E7D842364F}"/>
          </ac:spMkLst>
        </pc:spChg>
      </pc:sldChg>
      <pc:sldChg chg="delCm">
        <pc:chgData name="Jack Graziano" userId="S::jack.graziano@ama-inc.com::c6f52ad0-f0fa-4275-8aae-a4b008aa6591" providerId="AD" clId="Web-{F6EB2759-DD9C-228C-330F-84AD7AAE4DB5}" dt="2024-07-23T01:27:48.564" v="381"/>
        <pc:sldMkLst>
          <pc:docMk/>
          <pc:sldMk cId="895519832" sldId="328"/>
        </pc:sldMkLst>
        <pc:extLst>
          <p:ext xmlns:p="http://schemas.openxmlformats.org/presentationml/2006/main" uri="{D6D511B9-2390-475A-947B-AFAB55BFBCF1}">
            <pc226:cmChg xmlns:pc226="http://schemas.microsoft.com/office/powerpoint/2022/06/main/command" chg="del">
              <pc226:chgData name="Jack Graziano" userId="S::jack.graziano@ama-inc.com::c6f52ad0-f0fa-4275-8aae-a4b008aa6591" providerId="AD" clId="Web-{F6EB2759-DD9C-228C-330F-84AD7AAE4DB5}" dt="2024-07-23T01:27:48.564" v="381"/>
              <pc2:cmMkLst xmlns:pc2="http://schemas.microsoft.com/office/powerpoint/2019/9/main/command">
                <pc:docMk/>
                <pc:sldMk cId="895519832" sldId="328"/>
                <pc2:cmMk id="{9AB2BF6C-3C82-4DED-97D0-844BCB527411}"/>
              </pc2:cmMkLst>
            </pc226:cmChg>
          </p:ext>
        </pc:extLst>
      </pc:sldChg>
      <pc:sldChg chg="addSp delSp modSp new del">
        <pc:chgData name="Jack Graziano" userId="S::jack.graziano@ama-inc.com::c6f52ad0-f0fa-4275-8aae-a4b008aa6591" providerId="AD" clId="Web-{F6EB2759-DD9C-228C-330F-84AD7AAE4DB5}" dt="2024-07-23T01:52:45.059" v="2088"/>
        <pc:sldMkLst>
          <pc:docMk/>
          <pc:sldMk cId="2220560670" sldId="330"/>
        </pc:sldMkLst>
        <pc:spChg chg="add del">
          <ac:chgData name="Jack Graziano" userId="S::jack.graziano@ama-inc.com::c6f52ad0-f0fa-4275-8aae-a4b008aa6591" providerId="AD" clId="Web-{F6EB2759-DD9C-228C-330F-84AD7AAE4DB5}" dt="2024-07-23T01:52:44.293" v="2087"/>
          <ac:spMkLst>
            <pc:docMk/>
            <pc:sldMk cId="2220560670" sldId="330"/>
            <ac:spMk id="3" creationId="{04CCED6A-3354-E277-8CEC-B16E3F36F588}"/>
          </ac:spMkLst>
        </pc:spChg>
        <pc:spChg chg="add del mod">
          <ac:chgData name="Jack Graziano" userId="S::jack.graziano@ama-inc.com::c6f52ad0-f0fa-4275-8aae-a4b008aa6591" providerId="AD" clId="Web-{F6EB2759-DD9C-228C-330F-84AD7AAE4DB5}" dt="2024-07-23T01:52:34.059" v="2084"/>
          <ac:spMkLst>
            <pc:docMk/>
            <pc:sldMk cId="2220560670" sldId="330"/>
            <ac:spMk id="5" creationId="{E4E1BFE0-FE8C-0F7D-B0DC-80E9213902F0}"/>
          </ac:spMkLst>
        </pc:spChg>
        <pc:spChg chg="add del">
          <ac:chgData name="Jack Graziano" userId="S::jack.graziano@ama-inc.com::c6f52ad0-f0fa-4275-8aae-a4b008aa6591" providerId="AD" clId="Web-{F6EB2759-DD9C-228C-330F-84AD7AAE4DB5}" dt="2024-07-23T01:52:22.777" v="2079"/>
          <ac:spMkLst>
            <pc:docMk/>
            <pc:sldMk cId="2220560670" sldId="330"/>
            <ac:spMk id="9" creationId="{C869AABF-1C54-2501-F1CD-614878A296B6}"/>
          </ac:spMkLst>
        </pc:spChg>
        <pc:spChg chg="add del">
          <ac:chgData name="Jack Graziano" userId="S::jack.graziano@ama-inc.com::c6f52ad0-f0fa-4275-8aae-a4b008aa6591" providerId="AD" clId="Web-{F6EB2759-DD9C-228C-330F-84AD7AAE4DB5}" dt="2024-07-23T01:52:22.777" v="2078"/>
          <ac:spMkLst>
            <pc:docMk/>
            <pc:sldMk cId="2220560670" sldId="330"/>
            <ac:spMk id="11" creationId="{C4CFA142-E34F-78BC-5296-BCF310A17A27}"/>
          </ac:spMkLst>
        </pc:spChg>
        <pc:spChg chg="add del">
          <ac:chgData name="Jack Graziano" userId="S::jack.graziano@ama-inc.com::c6f52ad0-f0fa-4275-8aae-a4b008aa6591" providerId="AD" clId="Web-{F6EB2759-DD9C-228C-330F-84AD7AAE4DB5}" dt="2024-07-23T01:52:22.777" v="2077"/>
          <ac:spMkLst>
            <pc:docMk/>
            <pc:sldMk cId="2220560670" sldId="330"/>
            <ac:spMk id="13" creationId="{D9908F8F-9083-FC18-C5B6-92D6468365FA}"/>
          </ac:spMkLst>
        </pc:spChg>
        <pc:spChg chg="add del">
          <ac:chgData name="Jack Graziano" userId="S::jack.graziano@ama-inc.com::c6f52ad0-f0fa-4275-8aae-a4b008aa6591" providerId="AD" clId="Web-{F6EB2759-DD9C-228C-330F-84AD7AAE4DB5}" dt="2024-07-23T01:52:22.777" v="2076"/>
          <ac:spMkLst>
            <pc:docMk/>
            <pc:sldMk cId="2220560670" sldId="330"/>
            <ac:spMk id="15" creationId="{E2E07295-2706-960D-8992-AE6B0F2FC8DB}"/>
          </ac:spMkLst>
        </pc:spChg>
        <pc:spChg chg="add del">
          <ac:chgData name="Jack Graziano" userId="S::jack.graziano@ama-inc.com::c6f52ad0-f0fa-4275-8aae-a4b008aa6591" providerId="AD" clId="Web-{F6EB2759-DD9C-228C-330F-84AD7AAE4DB5}" dt="2024-07-23T01:52:22.777" v="2075"/>
          <ac:spMkLst>
            <pc:docMk/>
            <pc:sldMk cId="2220560670" sldId="330"/>
            <ac:spMk id="17" creationId="{C66F0B60-BC70-4E07-CEEA-94313C20F434}"/>
          </ac:spMkLst>
        </pc:spChg>
        <pc:spChg chg="add del">
          <ac:chgData name="Jack Graziano" userId="S::jack.graziano@ama-inc.com::c6f52ad0-f0fa-4275-8aae-a4b008aa6591" providerId="AD" clId="Web-{F6EB2759-DD9C-228C-330F-84AD7AAE4DB5}" dt="2024-07-23T01:52:22.777" v="2074"/>
          <ac:spMkLst>
            <pc:docMk/>
            <pc:sldMk cId="2220560670" sldId="330"/>
            <ac:spMk id="19" creationId="{313D59CF-CAB3-3628-CBD7-1B10E50D1B33}"/>
          </ac:spMkLst>
        </pc:spChg>
        <pc:spChg chg="add del">
          <ac:chgData name="Jack Graziano" userId="S::jack.graziano@ama-inc.com::c6f52ad0-f0fa-4275-8aae-a4b008aa6591" providerId="AD" clId="Web-{F6EB2759-DD9C-228C-330F-84AD7AAE4DB5}" dt="2024-07-23T01:52:22.777" v="2073"/>
          <ac:spMkLst>
            <pc:docMk/>
            <pc:sldMk cId="2220560670" sldId="330"/>
            <ac:spMk id="21" creationId="{6D4635B3-89DB-DF9B-7C9C-BA7994C8A5B5}"/>
          </ac:spMkLst>
        </pc:spChg>
        <pc:spChg chg="add del">
          <ac:chgData name="Jack Graziano" userId="S::jack.graziano@ama-inc.com::c6f52ad0-f0fa-4275-8aae-a4b008aa6591" providerId="AD" clId="Web-{F6EB2759-DD9C-228C-330F-84AD7AAE4DB5}" dt="2024-07-23T01:52:22.777" v="2072"/>
          <ac:spMkLst>
            <pc:docMk/>
            <pc:sldMk cId="2220560670" sldId="330"/>
            <ac:spMk id="23" creationId="{341529A2-25D3-F7A5-6CE8-1789EA6CDD43}"/>
          </ac:spMkLst>
        </pc:spChg>
        <pc:spChg chg="add del">
          <ac:chgData name="Jack Graziano" userId="S::jack.graziano@ama-inc.com::c6f52ad0-f0fa-4275-8aae-a4b008aa6591" providerId="AD" clId="Web-{F6EB2759-DD9C-228C-330F-84AD7AAE4DB5}" dt="2024-07-23T01:52:22.777" v="2071"/>
          <ac:spMkLst>
            <pc:docMk/>
            <pc:sldMk cId="2220560670" sldId="330"/>
            <ac:spMk id="25" creationId="{8310C24E-0AA3-C09B-8F3E-245D6B470905}"/>
          </ac:spMkLst>
        </pc:spChg>
        <pc:spChg chg="add del">
          <ac:chgData name="Jack Graziano" userId="S::jack.graziano@ama-inc.com::c6f52ad0-f0fa-4275-8aae-a4b008aa6591" providerId="AD" clId="Web-{F6EB2759-DD9C-228C-330F-84AD7AAE4DB5}" dt="2024-07-23T01:52:22.777" v="2070"/>
          <ac:spMkLst>
            <pc:docMk/>
            <pc:sldMk cId="2220560670" sldId="330"/>
            <ac:spMk id="27" creationId="{13D718E1-3616-49D8-C8B7-7095EEF58668}"/>
          </ac:spMkLst>
        </pc:spChg>
        <pc:spChg chg="add del">
          <ac:chgData name="Jack Graziano" userId="S::jack.graziano@ama-inc.com::c6f52ad0-f0fa-4275-8aae-a4b008aa6591" providerId="AD" clId="Web-{F6EB2759-DD9C-228C-330F-84AD7AAE4DB5}" dt="2024-07-23T01:52:22.777" v="2069"/>
          <ac:spMkLst>
            <pc:docMk/>
            <pc:sldMk cId="2220560670" sldId="330"/>
            <ac:spMk id="29" creationId="{690F0C89-9DD1-D9B0-010F-EB186EF8474F}"/>
          </ac:spMkLst>
        </pc:spChg>
        <pc:spChg chg="add del">
          <ac:chgData name="Jack Graziano" userId="S::jack.graziano@ama-inc.com::c6f52ad0-f0fa-4275-8aae-a4b008aa6591" providerId="AD" clId="Web-{F6EB2759-DD9C-228C-330F-84AD7AAE4DB5}" dt="2024-07-23T01:52:22.777" v="2068"/>
          <ac:spMkLst>
            <pc:docMk/>
            <pc:sldMk cId="2220560670" sldId="330"/>
            <ac:spMk id="31" creationId="{37FA19B7-E35E-2956-51D0-8ADEDBEA22C6}"/>
          </ac:spMkLst>
        </pc:spChg>
        <pc:spChg chg="add del">
          <ac:chgData name="Jack Graziano" userId="S::jack.graziano@ama-inc.com::c6f52ad0-f0fa-4275-8aae-a4b008aa6591" providerId="AD" clId="Web-{F6EB2759-DD9C-228C-330F-84AD7AAE4DB5}" dt="2024-07-23T01:52:22.777" v="2067"/>
          <ac:spMkLst>
            <pc:docMk/>
            <pc:sldMk cId="2220560670" sldId="330"/>
            <ac:spMk id="33" creationId="{28F4191F-1378-47D4-D631-707FA3692A5E}"/>
          </ac:spMkLst>
        </pc:spChg>
        <pc:picChg chg="add del mod ord">
          <ac:chgData name="Jack Graziano" userId="S::jack.graziano@ama-inc.com::c6f52ad0-f0fa-4275-8aae-a4b008aa6591" providerId="AD" clId="Web-{F6EB2759-DD9C-228C-330F-84AD7AAE4DB5}" dt="2024-07-23T01:52:44.293" v="2087"/>
          <ac:picMkLst>
            <pc:docMk/>
            <pc:sldMk cId="2220560670" sldId="330"/>
            <ac:picMk id="4" creationId="{BA545BEA-3C3B-2EFA-66DF-4992AD2A8A4C}"/>
          </ac:picMkLst>
        </pc:picChg>
        <pc:picChg chg="add del">
          <ac:chgData name="Jack Graziano" userId="S::jack.graziano@ama-inc.com::c6f52ad0-f0fa-4275-8aae-a4b008aa6591" providerId="AD" clId="Web-{F6EB2759-DD9C-228C-330F-84AD7AAE4DB5}" dt="2024-07-23T01:52:22.777" v="2080"/>
          <ac:picMkLst>
            <pc:docMk/>
            <pc:sldMk cId="2220560670" sldId="330"/>
            <ac:picMk id="7" creationId="{BD309E89-F08B-8437-106A-2C755607A5F7}"/>
          </ac:picMkLst>
        </pc:picChg>
      </pc:sldChg>
    </pc:docChg>
  </pc:docChgLst>
  <pc:docChgLst>
    <pc:chgData name="John D. Hocknell" userId="S::john.d.hocknell@ama-inc.com::d63b9ad5-f78f-4c1d-baa4-d38296bc0094" providerId="AD" clId="Web-{B461D8E3-7DC9-3681-326F-B3FB94655C09}"/>
    <pc:docChg chg="mod modSld">
      <pc:chgData name="John D. Hocknell" userId="S::john.d.hocknell@ama-inc.com::d63b9ad5-f78f-4c1d-baa4-d38296bc0094" providerId="AD" clId="Web-{B461D8E3-7DC9-3681-326F-B3FB94655C09}" dt="2024-07-10T23:30:47.309" v="1923" actId="14100"/>
      <pc:docMkLst>
        <pc:docMk/>
      </pc:docMkLst>
      <pc:sldChg chg="addSp modSp addCm delCm modNotes">
        <pc:chgData name="John D. Hocknell" userId="S::john.d.hocknell@ama-inc.com::d63b9ad5-f78f-4c1d-baa4-d38296bc0094" providerId="AD" clId="Web-{B461D8E3-7DC9-3681-326F-B3FB94655C09}" dt="2024-07-10T22:19:45.020" v="911"/>
        <pc:sldMkLst>
          <pc:docMk/>
          <pc:sldMk cId="1937892660" sldId="276"/>
        </pc:sldMkLst>
        <pc:spChg chg="add mod">
          <ac:chgData name="John D. Hocknell" userId="S::john.d.hocknell@ama-inc.com::d63b9ad5-f78f-4c1d-baa4-d38296bc0094" providerId="AD" clId="Web-{B461D8E3-7DC9-3681-326F-B3FB94655C09}" dt="2024-07-10T21:52:12.505" v="451" actId="1076"/>
          <ac:spMkLst>
            <pc:docMk/>
            <pc:sldMk cId="1937892660" sldId="276"/>
            <ac:spMk id="2" creationId="{8B2E6C27-4DF2-98FB-D74D-B22B993922DE}"/>
          </ac:spMkLst>
        </pc:spChg>
        <pc:spChg chg="add mod">
          <ac:chgData name="John D. Hocknell" userId="S::john.d.hocknell@ama-inc.com::d63b9ad5-f78f-4c1d-baa4-d38296bc0094" providerId="AD" clId="Web-{B461D8E3-7DC9-3681-326F-B3FB94655C09}" dt="2024-07-10T22:04:51.355" v="557" actId="1076"/>
          <ac:spMkLst>
            <pc:docMk/>
            <pc:sldMk cId="1937892660" sldId="276"/>
            <ac:spMk id="3" creationId="{1E3DE0A5-D544-63A7-7AF6-B80E36A3E536}"/>
          </ac:spMkLst>
        </pc:spChg>
        <pc:spChg chg="mod">
          <ac:chgData name="John D. Hocknell" userId="S::john.d.hocknell@ama-inc.com::d63b9ad5-f78f-4c1d-baa4-d38296bc0094" providerId="AD" clId="Web-{B461D8E3-7DC9-3681-326F-B3FB94655C09}" dt="2024-07-10T21:57:24.498" v="552" actId="20577"/>
          <ac:spMkLst>
            <pc:docMk/>
            <pc:sldMk cId="1937892660" sldId="276"/>
            <ac:spMk id="12" creationId="{9A646101-FFF5-FDB9-8953-5FDB5F0F9EF7}"/>
          </ac:spMkLst>
        </pc:spChg>
        <pc:spChg chg="mod">
          <ac:chgData name="John D. Hocknell" userId="S::john.d.hocknell@ama-inc.com::d63b9ad5-f78f-4c1d-baa4-d38296bc0094" providerId="AD" clId="Web-{B461D8E3-7DC9-3681-326F-B3FB94655C09}" dt="2024-07-10T21:48:35.202" v="438" actId="20577"/>
          <ac:spMkLst>
            <pc:docMk/>
            <pc:sldMk cId="1937892660" sldId="276"/>
            <ac:spMk id="16" creationId="{48A77FDB-1DEB-CE80-EE2F-84BA2E2B79BA}"/>
          </ac:spMkLst>
        </pc:spChg>
        <pc:spChg chg="mod">
          <ac:chgData name="John D. Hocknell" userId="S::john.d.hocknell@ama-inc.com::d63b9ad5-f78f-4c1d-baa4-d38296bc0094" providerId="AD" clId="Web-{B461D8E3-7DC9-3681-326F-B3FB94655C09}" dt="2024-07-10T21:48:56.453" v="440" actId="20577"/>
          <ac:spMkLst>
            <pc:docMk/>
            <pc:sldMk cId="1937892660" sldId="276"/>
            <ac:spMk id="17" creationId="{D446F914-698A-AC7C-9003-59720A23F7EE}"/>
          </ac:spMkLst>
        </pc:spChg>
        <pc:spChg chg="mod">
          <ac:chgData name="John D. Hocknell" userId="S::john.d.hocknell@ama-inc.com::d63b9ad5-f78f-4c1d-baa4-d38296bc0094" providerId="AD" clId="Web-{B461D8E3-7DC9-3681-326F-B3FB94655C09}" dt="2024-07-10T21:48:42.609" v="439" actId="20577"/>
          <ac:spMkLst>
            <pc:docMk/>
            <pc:sldMk cId="1937892660" sldId="276"/>
            <ac:spMk id="18" creationId="{C02CBA9D-2CA1-723A-14D9-A0F08BAA63F2}"/>
          </ac:spMkLst>
        </pc:spChg>
        <pc:extLst>
          <p:ext xmlns:p="http://schemas.openxmlformats.org/presentationml/2006/main" uri="{D6D511B9-2390-475A-947B-AFAB55BFBCF1}">
            <pc226:cmChg xmlns:pc226="http://schemas.microsoft.com/office/powerpoint/2022/06/main/command" chg="del">
              <pc226:chgData name="John D. Hocknell" userId="S::john.d.hocknell@ama-inc.com::d63b9ad5-f78f-4c1d-baa4-d38296bc0094" providerId="AD" clId="Web-{B461D8E3-7DC9-3681-326F-B3FB94655C09}" dt="2024-07-10T21:37:54.169" v="384"/>
              <pc2:cmMkLst xmlns:pc2="http://schemas.microsoft.com/office/powerpoint/2019/9/main/command">
                <pc:docMk/>
                <pc:sldMk cId="1937892660" sldId="276"/>
                <pc2:cmMk id="{184F1D34-1315-40D7-95F0-D192ECA581FB}"/>
              </pc2:cmMkLst>
            </pc226:cmChg>
            <pc226:cmChg xmlns:pc226="http://schemas.microsoft.com/office/powerpoint/2022/06/main/command" chg="add">
              <pc226:chgData name="John D. Hocknell" userId="S::john.d.hocknell@ama-inc.com::d63b9ad5-f78f-4c1d-baa4-d38296bc0094" providerId="AD" clId="Web-{B461D8E3-7DC9-3681-326F-B3FB94655C09}" dt="2024-07-10T21:41:30.753" v="386"/>
              <pc2:cmMkLst xmlns:pc2="http://schemas.microsoft.com/office/powerpoint/2019/9/main/command">
                <pc:docMk/>
                <pc:sldMk cId="1937892660" sldId="276"/>
                <pc2:cmMk id="{BD255C71-AB26-44A8-B13C-5382A2C8D46C}"/>
              </pc2:cmMkLst>
            </pc226:cmChg>
          </p:ext>
        </pc:extLst>
      </pc:sldChg>
      <pc:sldChg chg="modSp">
        <pc:chgData name="John D. Hocknell" userId="S::john.d.hocknell@ama-inc.com::d63b9ad5-f78f-4c1d-baa4-d38296bc0094" providerId="AD" clId="Web-{B461D8E3-7DC9-3681-326F-B3FB94655C09}" dt="2024-07-10T23:30:47.309" v="1923" actId="14100"/>
        <pc:sldMkLst>
          <pc:docMk/>
          <pc:sldMk cId="3874648094" sldId="285"/>
        </pc:sldMkLst>
        <pc:picChg chg="mod">
          <ac:chgData name="John D. Hocknell" userId="S::john.d.hocknell@ama-inc.com::d63b9ad5-f78f-4c1d-baa4-d38296bc0094" providerId="AD" clId="Web-{B461D8E3-7DC9-3681-326F-B3FB94655C09}" dt="2024-07-10T23:30:47.309" v="1923" actId="14100"/>
          <ac:picMkLst>
            <pc:docMk/>
            <pc:sldMk cId="3874648094" sldId="285"/>
            <ac:picMk id="49" creationId="{85C7189D-C47F-8732-6CAB-E15D6DEE1F2D}"/>
          </ac:picMkLst>
        </pc:picChg>
      </pc:sldChg>
      <pc:sldChg chg="modSp modNotes">
        <pc:chgData name="John D. Hocknell" userId="S::john.d.hocknell@ama-inc.com::d63b9ad5-f78f-4c1d-baa4-d38296bc0094" providerId="AD" clId="Web-{B461D8E3-7DC9-3681-326F-B3FB94655C09}" dt="2024-07-10T22:31:45.498" v="1919"/>
        <pc:sldMkLst>
          <pc:docMk/>
          <pc:sldMk cId="3393118314" sldId="286"/>
        </pc:sldMkLst>
        <pc:spChg chg="mod">
          <ac:chgData name="John D. Hocknell" userId="S::john.d.hocknell@ama-inc.com::d63b9ad5-f78f-4c1d-baa4-d38296bc0094" providerId="AD" clId="Web-{B461D8E3-7DC9-3681-326F-B3FB94655C09}" dt="2024-07-10T22:27:08.814" v="1529" actId="20577"/>
          <ac:spMkLst>
            <pc:docMk/>
            <pc:sldMk cId="3393118314" sldId="286"/>
            <ac:spMk id="3" creationId="{06E1840F-0EAD-3E03-9814-665006BB2559}"/>
          </ac:spMkLst>
        </pc:spChg>
      </pc:sldChg>
    </pc:docChg>
  </pc:docChgLst>
  <pc:docChgLst>
    <pc:chgData name="Jack Graziano" userId="S::jack.graziano@ama-inc.com::c6f52ad0-f0fa-4275-8aae-a4b008aa6591" providerId="AD" clId="Web-{6FE2E4C3-91D1-9490-EA57-0DEA6835D142}"/>
    <pc:docChg chg="addSld modSld">
      <pc:chgData name="Jack Graziano" userId="S::jack.graziano@ama-inc.com::c6f52ad0-f0fa-4275-8aae-a4b008aa6591" providerId="AD" clId="Web-{6FE2E4C3-91D1-9490-EA57-0DEA6835D142}" dt="2024-06-18T21:17:58.366" v="26" actId="20577"/>
      <pc:docMkLst>
        <pc:docMk/>
      </pc:docMkLst>
      <pc:sldChg chg="modSp">
        <pc:chgData name="Jack Graziano" userId="S::jack.graziano@ama-inc.com::c6f52ad0-f0fa-4275-8aae-a4b008aa6591" providerId="AD" clId="Web-{6FE2E4C3-91D1-9490-EA57-0DEA6835D142}" dt="2024-06-18T21:17:20.084" v="3" actId="20577"/>
        <pc:sldMkLst>
          <pc:docMk/>
          <pc:sldMk cId="2778521503" sldId="270"/>
        </pc:sldMkLst>
        <pc:spChg chg="mod">
          <ac:chgData name="Jack Graziano" userId="S::jack.graziano@ama-inc.com::c6f52ad0-f0fa-4275-8aae-a4b008aa6591" providerId="AD" clId="Web-{6FE2E4C3-91D1-9490-EA57-0DEA6835D142}" dt="2024-06-18T21:17:20.084" v="3" actId="20577"/>
          <ac:spMkLst>
            <pc:docMk/>
            <pc:sldMk cId="2778521503" sldId="270"/>
            <ac:spMk id="2" creationId="{D10DDB95-E5E8-BA84-C4A5-0B77306DA4E7}"/>
          </ac:spMkLst>
        </pc:spChg>
      </pc:sldChg>
      <pc:sldChg chg="modSp add replId">
        <pc:chgData name="Jack Graziano" userId="S::jack.graziano@ama-inc.com::c6f52ad0-f0fa-4275-8aae-a4b008aa6591" providerId="AD" clId="Web-{6FE2E4C3-91D1-9490-EA57-0DEA6835D142}" dt="2024-06-18T21:17:58.366" v="26" actId="20577"/>
        <pc:sldMkLst>
          <pc:docMk/>
          <pc:sldMk cId="3180111802" sldId="272"/>
        </pc:sldMkLst>
        <pc:spChg chg="mod">
          <ac:chgData name="Jack Graziano" userId="S::jack.graziano@ama-inc.com::c6f52ad0-f0fa-4275-8aae-a4b008aa6591" providerId="AD" clId="Web-{6FE2E4C3-91D1-9490-EA57-0DEA6835D142}" dt="2024-06-18T21:17:58.366" v="26" actId="20577"/>
          <ac:spMkLst>
            <pc:docMk/>
            <pc:sldMk cId="3180111802" sldId="272"/>
            <ac:spMk id="5" creationId="{4D1932EB-19EF-E2AC-8528-0EFBE6FAE5B9}"/>
          </ac:spMkLst>
        </pc:spChg>
      </pc:sldChg>
    </pc:docChg>
  </pc:docChgLst>
  <pc:docChgLst>
    <pc:chgData name="Mccartney, Sean (GSFC-610.0)[SCIENCE SYSTEMS AND APPLICATIONS INC]" userId="S::smccart4@ndc.nasa.gov::e88bd411-76b0-4812-8fd7-62f268a53505" providerId="AD" clId="Web-{EE309B18-0C88-7EDC-795C-EC379D07B3A1}"/>
    <pc:docChg chg="mod modSld">
      <pc:chgData name="Mccartney, Sean (GSFC-610.0)[SCIENCE SYSTEMS AND APPLICATIONS INC]" userId="S::smccart4@ndc.nasa.gov::e88bd411-76b0-4812-8fd7-62f268a53505" providerId="AD" clId="Web-{EE309B18-0C88-7EDC-795C-EC379D07B3A1}" dt="2024-07-24T15:27:20.167" v="12"/>
      <pc:docMkLst>
        <pc:docMk/>
      </pc:docMkLst>
      <pc:sldChg chg="modNotes">
        <pc:chgData name="Mccartney, Sean (GSFC-610.0)[SCIENCE SYSTEMS AND APPLICATIONS INC]" userId="S::smccart4@ndc.nasa.gov::e88bd411-76b0-4812-8fd7-62f268a53505" providerId="AD" clId="Web-{EE309B18-0C88-7EDC-795C-EC379D07B3A1}" dt="2024-07-24T15:12:48.228" v="1"/>
        <pc:sldMkLst>
          <pc:docMk/>
          <pc:sldMk cId="2778521503" sldId="270"/>
        </pc:sldMkLst>
      </pc:sldChg>
      <pc:sldChg chg="modNotes">
        <pc:chgData name="Mccartney, Sean (GSFC-610.0)[SCIENCE SYSTEMS AND APPLICATIONS INC]" userId="S::smccart4@ndc.nasa.gov::e88bd411-76b0-4812-8fd7-62f268a53505" providerId="AD" clId="Web-{EE309B18-0C88-7EDC-795C-EC379D07B3A1}" dt="2024-07-24T15:19:08.712" v="4"/>
        <pc:sldMkLst>
          <pc:docMk/>
          <pc:sldMk cId="1200505159" sldId="271"/>
        </pc:sldMkLst>
      </pc:sldChg>
      <pc:sldChg chg="modNotes">
        <pc:chgData name="Mccartney, Sean (GSFC-610.0)[SCIENCE SYSTEMS AND APPLICATIONS INC]" userId="S::smccart4@ndc.nasa.gov::e88bd411-76b0-4812-8fd7-62f268a53505" providerId="AD" clId="Web-{EE309B18-0C88-7EDC-795C-EC379D07B3A1}" dt="2024-07-24T15:22:58.821" v="6"/>
        <pc:sldMkLst>
          <pc:docMk/>
          <pc:sldMk cId="2607477071" sldId="326"/>
        </pc:sldMkLst>
      </pc:sldChg>
      <pc:sldChg chg="addCm modNotes">
        <pc:chgData name="Mccartney, Sean (GSFC-610.0)[SCIENCE SYSTEMS AND APPLICATIONS INC]" userId="S::smccart4@ndc.nasa.gov::e88bd411-76b0-4812-8fd7-62f268a53505" providerId="AD" clId="Web-{EE309B18-0C88-7EDC-795C-EC379D07B3A1}" dt="2024-07-24T15:27:20.167" v="12"/>
        <pc:sldMkLst>
          <pc:docMk/>
          <pc:sldMk cId="895519832" sldId="328"/>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EE309B18-0C88-7EDC-795C-EC379D07B3A1}" dt="2024-07-24T15:27:20.167" v="12"/>
              <pc2:cmMkLst xmlns:pc2="http://schemas.microsoft.com/office/powerpoint/2019/9/main/command">
                <pc:docMk/>
                <pc:sldMk cId="895519832" sldId="328"/>
                <pc2:cmMk id="{02C3190D-B73D-4880-B35E-044C1B356253}"/>
              </pc2:cmMkLst>
            </pc226:cmChg>
          </p:ext>
        </pc:extLst>
      </pc:sldChg>
    </pc:docChg>
  </pc:docChgLst>
  <pc:docChgLst>
    <pc:chgData name="Kayla N. Paramore" userId="S::kayla.n.paramore@ama-inc.com::1d9d2168-13ca-4f3a-963a-aa42850440f8" providerId="AD" clId="Web-{22720705-5C66-952B-4C7A-4E33454DF6BE}"/>
    <pc:docChg chg="addSld delSld modSld">
      <pc:chgData name="Kayla N. Paramore" userId="S::kayla.n.paramore@ama-inc.com::1d9d2168-13ca-4f3a-963a-aa42850440f8" providerId="AD" clId="Web-{22720705-5C66-952B-4C7A-4E33454DF6BE}" dt="2024-07-09T16:36:45.369" v="14" actId="20577"/>
      <pc:docMkLst>
        <pc:docMk/>
      </pc:docMkLst>
      <pc:sldChg chg="modSp add del replId modCm">
        <pc:chgData name="Kayla N. Paramore" userId="S::kayla.n.paramore@ama-inc.com::1d9d2168-13ca-4f3a-963a-aa42850440f8" providerId="AD" clId="Web-{22720705-5C66-952B-4C7A-4E33454DF6BE}" dt="2024-07-09T15:48:35.219" v="3"/>
        <pc:sldMkLst>
          <pc:docMk/>
          <pc:sldMk cId="1703930064" sldId="277"/>
        </pc:sldMkLst>
        <pc:spChg chg="mod">
          <ac:chgData name="Kayla N. Paramore" userId="S::kayla.n.paramore@ama-inc.com::1d9d2168-13ca-4f3a-963a-aa42850440f8" providerId="AD" clId="Web-{22720705-5C66-952B-4C7A-4E33454DF6BE}" dt="2024-07-09T15:48:34.657" v="2" actId="20577"/>
          <ac:spMkLst>
            <pc:docMk/>
            <pc:sldMk cId="1703930064" sldId="277"/>
            <ac:spMk id="2" creationId="{D10DDB95-E5E8-BA84-C4A5-0B77306DA4E7}"/>
          </ac:spMkLst>
        </pc:spChg>
        <pc:extLst>
          <p:ext xmlns:p="http://schemas.openxmlformats.org/presentationml/2006/main" uri="{D6D511B9-2390-475A-947B-AFAB55BFBCF1}">
            <pc226:cmChg xmlns:pc226="http://schemas.microsoft.com/office/powerpoint/2022/06/main/command" chg="mod">
              <pc226:chgData name="Kayla N. Paramore" userId="S::kayla.n.paramore@ama-inc.com::1d9d2168-13ca-4f3a-963a-aa42850440f8" providerId="AD" clId="Web-{22720705-5C66-952B-4C7A-4E33454DF6BE}" dt="2024-07-09T15:48:33.407" v="1" actId="20577"/>
              <pc2:cmMkLst xmlns:pc2="http://schemas.microsoft.com/office/powerpoint/2019/9/main/command">
                <pc:docMk/>
                <pc:sldMk cId="1703930064" sldId="277"/>
                <pc2:cmMk id="{C96D4209-B123-4CC9-A13F-7CDB58ADD11F}"/>
              </pc2:cmMkLst>
            </pc226:cmChg>
            <pc226:cmChg xmlns:pc226="http://schemas.microsoft.com/office/powerpoint/2022/06/main/command" chg="mod">
              <pc226:chgData name="Kayla N. Paramore" userId="S::kayla.n.paramore@ama-inc.com::1d9d2168-13ca-4f3a-963a-aa42850440f8" providerId="AD" clId="Web-{22720705-5C66-952B-4C7A-4E33454DF6BE}" dt="2024-07-09T15:48:33.407" v="1" actId="20577"/>
              <pc2:cmMkLst xmlns:pc2="http://schemas.microsoft.com/office/powerpoint/2019/9/main/command">
                <pc:docMk/>
                <pc:sldMk cId="1703930064" sldId="277"/>
                <pc2:cmMk id="{0449CAAD-B2B4-4871-9DC5-F271A31BB201}"/>
              </pc2:cmMkLst>
            </pc226:cmChg>
          </p:ext>
        </pc:extLst>
      </pc:sldChg>
      <pc:sldChg chg="modSp new">
        <pc:chgData name="Kayla N. Paramore" userId="S::kayla.n.paramore@ama-inc.com::1d9d2168-13ca-4f3a-963a-aa42850440f8" providerId="AD" clId="Web-{22720705-5C66-952B-4C7A-4E33454DF6BE}" dt="2024-07-09T16:36:45.369" v="14" actId="20577"/>
        <pc:sldMkLst>
          <pc:docMk/>
          <pc:sldMk cId="3179791492" sldId="277"/>
        </pc:sldMkLst>
        <pc:spChg chg="mod">
          <ac:chgData name="Kayla N. Paramore" userId="S::kayla.n.paramore@ama-inc.com::1d9d2168-13ca-4f3a-963a-aa42850440f8" providerId="AD" clId="Web-{22720705-5C66-952B-4C7A-4E33454DF6BE}" dt="2024-07-09T16:36:45.369" v="14" actId="20577"/>
          <ac:spMkLst>
            <pc:docMk/>
            <pc:sldMk cId="3179791492" sldId="277"/>
            <ac:spMk id="2" creationId="{CB9380D5-C1AD-D1FF-45B6-D9C910E4CE14}"/>
          </ac:spMkLst>
        </pc:spChg>
      </pc:sldChg>
      <pc:sldChg chg="new del">
        <pc:chgData name="Kayla N. Paramore" userId="S::kayla.n.paramore@ama-inc.com::1d9d2168-13ca-4f3a-963a-aa42850440f8" providerId="AD" clId="Web-{22720705-5C66-952B-4C7A-4E33454DF6BE}" dt="2024-07-09T15:48:57.032" v="5"/>
        <pc:sldMkLst>
          <pc:docMk/>
          <pc:sldMk cId="3344546260" sldId="277"/>
        </pc:sldMkLst>
      </pc:sldChg>
      <pc:sldChg chg="new del">
        <pc:chgData name="Kayla N. Paramore" userId="S::kayla.n.paramore@ama-inc.com::1d9d2168-13ca-4f3a-963a-aa42850440f8" providerId="AD" clId="Web-{22720705-5C66-952B-4C7A-4E33454DF6BE}" dt="2024-07-09T15:49:45.845" v="7"/>
        <pc:sldMkLst>
          <pc:docMk/>
          <pc:sldMk cId="3711631205" sldId="277"/>
        </pc:sldMkLst>
      </pc:sldChg>
    </pc:docChg>
  </pc:docChgLst>
  <pc:docChgLst>
    <pc:chgData name="Kayla N. Paramore" userId="S::kayla.n.paramore@ama-inc.com::1d9d2168-13ca-4f3a-963a-aa42850440f8" providerId="AD" clId="Web-{053F1F3F-FF7C-8CA8-51F3-A8E632935AA8}"/>
    <pc:docChg chg="addSld modSld sldOrd">
      <pc:chgData name="Kayla N. Paramore" userId="S::kayla.n.paramore@ama-inc.com::1d9d2168-13ca-4f3a-963a-aa42850440f8" providerId="AD" clId="Web-{053F1F3F-FF7C-8CA8-51F3-A8E632935AA8}" dt="2024-06-17T19:30:23.035" v="47" actId="20577"/>
      <pc:docMkLst>
        <pc:docMk/>
      </pc:docMkLst>
      <pc:sldChg chg="delSp modSp ord">
        <pc:chgData name="Kayla N. Paramore" userId="S::kayla.n.paramore@ama-inc.com::1d9d2168-13ca-4f3a-963a-aa42850440f8" providerId="AD" clId="Web-{053F1F3F-FF7C-8CA8-51F3-A8E632935AA8}" dt="2024-06-17T18:15:32.413" v="18" actId="20577"/>
        <pc:sldMkLst>
          <pc:docMk/>
          <pc:sldMk cId="2435648006" sldId="259"/>
        </pc:sldMkLst>
        <pc:spChg chg="mod">
          <ac:chgData name="Kayla N. Paramore" userId="S::kayla.n.paramore@ama-inc.com::1d9d2168-13ca-4f3a-963a-aa42850440f8" providerId="AD" clId="Web-{053F1F3F-FF7C-8CA8-51F3-A8E632935AA8}" dt="2024-06-17T18:11:16.579" v="9" actId="20577"/>
          <ac:spMkLst>
            <pc:docMk/>
            <pc:sldMk cId="2435648006" sldId="259"/>
            <ac:spMk id="2" creationId="{D10DDB95-E5E8-BA84-C4A5-0B77306DA4E7}"/>
          </ac:spMkLst>
        </pc:spChg>
        <pc:spChg chg="del">
          <ac:chgData name="Kayla N. Paramore" userId="S::kayla.n.paramore@ama-inc.com::1d9d2168-13ca-4f3a-963a-aa42850440f8" providerId="AD" clId="Web-{053F1F3F-FF7C-8CA8-51F3-A8E632935AA8}" dt="2024-06-17T18:11:26.173" v="10"/>
          <ac:spMkLst>
            <pc:docMk/>
            <pc:sldMk cId="2435648006" sldId="259"/>
            <ac:spMk id="3" creationId="{5C3F5346-0B87-0DF7-2BB6-BD2E03349162}"/>
          </ac:spMkLst>
        </pc:spChg>
        <pc:spChg chg="mod">
          <ac:chgData name="Kayla N. Paramore" userId="S::kayla.n.paramore@ama-inc.com::1d9d2168-13ca-4f3a-963a-aa42850440f8" providerId="AD" clId="Web-{053F1F3F-FF7C-8CA8-51F3-A8E632935AA8}" dt="2024-06-17T18:15:32.413" v="18" actId="20577"/>
          <ac:spMkLst>
            <pc:docMk/>
            <pc:sldMk cId="2435648006" sldId="259"/>
            <ac:spMk id="5" creationId="{4D1932EB-19EF-E2AC-8528-0EFBE6FAE5B9}"/>
          </ac:spMkLst>
        </pc:spChg>
      </pc:sldChg>
      <pc:sldChg chg="add replId">
        <pc:chgData name="Kayla N. Paramore" userId="S::kayla.n.paramore@ama-inc.com::1d9d2168-13ca-4f3a-963a-aa42850440f8" providerId="AD" clId="Web-{053F1F3F-FF7C-8CA8-51F3-A8E632935AA8}" dt="2024-06-17T18:10:21.375" v="0"/>
        <pc:sldMkLst>
          <pc:docMk/>
          <pc:sldMk cId="3683948005" sldId="268"/>
        </pc:sldMkLst>
      </pc:sldChg>
      <pc:sldChg chg="modSp add replId">
        <pc:chgData name="Kayla N. Paramore" userId="S::kayla.n.paramore@ama-inc.com::1d9d2168-13ca-4f3a-963a-aa42850440f8" providerId="AD" clId="Web-{053F1F3F-FF7C-8CA8-51F3-A8E632935AA8}" dt="2024-06-17T18:16:22.867" v="21" actId="20577"/>
        <pc:sldMkLst>
          <pc:docMk/>
          <pc:sldMk cId="381601815" sldId="269"/>
        </pc:sldMkLst>
        <pc:spChg chg="mod">
          <ac:chgData name="Kayla N. Paramore" userId="S::kayla.n.paramore@ama-inc.com::1d9d2168-13ca-4f3a-963a-aa42850440f8" providerId="AD" clId="Web-{053F1F3F-FF7C-8CA8-51F3-A8E632935AA8}" dt="2024-06-17T18:16:22.867" v="21" actId="20577"/>
          <ac:spMkLst>
            <pc:docMk/>
            <pc:sldMk cId="381601815" sldId="269"/>
            <ac:spMk id="5" creationId="{4D1932EB-19EF-E2AC-8528-0EFBE6FAE5B9}"/>
          </ac:spMkLst>
        </pc:spChg>
      </pc:sldChg>
      <pc:sldChg chg="modSp add replId">
        <pc:chgData name="Kayla N. Paramore" userId="S::kayla.n.paramore@ama-inc.com::1d9d2168-13ca-4f3a-963a-aa42850440f8" providerId="AD" clId="Web-{053F1F3F-FF7C-8CA8-51F3-A8E632935AA8}" dt="2024-06-17T18:16:37.570" v="27" actId="20577"/>
        <pc:sldMkLst>
          <pc:docMk/>
          <pc:sldMk cId="2778521503" sldId="270"/>
        </pc:sldMkLst>
        <pc:spChg chg="mod">
          <ac:chgData name="Kayla N. Paramore" userId="S::kayla.n.paramore@ama-inc.com::1d9d2168-13ca-4f3a-963a-aa42850440f8" providerId="AD" clId="Web-{053F1F3F-FF7C-8CA8-51F3-A8E632935AA8}" dt="2024-06-17T18:16:37.570" v="27" actId="20577"/>
          <ac:spMkLst>
            <pc:docMk/>
            <pc:sldMk cId="2778521503" sldId="270"/>
            <ac:spMk id="5" creationId="{4D1932EB-19EF-E2AC-8528-0EFBE6FAE5B9}"/>
          </ac:spMkLst>
        </pc:spChg>
      </pc:sldChg>
      <pc:sldChg chg="modSp add replId">
        <pc:chgData name="Kayla N. Paramore" userId="S::kayla.n.paramore@ama-inc.com::1d9d2168-13ca-4f3a-963a-aa42850440f8" providerId="AD" clId="Web-{053F1F3F-FF7C-8CA8-51F3-A8E632935AA8}" dt="2024-06-17T19:30:23.035" v="47" actId="20577"/>
        <pc:sldMkLst>
          <pc:docMk/>
          <pc:sldMk cId="1200505159" sldId="271"/>
        </pc:sldMkLst>
        <pc:spChg chg="mod">
          <ac:chgData name="Kayla N. Paramore" userId="S::kayla.n.paramore@ama-inc.com::1d9d2168-13ca-4f3a-963a-aa42850440f8" providerId="AD" clId="Web-{053F1F3F-FF7C-8CA8-51F3-A8E632935AA8}" dt="2024-06-17T19:30:23.035" v="47" actId="20577"/>
          <ac:spMkLst>
            <pc:docMk/>
            <pc:sldMk cId="1200505159" sldId="271"/>
            <ac:spMk id="5" creationId="{4D1932EB-19EF-E2AC-8528-0EFBE6FAE5B9}"/>
          </ac:spMkLst>
        </pc:spChg>
      </pc:sldChg>
    </pc:docChg>
  </pc:docChgLst>
  <pc:docChgLst>
    <pc:chgData name="Kayla N. Paramore" userId="S::kayla.n.paramore@ama-inc.com::1d9d2168-13ca-4f3a-963a-aa42850440f8" providerId="AD" clId="Web-{F4E4FC1A-CC8F-36FB-90C2-B6EBC959C902}"/>
    <pc:docChg chg="modSld">
      <pc:chgData name="Kayla N. Paramore" userId="S::kayla.n.paramore@ama-inc.com::1d9d2168-13ca-4f3a-963a-aa42850440f8" providerId="AD" clId="Web-{F4E4FC1A-CC8F-36FB-90C2-B6EBC959C902}" dt="2024-07-23T03:53:24.590" v="352"/>
      <pc:docMkLst>
        <pc:docMk/>
      </pc:docMkLst>
      <pc:sldChg chg="addSp delSp modSp">
        <pc:chgData name="Kayla N. Paramore" userId="S::kayla.n.paramore@ama-inc.com::1d9d2168-13ca-4f3a-963a-aa42850440f8" providerId="AD" clId="Web-{F4E4FC1A-CC8F-36FB-90C2-B6EBC959C902}" dt="2024-07-23T03:43:20.903" v="347" actId="1076"/>
        <pc:sldMkLst>
          <pc:docMk/>
          <pc:sldMk cId="2581238384" sldId="290"/>
        </pc:sldMkLst>
        <pc:spChg chg="mod">
          <ac:chgData name="Kayla N. Paramore" userId="S::kayla.n.paramore@ama-inc.com::1d9d2168-13ca-4f3a-963a-aa42850440f8" providerId="AD" clId="Web-{F4E4FC1A-CC8F-36FB-90C2-B6EBC959C902}" dt="2024-07-23T03:42:52.229" v="341" actId="20577"/>
          <ac:spMkLst>
            <pc:docMk/>
            <pc:sldMk cId="2581238384" sldId="290"/>
            <ac:spMk id="3" creationId="{B161EE94-CFD6-81BF-AE4F-5509ADF5795F}"/>
          </ac:spMkLst>
        </pc:spChg>
        <pc:spChg chg="add mod">
          <ac:chgData name="Kayla N. Paramore" userId="S::kayla.n.paramore@ama-inc.com::1d9d2168-13ca-4f3a-963a-aa42850440f8" providerId="AD" clId="Web-{F4E4FC1A-CC8F-36FB-90C2-B6EBC959C902}" dt="2024-07-23T03:43:20.903" v="347" actId="1076"/>
          <ac:spMkLst>
            <pc:docMk/>
            <pc:sldMk cId="2581238384" sldId="290"/>
            <ac:spMk id="4" creationId="{17C0564B-862C-4806-894A-82D42DB1EE2C}"/>
          </ac:spMkLst>
        </pc:spChg>
        <pc:spChg chg="del">
          <ac:chgData name="Kayla N. Paramore" userId="S::kayla.n.paramore@ama-inc.com::1d9d2168-13ca-4f3a-963a-aa42850440f8" providerId="AD" clId="Web-{F4E4FC1A-CC8F-36FB-90C2-B6EBC959C902}" dt="2024-07-23T03:42:49.135" v="340"/>
          <ac:spMkLst>
            <pc:docMk/>
            <pc:sldMk cId="2581238384" sldId="290"/>
            <ac:spMk id="8" creationId="{17C0564B-862C-4806-894A-82D42DB1EE2C}"/>
          </ac:spMkLst>
        </pc:spChg>
      </pc:sldChg>
      <pc:sldChg chg="modSp delCm modNotes">
        <pc:chgData name="Kayla N. Paramore" userId="S::kayla.n.paramore@ama-inc.com::1d9d2168-13ca-4f3a-963a-aa42850440f8" providerId="AD" clId="Web-{F4E4FC1A-CC8F-36FB-90C2-B6EBC959C902}" dt="2024-07-23T03:40:14.625" v="339"/>
        <pc:sldMkLst>
          <pc:docMk/>
          <pc:sldMk cId="1642679567" sldId="304"/>
        </pc:sldMkLst>
        <pc:spChg chg="mod">
          <ac:chgData name="Kayla N. Paramore" userId="S::kayla.n.paramore@ama-inc.com::1d9d2168-13ca-4f3a-963a-aa42850440f8" providerId="AD" clId="Web-{F4E4FC1A-CC8F-36FB-90C2-B6EBC959C902}" dt="2024-07-23T03:30:40.039" v="2" actId="14100"/>
          <ac:spMkLst>
            <pc:docMk/>
            <pc:sldMk cId="1642679567" sldId="304"/>
            <ac:spMk id="48" creationId="{201E819E-3EDC-4E6E-E71F-4939E5B95446}"/>
          </ac:spMkLst>
        </pc:spChg>
        <pc:extLst>
          <p:ext xmlns:p="http://schemas.openxmlformats.org/presentationml/2006/main" uri="{D6D511B9-2390-475A-947B-AFAB55BFBCF1}">
            <pc226:cmChg xmlns:pc226="http://schemas.microsoft.com/office/powerpoint/2022/06/main/command" chg="del">
              <pc226:chgData name="Kayla N. Paramore" userId="S::kayla.n.paramore@ama-inc.com::1d9d2168-13ca-4f3a-963a-aa42850440f8" providerId="AD" clId="Web-{F4E4FC1A-CC8F-36FB-90C2-B6EBC959C902}" dt="2024-07-23T03:30:27.444" v="0"/>
              <pc2:cmMkLst xmlns:pc2="http://schemas.microsoft.com/office/powerpoint/2019/9/main/command">
                <pc:docMk/>
                <pc:sldMk cId="1642679567" sldId="304"/>
                <pc2:cmMk id="{A6A8200D-F105-4153-A6C3-108E89C4C269}"/>
              </pc2:cmMkLst>
            </pc226:cmChg>
            <pc226:cmChg xmlns:pc226="http://schemas.microsoft.com/office/powerpoint/2022/06/main/command" chg="del">
              <pc226:chgData name="Kayla N. Paramore" userId="S::kayla.n.paramore@ama-inc.com::1d9d2168-13ca-4f3a-963a-aa42850440f8" providerId="AD" clId="Web-{F4E4FC1A-CC8F-36FB-90C2-B6EBC959C902}" dt="2024-07-23T03:30:45.836" v="3"/>
              <pc2:cmMkLst xmlns:pc2="http://schemas.microsoft.com/office/powerpoint/2019/9/main/command">
                <pc:docMk/>
                <pc:sldMk cId="1642679567" sldId="304"/>
                <pc2:cmMk id="{59C7DE0E-70F6-4A61-A9A1-27E1ECE3A7A1}"/>
              </pc2:cmMkLst>
            </pc226:cmChg>
            <pc226:cmChg xmlns:pc226="http://schemas.microsoft.com/office/powerpoint/2022/06/main/command" chg="del">
              <pc226:chgData name="Kayla N. Paramore" userId="S::kayla.n.paramore@ama-inc.com::1d9d2168-13ca-4f3a-963a-aa42850440f8" providerId="AD" clId="Web-{F4E4FC1A-CC8F-36FB-90C2-B6EBC959C902}" dt="2024-07-23T03:30:32.194" v="1"/>
              <pc2:cmMkLst xmlns:pc2="http://schemas.microsoft.com/office/powerpoint/2019/9/main/command">
                <pc:docMk/>
                <pc:sldMk cId="1642679567" sldId="304"/>
                <pc2:cmMk id="{5C680AE4-31D5-41A2-B81C-DE058FD246CA}"/>
              </pc2:cmMkLst>
            </pc226:cmChg>
          </p:ext>
        </pc:extLst>
      </pc:sldChg>
      <pc:sldChg chg="delCm">
        <pc:chgData name="Kayla N. Paramore" userId="S::kayla.n.paramore@ama-inc.com::1d9d2168-13ca-4f3a-963a-aa42850440f8" providerId="AD" clId="Web-{F4E4FC1A-CC8F-36FB-90C2-B6EBC959C902}" dt="2024-07-23T03:44:45.284" v="349"/>
        <pc:sldMkLst>
          <pc:docMk/>
          <pc:sldMk cId="684113639" sldId="316"/>
        </pc:sldMkLst>
        <pc:extLst>
          <p:ext xmlns:p="http://schemas.openxmlformats.org/presentationml/2006/main" uri="{D6D511B9-2390-475A-947B-AFAB55BFBCF1}">
            <pc226:cmChg xmlns:pc226="http://schemas.microsoft.com/office/powerpoint/2022/06/main/command" chg="del">
              <pc226:chgData name="Kayla N. Paramore" userId="S::kayla.n.paramore@ama-inc.com::1d9d2168-13ca-4f3a-963a-aa42850440f8" providerId="AD" clId="Web-{F4E4FC1A-CC8F-36FB-90C2-B6EBC959C902}" dt="2024-07-23T03:44:45.284" v="349"/>
              <pc2:cmMkLst xmlns:pc2="http://schemas.microsoft.com/office/powerpoint/2019/9/main/command">
                <pc:docMk/>
                <pc:sldMk cId="684113639" sldId="316"/>
                <pc2:cmMk id="{C7873C92-1E09-410C-93EF-BF78293E711A}"/>
              </pc2:cmMkLst>
            </pc226:cmChg>
            <pc226:cmChg xmlns:pc226="http://schemas.microsoft.com/office/powerpoint/2022/06/main/command" chg="del">
              <pc226:chgData name="Kayla N. Paramore" userId="S::kayla.n.paramore@ama-inc.com::1d9d2168-13ca-4f3a-963a-aa42850440f8" providerId="AD" clId="Web-{F4E4FC1A-CC8F-36FB-90C2-B6EBC959C902}" dt="2024-07-23T03:44:40.268" v="348"/>
              <pc2:cmMkLst xmlns:pc2="http://schemas.microsoft.com/office/powerpoint/2019/9/main/command">
                <pc:docMk/>
                <pc:sldMk cId="684113639" sldId="316"/>
                <pc2:cmMk id="{148C349C-BC5E-4683-B780-29F5703FAB6E}"/>
              </pc2:cmMkLst>
            </pc226:cmChg>
          </p:ext>
        </pc:extLst>
      </pc:sldChg>
      <pc:sldChg chg="modNotes">
        <pc:chgData name="Kayla N. Paramore" userId="S::kayla.n.paramore@ama-inc.com::1d9d2168-13ca-4f3a-963a-aa42850440f8" providerId="AD" clId="Web-{F4E4FC1A-CC8F-36FB-90C2-B6EBC959C902}" dt="2024-07-23T03:53:24.590" v="352"/>
        <pc:sldMkLst>
          <pc:docMk/>
          <pc:sldMk cId="3164407286" sldId="325"/>
        </pc:sldMkLst>
      </pc:sldChg>
      <pc:sldChg chg="modSp">
        <pc:chgData name="Kayla N. Paramore" userId="S::kayla.n.paramore@ama-inc.com::1d9d2168-13ca-4f3a-963a-aa42850440f8" providerId="AD" clId="Web-{F4E4FC1A-CC8F-36FB-90C2-B6EBC959C902}" dt="2024-07-23T03:50:57.173" v="350" actId="1076"/>
        <pc:sldMkLst>
          <pc:docMk/>
          <pc:sldMk cId="895519832" sldId="328"/>
        </pc:sldMkLst>
        <pc:spChg chg="mod">
          <ac:chgData name="Kayla N. Paramore" userId="S::kayla.n.paramore@ama-inc.com::1d9d2168-13ca-4f3a-963a-aa42850440f8" providerId="AD" clId="Web-{F4E4FC1A-CC8F-36FB-90C2-B6EBC959C902}" dt="2024-07-23T03:50:57.173" v="350" actId="1076"/>
          <ac:spMkLst>
            <pc:docMk/>
            <pc:sldMk cId="895519832" sldId="328"/>
            <ac:spMk id="8" creationId="{C5D1CA68-65C6-5CC5-14E3-BDF518D750C8}"/>
          </ac:spMkLst>
        </pc:spChg>
      </pc:sldChg>
    </pc:docChg>
  </pc:docChgLst>
  <pc:docChgLst>
    <pc:chgData name="John D. Hocknell" userId="S::john.d.hocknell@ama-inc.com::d63b9ad5-f78f-4c1d-baa4-d38296bc0094" providerId="AD" clId="Web-{C5733A9C-9835-2C96-5B08-8245F4A98AA4}"/>
    <pc:docChg chg="addSld delSld modSld">
      <pc:chgData name="John D. Hocknell" userId="S::john.d.hocknell@ama-inc.com::d63b9ad5-f78f-4c1d-baa4-d38296bc0094" providerId="AD" clId="Web-{C5733A9C-9835-2C96-5B08-8245F4A98AA4}" dt="2024-07-23T15:32:37.070" v="15" actId="20577"/>
      <pc:docMkLst>
        <pc:docMk/>
      </pc:docMkLst>
      <pc:sldChg chg="delSp modSp">
        <pc:chgData name="John D. Hocknell" userId="S::john.d.hocknell@ama-inc.com::d63b9ad5-f78f-4c1d-baa4-d38296bc0094" providerId="AD" clId="Web-{C5733A9C-9835-2C96-5B08-8245F4A98AA4}" dt="2024-07-23T15:32:37.070" v="15" actId="20577"/>
        <pc:sldMkLst>
          <pc:docMk/>
          <pc:sldMk cId="172137814" sldId="329"/>
        </pc:sldMkLst>
        <pc:spChg chg="mod">
          <ac:chgData name="John D. Hocknell" userId="S::john.d.hocknell@ama-inc.com::d63b9ad5-f78f-4c1d-baa4-d38296bc0094" providerId="AD" clId="Web-{C5733A9C-9835-2C96-5B08-8245F4A98AA4}" dt="2024-07-23T15:32:37.070" v="15" actId="20577"/>
          <ac:spMkLst>
            <pc:docMk/>
            <pc:sldMk cId="172137814" sldId="329"/>
            <ac:spMk id="2" creationId="{B18E0744-46C7-B03F-ED89-B5D32E99AB40}"/>
          </ac:spMkLst>
        </pc:spChg>
        <pc:spChg chg="del mod">
          <ac:chgData name="John D. Hocknell" userId="S::john.d.hocknell@ama-inc.com::d63b9ad5-f78f-4c1d-baa4-d38296bc0094" providerId="AD" clId="Web-{C5733A9C-9835-2C96-5B08-8245F4A98AA4}" dt="2024-07-23T15:32:05.460" v="9"/>
          <ac:spMkLst>
            <pc:docMk/>
            <pc:sldMk cId="172137814" sldId="329"/>
            <ac:spMk id="19" creationId="{7D96A1BC-AAAB-CE2F-4589-3985185C6A43}"/>
          </ac:spMkLst>
        </pc:spChg>
      </pc:sldChg>
      <pc:sldChg chg="addSp delSp modSp mod modClrScheme chgLayout">
        <pc:chgData name="John D. Hocknell" userId="S::john.d.hocknell@ama-inc.com::d63b9ad5-f78f-4c1d-baa4-d38296bc0094" providerId="AD" clId="Web-{C5733A9C-9835-2C96-5B08-8245F4A98AA4}" dt="2024-07-23T15:31:58.959" v="8" actId="20577"/>
        <pc:sldMkLst>
          <pc:docMk/>
          <pc:sldMk cId="2449365240" sldId="332"/>
        </pc:sldMkLst>
        <pc:spChg chg="add mod ord">
          <ac:chgData name="John D. Hocknell" userId="S::john.d.hocknell@ama-inc.com::d63b9ad5-f78f-4c1d-baa4-d38296bc0094" providerId="AD" clId="Web-{C5733A9C-9835-2C96-5B08-8245F4A98AA4}" dt="2024-07-23T15:31:58.959" v="8" actId="20577"/>
          <ac:spMkLst>
            <pc:docMk/>
            <pc:sldMk cId="2449365240" sldId="332"/>
            <ac:spMk id="2" creationId="{E42B3A62-C810-35B2-4D3D-2224696A4963}"/>
          </ac:spMkLst>
        </pc:spChg>
        <pc:spChg chg="add mod ord">
          <ac:chgData name="John D. Hocknell" userId="S::john.d.hocknell@ama-inc.com::d63b9ad5-f78f-4c1d-baa4-d38296bc0094" providerId="AD" clId="Web-{C5733A9C-9835-2C96-5B08-8245F4A98AA4}" dt="2024-07-23T15:31:42.552" v="4"/>
          <ac:spMkLst>
            <pc:docMk/>
            <pc:sldMk cId="2449365240" sldId="332"/>
            <ac:spMk id="3" creationId="{26582FFF-57CB-1124-08A0-DB9F1CABDCD0}"/>
          </ac:spMkLst>
        </pc:spChg>
        <pc:spChg chg="del mod">
          <ac:chgData name="John D. Hocknell" userId="S::john.d.hocknell@ama-inc.com::d63b9ad5-f78f-4c1d-baa4-d38296bc0094" providerId="AD" clId="Web-{C5733A9C-9835-2C96-5B08-8245F4A98AA4}" dt="2024-07-23T15:31:50.818" v="6"/>
          <ac:spMkLst>
            <pc:docMk/>
            <pc:sldMk cId="2449365240" sldId="332"/>
            <ac:spMk id="16" creationId="{134E1A6D-1A4E-EE70-1769-18242EE9F289}"/>
          </ac:spMkLst>
        </pc:spChg>
      </pc:sldChg>
      <pc:sldChg chg="new del">
        <pc:chgData name="John D. Hocknell" userId="S::john.d.hocknell@ama-inc.com::d63b9ad5-f78f-4c1d-baa4-d38296bc0094" providerId="AD" clId="Web-{C5733A9C-9835-2C96-5B08-8245F4A98AA4}" dt="2024-07-23T15:31:31.646" v="3"/>
        <pc:sldMkLst>
          <pc:docMk/>
          <pc:sldMk cId="3024512680" sldId="333"/>
        </pc:sldMkLst>
      </pc:sldChg>
    </pc:docChg>
  </pc:docChgLst>
  <pc:docChgLst>
    <pc:chgData name="Smedsrud, Marisa J. (LARC-E3)[RSES]" userId="1b1cb6bd-eaaa-4051-8cbf-4cc1e9d80411" providerId="ADAL" clId="{3615B816-661F-4FAA-85BD-0FC075E25CE7}"/>
    <pc:docChg chg="undo custSel addSld delSld modSld">
      <pc:chgData name="Smedsrud, Marisa J. (LARC-E3)[RSES]" userId="1b1cb6bd-eaaa-4051-8cbf-4cc1e9d80411" providerId="ADAL" clId="{3615B816-661F-4FAA-85BD-0FC075E25CE7}" dt="2024-07-25T19:59:37.616" v="1073"/>
      <pc:docMkLst>
        <pc:docMk/>
      </pc:docMkLst>
      <pc:sldChg chg="modSp mod delCm modCm">
        <pc:chgData name="Smedsrud, Marisa J. (LARC-E3)[RSES]" userId="1b1cb6bd-eaaa-4051-8cbf-4cc1e9d80411" providerId="ADAL" clId="{3615B816-661F-4FAA-85BD-0FC075E25CE7}" dt="2024-07-25T18:28:08.654" v="207" actId="20577"/>
        <pc:sldMkLst>
          <pc:docMk/>
          <pc:sldMk cId="1937892660" sldId="276"/>
        </pc:sldMkLst>
        <pc:spChg chg="mod">
          <ac:chgData name="Smedsrud, Marisa J. (LARC-E3)[RSES]" userId="1b1cb6bd-eaaa-4051-8cbf-4cc1e9d80411" providerId="ADAL" clId="{3615B816-661F-4FAA-85BD-0FC075E25CE7}" dt="2024-07-25T18:28:08.654" v="207" actId="20577"/>
          <ac:spMkLst>
            <pc:docMk/>
            <pc:sldMk cId="1937892660" sldId="276"/>
            <ac:spMk id="12" creationId="{9A646101-FFF5-FDB9-8953-5FDB5F0F9EF7}"/>
          </ac:spMkLst>
        </pc:spChg>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4T15:54:41.710" v="63"/>
              <pc2:cmMkLst xmlns:pc2="http://schemas.microsoft.com/office/powerpoint/2019/9/main/command">
                <pc:docMk/>
                <pc:sldMk cId="1937892660" sldId="276"/>
                <pc2:cmMk id="{DCC13231-1C47-47E5-83C9-223484D0BAC9}"/>
              </pc2:cmMkLst>
              <pc226:cmRplyChg chg="add">
                <pc226:chgData name="Smedsrud, Marisa J. (LARC-E3)[RSES]" userId="1b1cb6bd-eaaa-4051-8cbf-4cc1e9d80411" providerId="ADAL" clId="{3615B816-661F-4FAA-85BD-0FC075E25CE7}" dt="2024-07-24T15:47:27.244" v="33"/>
                <pc2:cmRplyMkLst xmlns:pc2="http://schemas.microsoft.com/office/powerpoint/2019/9/main/command">
                  <pc:docMk/>
                  <pc:sldMk cId="1937892660" sldId="276"/>
                  <pc2:cmMk id="{DCC13231-1C47-47E5-83C9-223484D0BAC9}"/>
                  <pc2:cmRplyMk id="{73858133-E55C-4280-804B-20A2F219826F}"/>
                </pc2:cmRplyMkLst>
              </pc226:cmRplyChg>
            </pc226:cmChg>
            <pc226:cmChg xmlns:pc226="http://schemas.microsoft.com/office/powerpoint/2022/06/main/command" chg="">
              <pc226:chgData name="Smedsrud, Marisa J. (LARC-E3)[RSES]" userId="1b1cb6bd-eaaa-4051-8cbf-4cc1e9d80411" providerId="ADAL" clId="{3615B816-661F-4FAA-85BD-0FC075E25CE7}" dt="2024-07-25T15:02:01.133" v="191"/>
              <pc2:cmMkLst xmlns:pc2="http://schemas.microsoft.com/office/powerpoint/2019/9/main/command">
                <pc:docMk/>
                <pc:sldMk cId="1937892660" sldId="276"/>
                <pc2:cmMk id="{F332D14E-9990-47F3-BDD8-362984F2AC94}"/>
              </pc2:cmMkLst>
              <pc226:cmRplyChg chg="add">
                <pc226:chgData name="Smedsrud, Marisa J. (LARC-E3)[RSES]" userId="1b1cb6bd-eaaa-4051-8cbf-4cc1e9d80411" providerId="ADAL" clId="{3615B816-661F-4FAA-85BD-0FC075E25CE7}" dt="2024-07-25T15:02:01.133" v="191"/>
                <pc2:cmRplyMkLst xmlns:pc2="http://schemas.microsoft.com/office/powerpoint/2019/9/main/command">
                  <pc:docMk/>
                  <pc:sldMk cId="1937892660" sldId="276"/>
                  <pc2:cmMk id="{F332D14E-9990-47F3-BDD8-362984F2AC94}"/>
                  <pc2:cmRplyMk id="{8AE82FDA-233B-4CFB-A7A9-DB77475EB042}"/>
                </pc2:cmRplyMkLst>
              </pc226:cmRplyChg>
            </pc226:cmChg>
          </p:ext>
        </pc:extLst>
      </pc:sldChg>
      <pc:sldChg chg="addSp delSp modSp mod modNotesTx">
        <pc:chgData name="Smedsrud, Marisa J. (LARC-E3)[RSES]" userId="1b1cb6bd-eaaa-4051-8cbf-4cc1e9d80411" providerId="ADAL" clId="{3615B816-661F-4FAA-85BD-0FC075E25CE7}" dt="2024-07-25T18:43:43.148" v="448" actId="20577"/>
        <pc:sldMkLst>
          <pc:docMk/>
          <pc:sldMk cId="4126768105" sldId="291"/>
        </pc:sldMkLst>
        <pc:spChg chg="del">
          <ac:chgData name="Smedsrud, Marisa J. (LARC-E3)[RSES]" userId="1b1cb6bd-eaaa-4051-8cbf-4cc1e9d80411" providerId="ADAL" clId="{3615B816-661F-4FAA-85BD-0FC075E25CE7}" dt="2024-07-25T18:40:45.052" v="336" actId="478"/>
          <ac:spMkLst>
            <pc:docMk/>
            <pc:sldMk cId="4126768105" sldId="291"/>
            <ac:spMk id="5" creationId="{CEACA542-0B6F-983D-1034-1028A9A3F18B}"/>
          </ac:spMkLst>
        </pc:spChg>
        <pc:spChg chg="mod">
          <ac:chgData name="Smedsrud, Marisa J. (LARC-E3)[RSES]" userId="1b1cb6bd-eaaa-4051-8cbf-4cc1e9d80411" providerId="ADAL" clId="{3615B816-661F-4FAA-85BD-0FC075E25CE7}" dt="2024-07-25T18:41:20.780" v="345" actId="1038"/>
          <ac:spMkLst>
            <pc:docMk/>
            <pc:sldMk cId="4126768105" sldId="291"/>
            <ac:spMk id="7" creationId="{5FC1AD48-BC64-55B4-757B-49111CA6F8D8}"/>
          </ac:spMkLst>
        </pc:spChg>
        <pc:spChg chg="del">
          <ac:chgData name="Smedsrud, Marisa J. (LARC-E3)[RSES]" userId="1b1cb6bd-eaaa-4051-8cbf-4cc1e9d80411" providerId="ADAL" clId="{3615B816-661F-4FAA-85BD-0FC075E25CE7}" dt="2024-07-25T18:40:50.315" v="337" actId="478"/>
          <ac:spMkLst>
            <pc:docMk/>
            <pc:sldMk cId="4126768105" sldId="291"/>
            <ac:spMk id="9" creationId="{5A0C6070-7A8F-3698-1143-5A250EF5B791}"/>
          </ac:spMkLst>
        </pc:spChg>
        <pc:spChg chg="add mod">
          <ac:chgData name="Smedsrud, Marisa J. (LARC-E3)[RSES]" userId="1b1cb6bd-eaaa-4051-8cbf-4cc1e9d80411" providerId="ADAL" clId="{3615B816-661F-4FAA-85BD-0FC075E25CE7}" dt="2024-07-25T18:42:01.658" v="360" actId="1076"/>
          <ac:spMkLst>
            <pc:docMk/>
            <pc:sldMk cId="4126768105" sldId="291"/>
            <ac:spMk id="15" creationId="{45318707-B715-D62B-B0A9-8858B5127A28}"/>
          </ac:spMkLst>
        </pc:spChg>
        <pc:spChg chg="add mod">
          <ac:chgData name="Smedsrud, Marisa J. (LARC-E3)[RSES]" userId="1b1cb6bd-eaaa-4051-8cbf-4cc1e9d80411" providerId="ADAL" clId="{3615B816-661F-4FAA-85BD-0FC075E25CE7}" dt="2024-07-25T18:42:10.732" v="371" actId="20577"/>
          <ac:spMkLst>
            <pc:docMk/>
            <pc:sldMk cId="4126768105" sldId="291"/>
            <ac:spMk id="17" creationId="{C497D3D8-A522-5C4B-D2C4-99C8CC24A2DD}"/>
          </ac:spMkLst>
        </pc:spChg>
        <pc:picChg chg="mod">
          <ac:chgData name="Smedsrud, Marisa J. (LARC-E3)[RSES]" userId="1b1cb6bd-eaaa-4051-8cbf-4cc1e9d80411" providerId="ADAL" clId="{3615B816-661F-4FAA-85BD-0FC075E25CE7}" dt="2024-07-25T18:41:05.537" v="339" actId="1076"/>
          <ac:picMkLst>
            <pc:docMk/>
            <pc:sldMk cId="4126768105" sldId="291"/>
            <ac:picMk id="6" creationId="{663054EF-20E0-FB9A-32B8-C49B42AF2931}"/>
          </ac:picMkLst>
        </pc:picChg>
      </pc:sldChg>
      <pc:sldChg chg="addSp modSp mod delCm">
        <pc:chgData name="Smedsrud, Marisa J. (LARC-E3)[RSES]" userId="1b1cb6bd-eaaa-4051-8cbf-4cc1e9d80411" providerId="ADAL" clId="{3615B816-661F-4FAA-85BD-0FC075E25CE7}" dt="2024-07-25T18:51:54.952" v="506"/>
        <pc:sldMkLst>
          <pc:docMk/>
          <pc:sldMk cId="21269910" sldId="294"/>
        </pc:sldMkLst>
        <pc:spChg chg="add mod">
          <ac:chgData name="Smedsrud, Marisa J. (LARC-E3)[RSES]" userId="1b1cb6bd-eaaa-4051-8cbf-4cc1e9d80411" providerId="ADAL" clId="{3615B816-661F-4FAA-85BD-0FC075E25CE7}" dt="2024-07-25T18:51:37.839" v="505" actId="1076"/>
          <ac:spMkLst>
            <pc:docMk/>
            <pc:sldMk cId="21269910" sldId="294"/>
            <ac:spMk id="2" creationId="{55486E61-1733-CBAA-6977-E5BD5C0A7F3A}"/>
          </ac:spMkLst>
        </pc:spChg>
        <pc:spChg chg="add mod">
          <ac:chgData name="Smedsrud, Marisa J. (LARC-E3)[RSES]" userId="1b1cb6bd-eaaa-4051-8cbf-4cc1e9d80411" providerId="ADAL" clId="{3615B816-661F-4FAA-85BD-0FC075E25CE7}" dt="2024-07-25T18:51:33.696" v="504" actId="1076"/>
          <ac:spMkLst>
            <pc:docMk/>
            <pc:sldMk cId="21269910" sldId="294"/>
            <ac:spMk id="20" creationId="{FA318575-E897-A0AA-FF06-1DA682DE45C8}"/>
          </ac:spMkLst>
        </pc:spChg>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5T18:51:54.952" v="506"/>
              <pc2:cmMkLst xmlns:pc2="http://schemas.microsoft.com/office/powerpoint/2019/9/main/command">
                <pc:docMk/>
                <pc:sldMk cId="21269910" sldId="294"/>
                <pc2:cmMk id="{C2B65373-FA7A-4ABA-B562-A957D94BA397}"/>
              </pc2:cmMkLst>
            </pc226:cmChg>
          </p:ext>
        </pc:extLst>
      </pc:sldChg>
      <pc:sldChg chg="delCm">
        <pc:chgData name="Smedsrud, Marisa J. (LARC-E3)[RSES]" userId="1b1cb6bd-eaaa-4051-8cbf-4cc1e9d80411" providerId="ADAL" clId="{3615B816-661F-4FAA-85BD-0FC075E25CE7}" dt="2024-07-24T15:55:05.569" v="64"/>
        <pc:sldMkLst>
          <pc:docMk/>
          <pc:sldMk cId="2393958488" sldId="309"/>
        </pc:sldMkLst>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4T15:55:05.569" v="64"/>
              <pc2:cmMkLst xmlns:pc2="http://schemas.microsoft.com/office/powerpoint/2019/9/main/command">
                <pc:docMk/>
                <pc:sldMk cId="2393958488" sldId="309"/>
                <pc2:cmMk id="{BF19C8FE-95AD-42DE-9857-EAC0393F43EF}"/>
              </pc2:cmMkLst>
            </pc226:cmChg>
          </p:ext>
        </pc:extLst>
      </pc:sldChg>
      <pc:sldChg chg="modSp mod">
        <pc:chgData name="Smedsrud, Marisa J. (LARC-E3)[RSES]" userId="1b1cb6bd-eaaa-4051-8cbf-4cc1e9d80411" providerId="ADAL" clId="{3615B816-661F-4FAA-85BD-0FC075E25CE7}" dt="2024-07-25T18:37:52.429" v="334" actId="20577"/>
        <pc:sldMkLst>
          <pc:docMk/>
          <pc:sldMk cId="2613166702" sldId="313"/>
        </pc:sldMkLst>
        <pc:spChg chg="mod">
          <ac:chgData name="Smedsrud, Marisa J. (LARC-E3)[RSES]" userId="1b1cb6bd-eaaa-4051-8cbf-4cc1e9d80411" providerId="ADAL" clId="{3615B816-661F-4FAA-85BD-0FC075E25CE7}" dt="2024-07-25T18:37:52.429" v="334" actId="20577"/>
          <ac:spMkLst>
            <pc:docMk/>
            <pc:sldMk cId="2613166702" sldId="313"/>
            <ac:spMk id="53" creationId="{33557720-502E-0684-CDA8-DF2CA3B2F846}"/>
          </ac:spMkLst>
        </pc:spChg>
      </pc:sldChg>
      <pc:sldChg chg="addSp delSp modSp mod delCm modCm">
        <pc:chgData name="Smedsrud, Marisa J. (LARC-E3)[RSES]" userId="1b1cb6bd-eaaa-4051-8cbf-4cc1e9d80411" providerId="ADAL" clId="{3615B816-661F-4FAA-85BD-0FC075E25CE7}" dt="2024-07-24T16:18:08.202" v="81"/>
        <pc:sldMkLst>
          <pc:docMk/>
          <pc:sldMk cId="899566595" sldId="314"/>
        </pc:sldMkLst>
        <pc:spChg chg="add mod">
          <ac:chgData name="Smedsrud, Marisa J. (LARC-E3)[RSES]" userId="1b1cb6bd-eaaa-4051-8cbf-4cc1e9d80411" providerId="ADAL" clId="{3615B816-661F-4FAA-85BD-0FC075E25CE7}" dt="2024-07-24T16:16:59.952" v="80"/>
          <ac:spMkLst>
            <pc:docMk/>
            <pc:sldMk cId="899566595" sldId="314"/>
            <ac:spMk id="3" creationId="{A0B2A7DD-DCB9-DDBF-18B7-4592C8C8DDD2}"/>
          </ac:spMkLst>
        </pc:spChg>
        <pc:spChg chg="add mod">
          <ac:chgData name="Smedsrud, Marisa J. (LARC-E3)[RSES]" userId="1b1cb6bd-eaaa-4051-8cbf-4cc1e9d80411" providerId="ADAL" clId="{3615B816-661F-4FAA-85BD-0FC075E25CE7}" dt="2024-07-24T16:16:59.952" v="80"/>
          <ac:spMkLst>
            <pc:docMk/>
            <pc:sldMk cId="899566595" sldId="314"/>
            <ac:spMk id="6" creationId="{94F53804-3811-18DF-2BA5-69EDDFB51BE6}"/>
          </ac:spMkLst>
        </pc:spChg>
        <pc:spChg chg="add mod">
          <ac:chgData name="Smedsrud, Marisa J. (LARC-E3)[RSES]" userId="1b1cb6bd-eaaa-4051-8cbf-4cc1e9d80411" providerId="ADAL" clId="{3615B816-661F-4FAA-85BD-0FC075E25CE7}" dt="2024-07-24T16:16:59.952" v="80"/>
          <ac:spMkLst>
            <pc:docMk/>
            <pc:sldMk cId="899566595" sldId="314"/>
            <ac:spMk id="8" creationId="{6337FA1B-6F8E-1035-16C5-AA56802DB02B}"/>
          </ac:spMkLst>
        </pc:spChg>
        <pc:spChg chg="mod">
          <ac:chgData name="Smedsrud, Marisa J. (LARC-E3)[RSES]" userId="1b1cb6bd-eaaa-4051-8cbf-4cc1e9d80411" providerId="ADAL" clId="{3615B816-661F-4FAA-85BD-0FC075E25CE7}" dt="2024-07-24T16:16:13.053" v="70" actId="1076"/>
          <ac:spMkLst>
            <pc:docMk/>
            <pc:sldMk cId="899566595" sldId="314"/>
            <ac:spMk id="33" creationId="{9875D641-353E-9591-22FB-40D9B0ED9DB6}"/>
          </ac:spMkLst>
        </pc:spChg>
        <pc:picChg chg="del">
          <ac:chgData name="Smedsrud, Marisa J. (LARC-E3)[RSES]" userId="1b1cb6bd-eaaa-4051-8cbf-4cc1e9d80411" providerId="ADAL" clId="{3615B816-661F-4FAA-85BD-0FC075E25CE7}" dt="2024-07-24T16:15:54.621" v="65" actId="478"/>
          <ac:picMkLst>
            <pc:docMk/>
            <pc:sldMk cId="899566595" sldId="314"/>
            <ac:picMk id="4" creationId="{888294B9-3BDE-84A0-083C-DA896F11DB07}"/>
          </ac:picMkLst>
        </pc:picChg>
        <pc:picChg chg="add mod">
          <ac:chgData name="Smedsrud, Marisa J. (LARC-E3)[RSES]" userId="1b1cb6bd-eaaa-4051-8cbf-4cc1e9d80411" providerId="ADAL" clId="{3615B816-661F-4FAA-85BD-0FC075E25CE7}" dt="2024-07-24T16:16:46.154" v="79" actId="167"/>
          <ac:picMkLst>
            <pc:docMk/>
            <pc:sldMk cId="899566595" sldId="314"/>
            <ac:picMk id="2050" creationId="{2FC28E4D-EC53-3FD1-8697-72CB8267A989}"/>
          </ac:picMkLst>
        </pc:picChg>
        <pc:extLst>
          <p:ext xmlns:p="http://schemas.openxmlformats.org/presentationml/2006/main" uri="{D6D511B9-2390-475A-947B-AFAB55BFBCF1}">
            <pc226:cmChg xmlns:pc226="http://schemas.microsoft.com/office/powerpoint/2022/06/main/command" chg="del mod">
              <pc226:chgData name="Smedsrud, Marisa J. (LARC-E3)[RSES]" userId="1b1cb6bd-eaaa-4051-8cbf-4cc1e9d80411" providerId="ADAL" clId="{3615B816-661F-4FAA-85BD-0FC075E25CE7}" dt="2024-07-24T16:18:08.202" v="81"/>
              <pc2:cmMkLst xmlns:pc2="http://schemas.microsoft.com/office/powerpoint/2019/9/main/command">
                <pc:docMk/>
                <pc:sldMk cId="899566595" sldId="314"/>
                <pc2:cmMk id="{C04154D7-9CFB-45B1-8E94-ECFCEBF43F3F}"/>
              </pc2:cmMkLst>
            </pc226:cmChg>
          </p:ext>
        </pc:extLst>
      </pc:sldChg>
      <pc:sldChg chg="delSp modSp mod modCm modNotesTx">
        <pc:chgData name="Smedsrud, Marisa J. (LARC-E3)[RSES]" userId="1b1cb6bd-eaaa-4051-8cbf-4cc1e9d80411" providerId="ADAL" clId="{3615B816-661F-4FAA-85BD-0FC075E25CE7}" dt="2024-07-25T19:22:48.499" v="984" actId="20577"/>
        <pc:sldMkLst>
          <pc:docMk/>
          <pc:sldMk cId="2343405397" sldId="315"/>
        </pc:sldMkLst>
        <pc:spChg chg="mod">
          <ac:chgData name="Smedsrud, Marisa J. (LARC-E3)[RSES]" userId="1b1cb6bd-eaaa-4051-8cbf-4cc1e9d80411" providerId="ADAL" clId="{3615B816-661F-4FAA-85BD-0FC075E25CE7}" dt="2024-07-25T19:21:37.990" v="982" actId="20577"/>
          <ac:spMkLst>
            <pc:docMk/>
            <pc:sldMk cId="2343405397" sldId="315"/>
            <ac:spMk id="2" creationId="{848F9F68-4F85-3CF4-CAB2-C900B0F3437F}"/>
          </ac:spMkLst>
        </pc:spChg>
        <pc:spChg chg="del">
          <ac:chgData name="Smedsrud, Marisa J. (LARC-E3)[RSES]" userId="1b1cb6bd-eaaa-4051-8cbf-4cc1e9d80411" providerId="ADAL" clId="{3615B816-661F-4FAA-85BD-0FC075E25CE7}" dt="2024-07-25T19:20:02.770" v="926" actId="478"/>
          <ac:spMkLst>
            <pc:docMk/>
            <pc:sldMk cId="2343405397" sldId="315"/>
            <ac:spMk id="6" creationId="{4C15424A-66FC-D6C2-B087-A568F5B8122D}"/>
          </ac:spMkLst>
        </pc:spChg>
        <pc:spChg chg="del">
          <ac:chgData name="Smedsrud, Marisa J. (LARC-E3)[RSES]" userId="1b1cb6bd-eaaa-4051-8cbf-4cc1e9d80411" providerId="ADAL" clId="{3615B816-661F-4FAA-85BD-0FC075E25CE7}" dt="2024-07-25T19:20:02.770" v="926" actId="478"/>
          <ac:spMkLst>
            <pc:docMk/>
            <pc:sldMk cId="2343405397" sldId="315"/>
            <ac:spMk id="8" creationId="{7F969E32-AC94-DD08-0A48-A6A92A72FB0B}"/>
          </ac:spMkLst>
        </pc:spChg>
        <pc:spChg chg="del mod">
          <ac:chgData name="Smedsrud, Marisa J. (LARC-E3)[RSES]" userId="1b1cb6bd-eaaa-4051-8cbf-4cc1e9d80411" providerId="ADAL" clId="{3615B816-661F-4FAA-85BD-0FC075E25CE7}" dt="2024-07-25T19:20:02.770" v="926" actId="478"/>
          <ac:spMkLst>
            <pc:docMk/>
            <pc:sldMk cId="2343405397" sldId="315"/>
            <ac:spMk id="9" creationId="{DEB66ACC-462F-DD1C-887F-85E570AF1611}"/>
          </ac:spMkLst>
        </pc:spChg>
        <pc:spChg chg="del">
          <ac:chgData name="Smedsrud, Marisa J. (LARC-E3)[RSES]" userId="1b1cb6bd-eaaa-4051-8cbf-4cc1e9d80411" providerId="ADAL" clId="{3615B816-661F-4FAA-85BD-0FC075E25CE7}" dt="2024-07-25T19:20:02.770" v="926" actId="478"/>
          <ac:spMkLst>
            <pc:docMk/>
            <pc:sldMk cId="2343405397" sldId="315"/>
            <ac:spMk id="10" creationId="{73252FF1-0DA3-0B3C-4F6D-949F32C09351}"/>
          </ac:spMkLst>
        </pc:spChg>
        <pc:spChg chg="del">
          <ac:chgData name="Smedsrud, Marisa J. (LARC-E3)[RSES]" userId="1b1cb6bd-eaaa-4051-8cbf-4cc1e9d80411" providerId="ADAL" clId="{3615B816-661F-4FAA-85BD-0FC075E25CE7}" dt="2024-07-25T19:20:02.770" v="926" actId="478"/>
          <ac:spMkLst>
            <pc:docMk/>
            <pc:sldMk cId="2343405397" sldId="315"/>
            <ac:spMk id="11" creationId="{FC3FC6A4-B2DA-D747-1274-6CFF57EC6E45}"/>
          </ac:spMkLst>
        </pc:spChg>
        <pc:spChg chg="del">
          <ac:chgData name="Smedsrud, Marisa J. (LARC-E3)[RSES]" userId="1b1cb6bd-eaaa-4051-8cbf-4cc1e9d80411" providerId="ADAL" clId="{3615B816-661F-4FAA-85BD-0FC075E25CE7}" dt="2024-07-25T19:20:02.770" v="926" actId="478"/>
          <ac:spMkLst>
            <pc:docMk/>
            <pc:sldMk cId="2343405397" sldId="315"/>
            <ac:spMk id="12" creationId="{E9AEAE3E-B3F7-7586-C2FF-24C77116C4CF}"/>
          </ac:spMkLst>
        </pc:spChg>
        <pc:spChg chg="del">
          <ac:chgData name="Smedsrud, Marisa J. (LARC-E3)[RSES]" userId="1b1cb6bd-eaaa-4051-8cbf-4cc1e9d80411" providerId="ADAL" clId="{3615B816-661F-4FAA-85BD-0FC075E25CE7}" dt="2024-07-25T19:20:02.770" v="926" actId="478"/>
          <ac:spMkLst>
            <pc:docMk/>
            <pc:sldMk cId="2343405397" sldId="315"/>
            <ac:spMk id="13" creationId="{5225FD82-CECB-84FC-62EA-35B1F1FC0BE1}"/>
          </ac:spMkLst>
        </pc:spChg>
        <pc:spChg chg="del">
          <ac:chgData name="Smedsrud, Marisa J. (LARC-E3)[RSES]" userId="1b1cb6bd-eaaa-4051-8cbf-4cc1e9d80411" providerId="ADAL" clId="{3615B816-661F-4FAA-85BD-0FC075E25CE7}" dt="2024-07-25T19:20:02.770" v="926" actId="478"/>
          <ac:spMkLst>
            <pc:docMk/>
            <pc:sldMk cId="2343405397" sldId="315"/>
            <ac:spMk id="14" creationId="{FF1FF8B2-8C45-B332-420F-D2A4E15D9E17}"/>
          </ac:spMkLst>
        </pc:spChg>
        <pc:spChg chg="del">
          <ac:chgData name="Smedsrud, Marisa J. (LARC-E3)[RSES]" userId="1b1cb6bd-eaaa-4051-8cbf-4cc1e9d80411" providerId="ADAL" clId="{3615B816-661F-4FAA-85BD-0FC075E25CE7}" dt="2024-07-25T19:20:02.770" v="926" actId="478"/>
          <ac:spMkLst>
            <pc:docMk/>
            <pc:sldMk cId="2343405397" sldId="315"/>
            <ac:spMk id="15" creationId="{96B62C3A-709A-573C-2E85-3D6A26906001}"/>
          </ac:spMkLst>
        </pc:spChg>
        <pc:spChg chg="del">
          <ac:chgData name="Smedsrud, Marisa J. (LARC-E3)[RSES]" userId="1b1cb6bd-eaaa-4051-8cbf-4cc1e9d80411" providerId="ADAL" clId="{3615B816-661F-4FAA-85BD-0FC075E25CE7}" dt="2024-07-25T19:20:02.770" v="926" actId="478"/>
          <ac:spMkLst>
            <pc:docMk/>
            <pc:sldMk cId="2343405397" sldId="315"/>
            <ac:spMk id="16" creationId="{F604EF79-B867-D09A-696E-5A17C903BEA5}"/>
          </ac:spMkLst>
        </pc:spChg>
        <pc:spChg chg="del">
          <ac:chgData name="Smedsrud, Marisa J. (LARC-E3)[RSES]" userId="1b1cb6bd-eaaa-4051-8cbf-4cc1e9d80411" providerId="ADAL" clId="{3615B816-661F-4FAA-85BD-0FC075E25CE7}" dt="2024-07-25T19:20:02.770" v="926" actId="478"/>
          <ac:spMkLst>
            <pc:docMk/>
            <pc:sldMk cId="2343405397" sldId="315"/>
            <ac:spMk id="17" creationId="{34D16E72-B1E7-2FCE-FA0F-84A093AF841E}"/>
          </ac:spMkLst>
        </pc:spChg>
        <pc:spChg chg="del">
          <ac:chgData name="Smedsrud, Marisa J. (LARC-E3)[RSES]" userId="1b1cb6bd-eaaa-4051-8cbf-4cc1e9d80411" providerId="ADAL" clId="{3615B816-661F-4FAA-85BD-0FC075E25CE7}" dt="2024-07-25T19:20:02.770" v="926" actId="478"/>
          <ac:spMkLst>
            <pc:docMk/>
            <pc:sldMk cId="2343405397" sldId="315"/>
            <ac:spMk id="19" creationId="{85CB44FE-ED34-FDC2-A1B2-8433A080FCEE}"/>
          </ac:spMkLst>
        </pc:spChg>
        <pc:spChg chg="del">
          <ac:chgData name="Smedsrud, Marisa J. (LARC-E3)[RSES]" userId="1b1cb6bd-eaaa-4051-8cbf-4cc1e9d80411" providerId="ADAL" clId="{3615B816-661F-4FAA-85BD-0FC075E25CE7}" dt="2024-07-25T19:20:02.770" v="926" actId="478"/>
          <ac:spMkLst>
            <pc:docMk/>
            <pc:sldMk cId="2343405397" sldId="315"/>
            <ac:spMk id="20" creationId="{2F4D547E-BCA0-A409-FF8F-B507013802AB}"/>
          </ac:spMkLst>
        </pc:spChg>
        <pc:spChg chg="del">
          <ac:chgData name="Smedsrud, Marisa J. (LARC-E3)[RSES]" userId="1b1cb6bd-eaaa-4051-8cbf-4cc1e9d80411" providerId="ADAL" clId="{3615B816-661F-4FAA-85BD-0FC075E25CE7}" dt="2024-07-25T19:20:02.770" v="926" actId="478"/>
          <ac:spMkLst>
            <pc:docMk/>
            <pc:sldMk cId="2343405397" sldId="315"/>
            <ac:spMk id="21" creationId="{974BDEB2-EDB4-9001-850B-6D3D648ADE94}"/>
          </ac:spMkLst>
        </pc:spChg>
        <pc:spChg chg="del">
          <ac:chgData name="Smedsrud, Marisa J. (LARC-E3)[RSES]" userId="1b1cb6bd-eaaa-4051-8cbf-4cc1e9d80411" providerId="ADAL" clId="{3615B816-661F-4FAA-85BD-0FC075E25CE7}" dt="2024-07-25T19:20:02.770" v="926" actId="478"/>
          <ac:spMkLst>
            <pc:docMk/>
            <pc:sldMk cId="2343405397" sldId="315"/>
            <ac:spMk id="22" creationId="{48FDB6CA-AD3F-51E3-4179-1BA6843F4E2F}"/>
          </ac:spMkLst>
        </pc:spChg>
        <pc:spChg chg="mod">
          <ac:chgData name="Smedsrud, Marisa J. (LARC-E3)[RSES]" userId="1b1cb6bd-eaaa-4051-8cbf-4cc1e9d80411" providerId="ADAL" clId="{3615B816-661F-4FAA-85BD-0FC075E25CE7}" dt="2024-07-25T19:20:11.113" v="927" actId="1076"/>
          <ac:spMkLst>
            <pc:docMk/>
            <pc:sldMk cId="2343405397" sldId="315"/>
            <ac:spMk id="25" creationId="{09F42384-B11D-2A25-ABE3-CF135C5CBB56}"/>
          </ac:spMkLst>
        </pc:spChg>
        <pc:spChg chg="mod">
          <ac:chgData name="Smedsrud, Marisa J. (LARC-E3)[RSES]" userId="1b1cb6bd-eaaa-4051-8cbf-4cc1e9d80411" providerId="ADAL" clId="{3615B816-661F-4FAA-85BD-0FC075E25CE7}" dt="2024-07-25T19:20:11.113" v="927" actId="1076"/>
          <ac:spMkLst>
            <pc:docMk/>
            <pc:sldMk cId="2343405397" sldId="315"/>
            <ac:spMk id="26" creationId="{DF21E639-7803-F1FC-1C38-16421ADEBFCB}"/>
          </ac:spMkLst>
        </pc:spChg>
        <pc:spChg chg="mod">
          <ac:chgData name="Smedsrud, Marisa J. (LARC-E3)[RSES]" userId="1b1cb6bd-eaaa-4051-8cbf-4cc1e9d80411" providerId="ADAL" clId="{3615B816-661F-4FAA-85BD-0FC075E25CE7}" dt="2024-07-25T19:20:11.113" v="927" actId="1076"/>
          <ac:spMkLst>
            <pc:docMk/>
            <pc:sldMk cId="2343405397" sldId="315"/>
            <ac:spMk id="27" creationId="{A7067274-528F-14F7-DDDB-DED935976937}"/>
          </ac:spMkLst>
        </pc:spChg>
        <pc:spChg chg="mod">
          <ac:chgData name="Smedsrud, Marisa J. (LARC-E3)[RSES]" userId="1b1cb6bd-eaaa-4051-8cbf-4cc1e9d80411" providerId="ADAL" clId="{3615B816-661F-4FAA-85BD-0FC075E25CE7}" dt="2024-07-25T19:20:11.113" v="927" actId="1076"/>
          <ac:spMkLst>
            <pc:docMk/>
            <pc:sldMk cId="2343405397" sldId="315"/>
            <ac:spMk id="28" creationId="{8B31015C-F638-E964-270D-6685F32C696F}"/>
          </ac:spMkLst>
        </pc:spChg>
        <pc:spChg chg="mod">
          <ac:chgData name="Smedsrud, Marisa J. (LARC-E3)[RSES]" userId="1b1cb6bd-eaaa-4051-8cbf-4cc1e9d80411" providerId="ADAL" clId="{3615B816-661F-4FAA-85BD-0FC075E25CE7}" dt="2024-07-25T19:20:11.113" v="927" actId="1076"/>
          <ac:spMkLst>
            <pc:docMk/>
            <pc:sldMk cId="2343405397" sldId="315"/>
            <ac:spMk id="29" creationId="{8840DCF5-74F4-85A8-E464-AEC92FA2EF97}"/>
          </ac:spMkLst>
        </pc:spChg>
        <pc:spChg chg="mod">
          <ac:chgData name="Smedsrud, Marisa J. (LARC-E3)[RSES]" userId="1b1cb6bd-eaaa-4051-8cbf-4cc1e9d80411" providerId="ADAL" clId="{3615B816-661F-4FAA-85BD-0FC075E25CE7}" dt="2024-07-25T19:20:11.113" v="927" actId="1076"/>
          <ac:spMkLst>
            <pc:docMk/>
            <pc:sldMk cId="2343405397" sldId="315"/>
            <ac:spMk id="30" creationId="{C5D25A58-C5A5-2114-BB9F-60B100BA3A95}"/>
          </ac:spMkLst>
        </pc:spChg>
        <pc:spChg chg="mod">
          <ac:chgData name="Smedsrud, Marisa J. (LARC-E3)[RSES]" userId="1b1cb6bd-eaaa-4051-8cbf-4cc1e9d80411" providerId="ADAL" clId="{3615B816-661F-4FAA-85BD-0FC075E25CE7}" dt="2024-07-25T19:20:11.113" v="927" actId="1076"/>
          <ac:spMkLst>
            <pc:docMk/>
            <pc:sldMk cId="2343405397" sldId="315"/>
            <ac:spMk id="31" creationId="{DBF923CE-3822-5A69-3AA0-7755AA119176}"/>
          </ac:spMkLst>
        </pc:spChg>
        <pc:spChg chg="mod">
          <ac:chgData name="Smedsrud, Marisa J. (LARC-E3)[RSES]" userId="1b1cb6bd-eaaa-4051-8cbf-4cc1e9d80411" providerId="ADAL" clId="{3615B816-661F-4FAA-85BD-0FC075E25CE7}" dt="2024-07-25T19:20:11.113" v="927" actId="1076"/>
          <ac:spMkLst>
            <pc:docMk/>
            <pc:sldMk cId="2343405397" sldId="315"/>
            <ac:spMk id="32" creationId="{5E511DF6-81B8-95EC-E922-AAEC4409F7D7}"/>
          </ac:spMkLst>
        </pc:spChg>
        <pc:spChg chg="mod">
          <ac:chgData name="Smedsrud, Marisa J. (LARC-E3)[RSES]" userId="1b1cb6bd-eaaa-4051-8cbf-4cc1e9d80411" providerId="ADAL" clId="{3615B816-661F-4FAA-85BD-0FC075E25CE7}" dt="2024-07-25T19:20:14.417" v="928" actId="1076"/>
          <ac:spMkLst>
            <pc:docMk/>
            <pc:sldMk cId="2343405397" sldId="315"/>
            <ac:spMk id="33" creationId="{43F4E8F8-D2D9-51DA-105E-C702CC4A6A15}"/>
          </ac:spMkLst>
        </pc:spChg>
        <pc:spChg chg="mod">
          <ac:chgData name="Smedsrud, Marisa J. (LARC-E3)[RSES]" userId="1b1cb6bd-eaaa-4051-8cbf-4cc1e9d80411" providerId="ADAL" clId="{3615B816-661F-4FAA-85BD-0FC075E25CE7}" dt="2024-07-25T19:20:11.113" v="927" actId="1076"/>
          <ac:spMkLst>
            <pc:docMk/>
            <pc:sldMk cId="2343405397" sldId="315"/>
            <ac:spMk id="34" creationId="{228C10D5-26CB-14BC-D11E-F21E3B55CE4E}"/>
          </ac:spMkLst>
        </pc:spChg>
        <pc:spChg chg="mod">
          <ac:chgData name="Smedsrud, Marisa J. (LARC-E3)[RSES]" userId="1b1cb6bd-eaaa-4051-8cbf-4cc1e9d80411" providerId="ADAL" clId="{3615B816-661F-4FAA-85BD-0FC075E25CE7}" dt="2024-07-25T19:21:29.271" v="965" actId="20577"/>
          <ac:spMkLst>
            <pc:docMk/>
            <pc:sldMk cId="2343405397" sldId="315"/>
            <ac:spMk id="36" creationId="{E4E1BFE0-FE8C-0F7D-B0DC-80E9213902F0}"/>
          </ac:spMkLst>
        </pc:spChg>
        <pc:spChg chg="mod">
          <ac:chgData name="Smedsrud, Marisa J. (LARC-E3)[RSES]" userId="1b1cb6bd-eaaa-4051-8cbf-4cc1e9d80411" providerId="ADAL" clId="{3615B816-661F-4FAA-85BD-0FC075E25CE7}" dt="2024-07-25T19:20:11.113" v="927" actId="1076"/>
          <ac:spMkLst>
            <pc:docMk/>
            <pc:sldMk cId="2343405397" sldId="315"/>
            <ac:spMk id="37" creationId="{E200D565-2029-9A00-AC8E-EB1D86FC035D}"/>
          </ac:spMkLst>
        </pc:spChg>
        <pc:spChg chg="mod">
          <ac:chgData name="Smedsrud, Marisa J. (LARC-E3)[RSES]" userId="1b1cb6bd-eaaa-4051-8cbf-4cc1e9d80411" providerId="ADAL" clId="{3615B816-661F-4FAA-85BD-0FC075E25CE7}" dt="2024-07-25T19:20:11.113" v="927" actId="1076"/>
          <ac:spMkLst>
            <pc:docMk/>
            <pc:sldMk cId="2343405397" sldId="315"/>
            <ac:spMk id="40" creationId="{A04D50A6-033A-D9C8-7E3B-8371868CA5B0}"/>
          </ac:spMkLst>
        </pc:spChg>
        <pc:spChg chg="mod">
          <ac:chgData name="Smedsrud, Marisa J. (LARC-E3)[RSES]" userId="1b1cb6bd-eaaa-4051-8cbf-4cc1e9d80411" providerId="ADAL" clId="{3615B816-661F-4FAA-85BD-0FC075E25CE7}" dt="2024-07-25T19:20:11.113" v="927" actId="1076"/>
          <ac:spMkLst>
            <pc:docMk/>
            <pc:sldMk cId="2343405397" sldId="315"/>
            <ac:spMk id="41" creationId="{AA4820EC-DD74-39F8-24EA-6A666EAA4301}"/>
          </ac:spMkLst>
        </pc:spChg>
        <pc:picChg chg="del">
          <ac:chgData name="Smedsrud, Marisa J. (LARC-E3)[RSES]" userId="1b1cb6bd-eaaa-4051-8cbf-4cc1e9d80411" providerId="ADAL" clId="{3615B816-661F-4FAA-85BD-0FC075E25CE7}" dt="2024-07-25T19:20:02.770" v="926" actId="478"/>
          <ac:picMkLst>
            <pc:docMk/>
            <pc:sldMk cId="2343405397" sldId="315"/>
            <ac:picMk id="5" creationId="{DD88ECBA-ADD7-F0BF-7FDC-52ED2D0AE9C2}"/>
          </ac:picMkLst>
        </pc:picChg>
        <pc:picChg chg="del">
          <ac:chgData name="Smedsrud, Marisa J. (LARC-E3)[RSES]" userId="1b1cb6bd-eaaa-4051-8cbf-4cc1e9d80411" providerId="ADAL" clId="{3615B816-661F-4FAA-85BD-0FC075E25CE7}" dt="2024-07-25T19:20:02.770" v="926" actId="478"/>
          <ac:picMkLst>
            <pc:docMk/>
            <pc:sldMk cId="2343405397" sldId="315"/>
            <ac:picMk id="7" creationId="{4D56B55F-2105-608E-72BC-7F87A7D4E2B8}"/>
          </ac:picMkLst>
        </pc:picChg>
        <pc:picChg chg="mod">
          <ac:chgData name="Smedsrud, Marisa J. (LARC-E3)[RSES]" userId="1b1cb6bd-eaaa-4051-8cbf-4cc1e9d80411" providerId="ADAL" clId="{3615B816-661F-4FAA-85BD-0FC075E25CE7}" dt="2024-07-25T19:20:11.113" v="927" actId="1076"/>
          <ac:picMkLst>
            <pc:docMk/>
            <pc:sldMk cId="2343405397" sldId="315"/>
            <ac:picMk id="23" creationId="{552EB967-992B-5DFF-A9C8-2C24EA41B0B3}"/>
          </ac:picMkLst>
        </pc:picChg>
        <pc:picChg chg="mod">
          <ac:chgData name="Smedsrud, Marisa J. (LARC-E3)[RSES]" userId="1b1cb6bd-eaaa-4051-8cbf-4cc1e9d80411" providerId="ADAL" clId="{3615B816-661F-4FAA-85BD-0FC075E25CE7}" dt="2024-07-25T19:20:11.113" v="927" actId="1076"/>
          <ac:picMkLst>
            <pc:docMk/>
            <pc:sldMk cId="2343405397" sldId="315"/>
            <ac:picMk id="24" creationId="{22093A6E-5626-C8A6-01FA-A43568562EB5}"/>
          </ac:picMkLst>
        </pc:picChg>
        <pc:extLst>
          <p:ext xmlns:p="http://schemas.openxmlformats.org/presentationml/2006/main" uri="{D6D511B9-2390-475A-947B-AFAB55BFBCF1}">
            <pc226:cmChg xmlns:pc226="http://schemas.microsoft.com/office/powerpoint/2022/06/main/command" chg="">
              <pc226:chgData name="Smedsrud, Marisa J. (LARC-E3)[RSES]" userId="1b1cb6bd-eaaa-4051-8cbf-4cc1e9d80411" providerId="ADAL" clId="{3615B816-661F-4FAA-85BD-0FC075E25CE7}" dt="2024-07-25T19:22:25.928" v="983"/>
              <pc2:cmMkLst xmlns:pc2="http://schemas.microsoft.com/office/powerpoint/2019/9/main/command">
                <pc:docMk/>
                <pc:sldMk cId="2343405397" sldId="315"/>
                <pc2:cmMk id="{C6292D35-59C2-4819-BF4D-0F0311B590DE}"/>
              </pc2:cmMkLst>
              <pc226:cmRplyChg chg="add">
                <pc226:chgData name="Smedsrud, Marisa J. (LARC-E3)[RSES]" userId="1b1cb6bd-eaaa-4051-8cbf-4cc1e9d80411" providerId="ADAL" clId="{3615B816-661F-4FAA-85BD-0FC075E25CE7}" dt="2024-07-25T19:22:25.928" v="983"/>
                <pc2:cmRplyMkLst xmlns:pc2="http://schemas.microsoft.com/office/powerpoint/2019/9/main/command">
                  <pc:docMk/>
                  <pc:sldMk cId="2343405397" sldId="315"/>
                  <pc2:cmMk id="{C6292D35-59C2-4819-BF4D-0F0311B590DE}"/>
                  <pc2:cmRplyMk id="{34AAF692-2F6D-468D-9B52-9B9D85042FC2}"/>
                </pc2:cmRplyMkLst>
              </pc226:cmRplyChg>
            </pc226:cmChg>
          </p:ext>
        </pc:extLst>
      </pc:sldChg>
      <pc:sldChg chg="addSp delSp modSp mod delCm">
        <pc:chgData name="Smedsrud, Marisa J. (LARC-E3)[RSES]" userId="1b1cb6bd-eaaa-4051-8cbf-4cc1e9d80411" providerId="ADAL" clId="{3615B816-661F-4FAA-85BD-0FC075E25CE7}" dt="2024-07-24T16:16:33.662" v="76" actId="20577"/>
        <pc:sldMkLst>
          <pc:docMk/>
          <pc:sldMk cId="684113639" sldId="316"/>
        </pc:sldMkLst>
        <pc:spChg chg="add mod">
          <ac:chgData name="Smedsrud, Marisa J. (LARC-E3)[RSES]" userId="1b1cb6bd-eaaa-4051-8cbf-4cc1e9d80411" providerId="ADAL" clId="{3615B816-661F-4FAA-85BD-0FC075E25CE7}" dt="2024-07-24T15:51:25.961" v="61" actId="1035"/>
          <ac:spMkLst>
            <pc:docMk/>
            <pc:sldMk cId="684113639" sldId="316"/>
            <ac:spMk id="17" creationId="{8F0BD5C1-7AA8-D8E1-FD4A-F6BBA2517160}"/>
          </ac:spMkLst>
        </pc:spChg>
        <pc:spChg chg="add mod">
          <ac:chgData name="Smedsrud, Marisa J. (LARC-E3)[RSES]" userId="1b1cb6bd-eaaa-4051-8cbf-4cc1e9d80411" providerId="ADAL" clId="{3615B816-661F-4FAA-85BD-0FC075E25CE7}" dt="2024-07-24T15:50:48.704" v="53" actId="1038"/>
          <ac:spMkLst>
            <pc:docMk/>
            <pc:sldMk cId="684113639" sldId="316"/>
            <ac:spMk id="19" creationId="{32D42C6F-A56C-5926-F7E5-A5CDC5C21EBC}"/>
          </ac:spMkLst>
        </pc:spChg>
        <pc:spChg chg="add mod">
          <ac:chgData name="Smedsrud, Marisa J. (LARC-E3)[RSES]" userId="1b1cb6bd-eaaa-4051-8cbf-4cc1e9d80411" providerId="ADAL" clId="{3615B816-661F-4FAA-85BD-0FC075E25CE7}" dt="2024-07-24T15:50:35.662" v="51" actId="1076"/>
          <ac:spMkLst>
            <pc:docMk/>
            <pc:sldMk cId="684113639" sldId="316"/>
            <ac:spMk id="21" creationId="{ABA1C62C-D9AB-2BE5-3030-AB759A464140}"/>
          </ac:spMkLst>
        </pc:spChg>
        <pc:spChg chg="add mod">
          <ac:chgData name="Smedsrud, Marisa J. (LARC-E3)[RSES]" userId="1b1cb6bd-eaaa-4051-8cbf-4cc1e9d80411" providerId="ADAL" clId="{3615B816-661F-4FAA-85BD-0FC075E25CE7}" dt="2024-07-24T16:16:33.662" v="76" actId="20577"/>
          <ac:spMkLst>
            <pc:docMk/>
            <pc:sldMk cId="684113639" sldId="316"/>
            <ac:spMk id="23" creationId="{EF929DCA-669A-F905-C41D-261BDB21E332}"/>
          </ac:spMkLst>
        </pc:spChg>
        <pc:spChg chg="del">
          <ac:chgData name="Smedsrud, Marisa J. (LARC-E3)[RSES]" userId="1b1cb6bd-eaaa-4051-8cbf-4cc1e9d80411" providerId="ADAL" clId="{3615B816-661F-4FAA-85BD-0FC075E25CE7}" dt="2024-07-24T16:16:29.909" v="71" actId="478"/>
          <ac:spMkLst>
            <pc:docMk/>
            <pc:sldMk cId="684113639" sldId="316"/>
            <ac:spMk id="33" creationId="{9875D641-353E-9591-22FB-40D9B0ED9DB6}"/>
          </ac:spMkLst>
        </pc:spChg>
        <pc:picChg chg="add del">
          <ac:chgData name="Smedsrud, Marisa J. (LARC-E3)[RSES]" userId="1b1cb6bd-eaaa-4051-8cbf-4cc1e9d80411" providerId="ADAL" clId="{3615B816-661F-4FAA-85BD-0FC075E25CE7}" dt="2024-07-24T15:49:49.095" v="40" actId="478"/>
          <ac:picMkLst>
            <pc:docMk/>
            <pc:sldMk cId="684113639" sldId="316"/>
            <ac:picMk id="3" creationId="{AB01D1F7-0D09-BFB2-8CB0-1D9E0DC4C408}"/>
          </ac:picMkLst>
        </pc:picChg>
        <pc:picChg chg="add del">
          <ac:chgData name="Smedsrud, Marisa J. (LARC-E3)[RSES]" userId="1b1cb6bd-eaaa-4051-8cbf-4cc1e9d80411" providerId="ADAL" clId="{3615B816-661F-4FAA-85BD-0FC075E25CE7}" dt="2024-07-24T15:49:43.538" v="36"/>
          <ac:picMkLst>
            <pc:docMk/>
            <pc:sldMk cId="684113639" sldId="316"/>
            <ac:picMk id="1026" creationId="{F4C53666-BE93-E9DD-1DF1-D91ACB075D86}"/>
          </ac:picMkLst>
        </pc:picChg>
        <pc:picChg chg="add mod">
          <ac:chgData name="Smedsrud, Marisa J. (LARC-E3)[RSES]" userId="1b1cb6bd-eaaa-4051-8cbf-4cc1e9d80411" providerId="ADAL" clId="{3615B816-661F-4FAA-85BD-0FC075E25CE7}" dt="2024-07-24T15:50:10.739" v="49" actId="167"/>
          <ac:picMkLst>
            <pc:docMk/>
            <pc:sldMk cId="684113639" sldId="316"/>
            <ac:picMk id="1028" creationId="{12AD4092-7E1C-B916-90DB-D17DED1F4929}"/>
          </ac:picMkLst>
        </pc:picChg>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4T15:51:33.408" v="62"/>
              <pc2:cmMkLst xmlns:pc2="http://schemas.microsoft.com/office/powerpoint/2019/9/main/command">
                <pc:docMk/>
                <pc:sldMk cId="684113639" sldId="316"/>
                <pc2:cmMk id="{3BDE5A81-BC2C-4FDE-95D9-EAE92CE8E51E}"/>
              </pc2:cmMkLst>
            </pc226:cmChg>
          </p:ext>
        </pc:extLst>
      </pc:sldChg>
      <pc:sldChg chg="addSp delSp modSp mod delCm">
        <pc:chgData name="Smedsrud, Marisa J. (LARC-E3)[RSES]" userId="1b1cb6bd-eaaa-4051-8cbf-4cc1e9d80411" providerId="ADAL" clId="{3615B816-661F-4FAA-85BD-0FC075E25CE7}" dt="2024-07-25T19:08:54.849" v="925"/>
        <pc:sldMkLst>
          <pc:docMk/>
          <pc:sldMk cId="1678298001" sldId="318"/>
        </pc:sldMkLst>
        <pc:spChg chg="del mod">
          <ac:chgData name="Smedsrud, Marisa J. (LARC-E3)[RSES]" userId="1b1cb6bd-eaaa-4051-8cbf-4cc1e9d80411" providerId="ADAL" clId="{3615B816-661F-4FAA-85BD-0FC075E25CE7}" dt="2024-07-25T19:05:53.603" v="867" actId="478"/>
          <ac:spMkLst>
            <pc:docMk/>
            <pc:sldMk cId="1678298001" sldId="318"/>
            <ac:spMk id="7" creationId="{A7B27559-B2CE-5379-209B-2423409CFFF6}"/>
          </ac:spMkLst>
        </pc:spChg>
        <pc:spChg chg="del mod">
          <ac:chgData name="Smedsrud, Marisa J. (LARC-E3)[RSES]" userId="1b1cb6bd-eaaa-4051-8cbf-4cc1e9d80411" providerId="ADAL" clId="{3615B816-661F-4FAA-85BD-0FC075E25CE7}" dt="2024-07-25T19:05:53.603" v="867" actId="478"/>
          <ac:spMkLst>
            <pc:docMk/>
            <pc:sldMk cId="1678298001" sldId="318"/>
            <ac:spMk id="10" creationId="{53DE8E8B-BF78-C26B-13DE-BCDB8828101E}"/>
          </ac:spMkLst>
        </pc:spChg>
        <pc:spChg chg="del mod">
          <ac:chgData name="Smedsrud, Marisa J. (LARC-E3)[RSES]" userId="1b1cb6bd-eaaa-4051-8cbf-4cc1e9d80411" providerId="ADAL" clId="{3615B816-661F-4FAA-85BD-0FC075E25CE7}" dt="2024-07-25T19:05:53.603" v="867" actId="478"/>
          <ac:spMkLst>
            <pc:docMk/>
            <pc:sldMk cId="1678298001" sldId="318"/>
            <ac:spMk id="11" creationId="{F87EDED3-515F-AFD1-1093-2B8A0874E12F}"/>
          </ac:spMkLst>
        </pc:spChg>
        <pc:spChg chg="del mod">
          <ac:chgData name="Smedsrud, Marisa J. (LARC-E3)[RSES]" userId="1b1cb6bd-eaaa-4051-8cbf-4cc1e9d80411" providerId="ADAL" clId="{3615B816-661F-4FAA-85BD-0FC075E25CE7}" dt="2024-07-25T19:05:53.603" v="867" actId="478"/>
          <ac:spMkLst>
            <pc:docMk/>
            <pc:sldMk cId="1678298001" sldId="318"/>
            <ac:spMk id="12" creationId="{E7089A2B-D5B7-61A9-6059-D8A6FF7B254B}"/>
          </ac:spMkLst>
        </pc:spChg>
        <pc:spChg chg="del mod">
          <ac:chgData name="Smedsrud, Marisa J. (LARC-E3)[RSES]" userId="1b1cb6bd-eaaa-4051-8cbf-4cc1e9d80411" providerId="ADAL" clId="{3615B816-661F-4FAA-85BD-0FC075E25CE7}" dt="2024-07-25T19:05:53.603" v="867" actId="478"/>
          <ac:spMkLst>
            <pc:docMk/>
            <pc:sldMk cId="1678298001" sldId="318"/>
            <ac:spMk id="13" creationId="{98668012-2952-2CA2-C251-04E558119A1C}"/>
          </ac:spMkLst>
        </pc:spChg>
        <pc:spChg chg="del mod">
          <ac:chgData name="Smedsrud, Marisa J. (LARC-E3)[RSES]" userId="1b1cb6bd-eaaa-4051-8cbf-4cc1e9d80411" providerId="ADAL" clId="{3615B816-661F-4FAA-85BD-0FC075E25CE7}" dt="2024-07-25T19:05:53.603" v="867" actId="478"/>
          <ac:spMkLst>
            <pc:docMk/>
            <pc:sldMk cId="1678298001" sldId="318"/>
            <ac:spMk id="14" creationId="{BF8F19EF-E485-0A4A-665A-93ABB1B87C78}"/>
          </ac:spMkLst>
        </pc:spChg>
        <pc:spChg chg="del">
          <ac:chgData name="Smedsrud, Marisa J. (LARC-E3)[RSES]" userId="1b1cb6bd-eaaa-4051-8cbf-4cc1e9d80411" providerId="ADAL" clId="{3615B816-661F-4FAA-85BD-0FC075E25CE7}" dt="2024-07-25T19:05:53.603" v="867" actId="478"/>
          <ac:spMkLst>
            <pc:docMk/>
            <pc:sldMk cId="1678298001" sldId="318"/>
            <ac:spMk id="15" creationId="{1DC7FF4D-5481-0294-0EF1-E8D2F1405989}"/>
          </ac:spMkLst>
        </pc:spChg>
        <pc:spChg chg="del mod">
          <ac:chgData name="Smedsrud, Marisa J. (LARC-E3)[RSES]" userId="1b1cb6bd-eaaa-4051-8cbf-4cc1e9d80411" providerId="ADAL" clId="{3615B816-661F-4FAA-85BD-0FC075E25CE7}" dt="2024-07-25T19:05:53.603" v="867" actId="478"/>
          <ac:spMkLst>
            <pc:docMk/>
            <pc:sldMk cId="1678298001" sldId="318"/>
            <ac:spMk id="16" creationId="{F6B178D3-7C02-5581-CFFA-068FB9C7B0EE}"/>
          </ac:spMkLst>
        </pc:spChg>
        <pc:spChg chg="del mod">
          <ac:chgData name="Smedsrud, Marisa J. (LARC-E3)[RSES]" userId="1b1cb6bd-eaaa-4051-8cbf-4cc1e9d80411" providerId="ADAL" clId="{3615B816-661F-4FAA-85BD-0FC075E25CE7}" dt="2024-07-25T19:05:53.603" v="867" actId="478"/>
          <ac:spMkLst>
            <pc:docMk/>
            <pc:sldMk cId="1678298001" sldId="318"/>
            <ac:spMk id="17" creationId="{4F7FFBA5-3141-E591-9ACC-AFC3A811F730}"/>
          </ac:spMkLst>
        </pc:spChg>
        <pc:spChg chg="del mod">
          <ac:chgData name="Smedsrud, Marisa J. (LARC-E3)[RSES]" userId="1b1cb6bd-eaaa-4051-8cbf-4cc1e9d80411" providerId="ADAL" clId="{3615B816-661F-4FAA-85BD-0FC075E25CE7}" dt="2024-07-25T19:05:53.603" v="867" actId="478"/>
          <ac:spMkLst>
            <pc:docMk/>
            <pc:sldMk cId="1678298001" sldId="318"/>
            <ac:spMk id="18" creationId="{45A5D3FB-F7A2-FA38-8D0A-67A8AABFEDB0}"/>
          </ac:spMkLst>
        </pc:spChg>
        <pc:spChg chg="del mod">
          <ac:chgData name="Smedsrud, Marisa J. (LARC-E3)[RSES]" userId="1b1cb6bd-eaaa-4051-8cbf-4cc1e9d80411" providerId="ADAL" clId="{3615B816-661F-4FAA-85BD-0FC075E25CE7}" dt="2024-07-25T19:05:53.603" v="867" actId="478"/>
          <ac:spMkLst>
            <pc:docMk/>
            <pc:sldMk cId="1678298001" sldId="318"/>
            <ac:spMk id="19" creationId="{053B8A73-D0E1-7A5F-2F84-5804206728EF}"/>
          </ac:spMkLst>
        </pc:spChg>
        <pc:spChg chg="del mod">
          <ac:chgData name="Smedsrud, Marisa J. (LARC-E3)[RSES]" userId="1b1cb6bd-eaaa-4051-8cbf-4cc1e9d80411" providerId="ADAL" clId="{3615B816-661F-4FAA-85BD-0FC075E25CE7}" dt="2024-07-25T19:05:53.603" v="867" actId="478"/>
          <ac:spMkLst>
            <pc:docMk/>
            <pc:sldMk cId="1678298001" sldId="318"/>
            <ac:spMk id="20" creationId="{B9056043-5D45-FCD7-0E58-B6EFA44163C7}"/>
          </ac:spMkLst>
        </pc:spChg>
        <pc:spChg chg="del mod">
          <ac:chgData name="Smedsrud, Marisa J. (LARC-E3)[RSES]" userId="1b1cb6bd-eaaa-4051-8cbf-4cc1e9d80411" providerId="ADAL" clId="{3615B816-661F-4FAA-85BD-0FC075E25CE7}" dt="2024-07-25T19:05:53.603" v="867" actId="478"/>
          <ac:spMkLst>
            <pc:docMk/>
            <pc:sldMk cId="1678298001" sldId="318"/>
            <ac:spMk id="21" creationId="{91FFFEBF-882D-A23B-7FA1-D62FC0F64505}"/>
          </ac:spMkLst>
        </pc:spChg>
        <pc:spChg chg="add mod">
          <ac:chgData name="Smedsrud, Marisa J. (LARC-E3)[RSES]" userId="1b1cb6bd-eaaa-4051-8cbf-4cc1e9d80411" providerId="ADAL" clId="{3615B816-661F-4FAA-85BD-0FC075E25CE7}" dt="2024-07-24T15:44:00.392" v="6" actId="1035"/>
          <ac:spMkLst>
            <pc:docMk/>
            <pc:sldMk cId="1678298001" sldId="318"/>
            <ac:spMk id="26" creationId="{E603819B-F982-D8D9-9BD7-7FA5784BAA83}"/>
          </ac:spMkLst>
        </pc:spChg>
        <pc:spChg chg="add mod">
          <ac:chgData name="Smedsrud, Marisa J. (LARC-E3)[RSES]" userId="1b1cb6bd-eaaa-4051-8cbf-4cc1e9d80411" providerId="ADAL" clId="{3615B816-661F-4FAA-85BD-0FC075E25CE7}" dt="2024-07-25T19:06:07.548" v="869" actId="1076"/>
          <ac:spMkLst>
            <pc:docMk/>
            <pc:sldMk cId="1678298001" sldId="318"/>
            <ac:spMk id="28" creationId="{8CC159EF-29B5-4D7E-652E-F90DB1F7B447}"/>
          </ac:spMkLst>
        </pc:spChg>
        <pc:spChg chg="add mod">
          <ac:chgData name="Smedsrud, Marisa J. (LARC-E3)[RSES]" userId="1b1cb6bd-eaaa-4051-8cbf-4cc1e9d80411" providerId="ADAL" clId="{3615B816-661F-4FAA-85BD-0FC075E25CE7}" dt="2024-07-25T19:06:47.659" v="875" actId="1076"/>
          <ac:spMkLst>
            <pc:docMk/>
            <pc:sldMk cId="1678298001" sldId="318"/>
            <ac:spMk id="30" creationId="{514A6B13-2CAF-26C5-9916-5F082BFE7AD4}"/>
          </ac:spMkLst>
        </pc:spChg>
        <pc:spChg chg="add mod">
          <ac:chgData name="Smedsrud, Marisa J. (LARC-E3)[RSES]" userId="1b1cb6bd-eaaa-4051-8cbf-4cc1e9d80411" providerId="ADAL" clId="{3615B816-661F-4FAA-85BD-0FC075E25CE7}" dt="2024-07-25T19:06:41.363" v="874" actId="1076"/>
          <ac:spMkLst>
            <pc:docMk/>
            <pc:sldMk cId="1678298001" sldId="318"/>
            <ac:spMk id="32" creationId="{BC11EDCB-0E20-CA6D-126A-755F4B5E74F8}"/>
          </ac:spMkLst>
        </pc:spChg>
        <pc:spChg chg="add mod">
          <ac:chgData name="Smedsrud, Marisa J. (LARC-E3)[RSES]" userId="1b1cb6bd-eaaa-4051-8cbf-4cc1e9d80411" providerId="ADAL" clId="{3615B816-661F-4FAA-85BD-0FC075E25CE7}" dt="2024-07-25T19:06:35.074" v="873" actId="1076"/>
          <ac:spMkLst>
            <pc:docMk/>
            <pc:sldMk cId="1678298001" sldId="318"/>
            <ac:spMk id="35" creationId="{D6FF90F8-62AE-2CBE-D328-7FE5B57BA8AD}"/>
          </ac:spMkLst>
        </pc:spChg>
        <pc:spChg chg="add mod">
          <ac:chgData name="Smedsrud, Marisa J. (LARC-E3)[RSES]" userId="1b1cb6bd-eaaa-4051-8cbf-4cc1e9d80411" providerId="ADAL" clId="{3615B816-661F-4FAA-85BD-0FC075E25CE7}" dt="2024-07-25T19:06:30.474" v="872" actId="1076"/>
          <ac:spMkLst>
            <pc:docMk/>
            <pc:sldMk cId="1678298001" sldId="318"/>
            <ac:spMk id="36" creationId="{D658E28C-B212-D3A8-1848-63EBEA7A6C20}"/>
          </ac:spMkLst>
        </pc:spChg>
        <pc:spChg chg="add mod">
          <ac:chgData name="Smedsrud, Marisa J. (LARC-E3)[RSES]" userId="1b1cb6bd-eaaa-4051-8cbf-4cc1e9d80411" providerId="ADAL" clId="{3615B816-661F-4FAA-85BD-0FC075E25CE7}" dt="2024-07-25T19:06:26.554" v="871" actId="1076"/>
          <ac:spMkLst>
            <pc:docMk/>
            <pc:sldMk cId="1678298001" sldId="318"/>
            <ac:spMk id="38" creationId="{0FB5B80F-D06F-7B0E-419D-8497D469A92F}"/>
          </ac:spMkLst>
        </pc:spChg>
        <pc:spChg chg="add mod">
          <ac:chgData name="Smedsrud, Marisa J. (LARC-E3)[RSES]" userId="1b1cb6bd-eaaa-4051-8cbf-4cc1e9d80411" providerId="ADAL" clId="{3615B816-661F-4FAA-85BD-0FC075E25CE7}" dt="2024-07-25T19:07:14.053" v="877" actId="1036"/>
          <ac:spMkLst>
            <pc:docMk/>
            <pc:sldMk cId="1678298001" sldId="318"/>
            <ac:spMk id="39" creationId="{C5BCD4F8-4BE8-DBF0-150A-781035159DF8}"/>
          </ac:spMkLst>
        </pc:spChg>
        <pc:spChg chg="add mod">
          <ac:chgData name="Smedsrud, Marisa J. (LARC-E3)[RSES]" userId="1b1cb6bd-eaaa-4051-8cbf-4cc1e9d80411" providerId="ADAL" clId="{3615B816-661F-4FAA-85BD-0FC075E25CE7}" dt="2024-07-25T19:08:26.577" v="908" actId="1076"/>
          <ac:spMkLst>
            <pc:docMk/>
            <pc:sldMk cId="1678298001" sldId="318"/>
            <ac:spMk id="40" creationId="{177A829F-9189-48A4-83FC-A6C65EE68A0C}"/>
          </ac:spMkLst>
        </pc:spChg>
        <pc:spChg chg="add mod">
          <ac:chgData name="Smedsrud, Marisa J. (LARC-E3)[RSES]" userId="1b1cb6bd-eaaa-4051-8cbf-4cc1e9d80411" providerId="ADAL" clId="{3615B816-661F-4FAA-85BD-0FC075E25CE7}" dt="2024-07-25T19:08:48.252" v="924" actId="1076"/>
          <ac:spMkLst>
            <pc:docMk/>
            <pc:sldMk cId="1678298001" sldId="318"/>
            <ac:spMk id="41" creationId="{1057BFF2-E8AE-F6A7-C57F-E91782179AC4}"/>
          </ac:spMkLst>
        </pc:spChg>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4T15:44:07.901" v="7"/>
              <pc2:cmMkLst xmlns:pc2="http://schemas.microsoft.com/office/powerpoint/2019/9/main/command">
                <pc:docMk/>
                <pc:sldMk cId="1678298001" sldId="318"/>
                <pc2:cmMk id="{5C8E7641-5EBA-437B-BEAB-0402A60819C8}"/>
              </pc2:cmMkLst>
            </pc226:cmChg>
            <pc226:cmChg xmlns:pc226="http://schemas.microsoft.com/office/powerpoint/2022/06/main/command" chg="del">
              <pc226:chgData name="Smedsrud, Marisa J. (LARC-E3)[RSES]" userId="1b1cb6bd-eaaa-4051-8cbf-4cc1e9d80411" providerId="ADAL" clId="{3615B816-661F-4FAA-85BD-0FC075E25CE7}" dt="2024-07-25T19:08:54.849" v="925"/>
              <pc2:cmMkLst xmlns:pc2="http://schemas.microsoft.com/office/powerpoint/2019/9/main/command">
                <pc:docMk/>
                <pc:sldMk cId="1678298001" sldId="318"/>
                <pc2:cmMk id="{85E7675D-1A64-4B72-B8C4-30110CB9BD36}"/>
              </pc2:cmMkLst>
            </pc226:cmChg>
            <pc226:cmChg xmlns:pc226="http://schemas.microsoft.com/office/powerpoint/2022/06/main/command" chg="del">
              <pc226:chgData name="Smedsrud, Marisa J. (LARC-E3)[RSES]" userId="1b1cb6bd-eaaa-4051-8cbf-4cc1e9d80411" providerId="ADAL" clId="{3615B816-661F-4FAA-85BD-0FC075E25CE7}" dt="2024-07-25T19:07:27.354" v="878"/>
              <pc2:cmMkLst xmlns:pc2="http://schemas.microsoft.com/office/powerpoint/2019/9/main/command">
                <pc:docMk/>
                <pc:sldMk cId="1678298001" sldId="318"/>
                <pc2:cmMk id="{7CB4C48F-7883-441A-879E-F58A1AD4C163}"/>
              </pc2:cmMkLst>
            </pc226:cmChg>
          </p:ext>
        </pc:extLst>
      </pc:sldChg>
      <pc:sldChg chg="modCm">
        <pc:chgData name="Smedsrud, Marisa J. (LARC-E3)[RSES]" userId="1b1cb6bd-eaaa-4051-8cbf-4cc1e9d80411" providerId="ADAL" clId="{3615B816-661F-4FAA-85BD-0FC075E25CE7}" dt="2024-07-25T15:03:18.420" v="192"/>
        <pc:sldMkLst>
          <pc:docMk/>
          <pc:sldMk cId="1817721898" sldId="319"/>
        </pc:sldMkLst>
        <pc:extLst>
          <p:ext xmlns:p="http://schemas.openxmlformats.org/presentationml/2006/main" uri="{D6D511B9-2390-475A-947B-AFAB55BFBCF1}">
            <pc226:cmChg xmlns:pc226="http://schemas.microsoft.com/office/powerpoint/2022/06/main/command" chg="">
              <pc226:chgData name="Smedsrud, Marisa J. (LARC-E3)[RSES]" userId="1b1cb6bd-eaaa-4051-8cbf-4cc1e9d80411" providerId="ADAL" clId="{3615B816-661F-4FAA-85BD-0FC075E25CE7}" dt="2024-07-25T15:03:18.420" v="192"/>
              <pc2:cmMkLst xmlns:pc2="http://schemas.microsoft.com/office/powerpoint/2019/9/main/command">
                <pc:docMk/>
                <pc:sldMk cId="1817721898" sldId="319"/>
                <pc2:cmMk id="{FF65EC1D-212C-4EA3-9A3D-F76F53B6219E}"/>
              </pc2:cmMkLst>
              <pc226:cmRplyChg chg="add">
                <pc226:chgData name="Smedsrud, Marisa J. (LARC-E3)[RSES]" userId="1b1cb6bd-eaaa-4051-8cbf-4cc1e9d80411" providerId="ADAL" clId="{3615B816-661F-4FAA-85BD-0FC075E25CE7}" dt="2024-07-25T15:03:18.420" v="192"/>
                <pc2:cmRplyMkLst xmlns:pc2="http://schemas.microsoft.com/office/powerpoint/2019/9/main/command">
                  <pc:docMk/>
                  <pc:sldMk cId="1817721898" sldId="319"/>
                  <pc2:cmMk id="{FF65EC1D-212C-4EA3-9A3D-F76F53B6219E}"/>
                  <pc2:cmRplyMk id="{B895BA96-1AD0-4858-A8AB-5F71D90DF14D}"/>
                </pc2:cmRplyMkLst>
              </pc226:cmRplyChg>
            </pc226:cmChg>
          </p:ext>
        </pc:extLst>
      </pc:sldChg>
      <pc:sldChg chg="addSp delSp modSp mod delCm">
        <pc:chgData name="Smedsrud, Marisa J. (LARC-E3)[RSES]" userId="1b1cb6bd-eaaa-4051-8cbf-4cc1e9d80411" providerId="ADAL" clId="{3615B816-661F-4FAA-85BD-0FC075E25CE7}" dt="2024-07-24T17:08:47.958" v="140" actId="1037"/>
        <pc:sldMkLst>
          <pc:docMk/>
          <pc:sldMk cId="299766956" sldId="323"/>
        </pc:sldMkLst>
        <pc:spChg chg="mod">
          <ac:chgData name="Smedsrud, Marisa J. (LARC-E3)[RSES]" userId="1b1cb6bd-eaaa-4051-8cbf-4cc1e9d80411" providerId="ADAL" clId="{3615B816-661F-4FAA-85BD-0FC075E25CE7}" dt="2024-07-24T15:45:33.519" v="19" actId="20577"/>
          <ac:spMkLst>
            <pc:docMk/>
            <pc:sldMk cId="299766956" sldId="323"/>
            <ac:spMk id="2" creationId="{60D40E29-85DD-6163-CACF-F19CEFB43639}"/>
          </ac:spMkLst>
        </pc:spChg>
        <pc:spChg chg="add del mod">
          <ac:chgData name="Smedsrud, Marisa J. (LARC-E3)[RSES]" userId="1b1cb6bd-eaaa-4051-8cbf-4cc1e9d80411" providerId="ADAL" clId="{3615B816-661F-4FAA-85BD-0FC075E25CE7}" dt="2024-07-24T17:08:01.805" v="92"/>
          <ac:spMkLst>
            <pc:docMk/>
            <pc:sldMk cId="299766956" sldId="323"/>
            <ac:spMk id="4" creationId="{2D57C922-F4DE-8EDA-EDEB-BAF98DF62324}"/>
          </ac:spMkLst>
        </pc:spChg>
        <pc:spChg chg="mod">
          <ac:chgData name="Smedsrud, Marisa J. (LARC-E3)[RSES]" userId="1b1cb6bd-eaaa-4051-8cbf-4cc1e9d80411" providerId="ADAL" clId="{3615B816-661F-4FAA-85BD-0FC075E25CE7}" dt="2024-07-24T17:07:58.351" v="90" actId="14100"/>
          <ac:spMkLst>
            <pc:docMk/>
            <pc:sldMk cId="299766956" sldId="323"/>
            <ac:spMk id="5" creationId="{CEB65546-8988-55A4-AA47-767A773696C8}"/>
          </ac:spMkLst>
        </pc:spChg>
        <pc:spChg chg="add del mod">
          <ac:chgData name="Smedsrud, Marisa J. (LARC-E3)[RSES]" userId="1b1cb6bd-eaaa-4051-8cbf-4cc1e9d80411" providerId="ADAL" clId="{3615B816-661F-4FAA-85BD-0FC075E25CE7}" dt="2024-07-24T17:08:01.805" v="92"/>
          <ac:spMkLst>
            <pc:docMk/>
            <pc:sldMk cId="299766956" sldId="323"/>
            <ac:spMk id="6" creationId="{7924A893-121A-80B8-195C-20FCA7020F63}"/>
          </ac:spMkLst>
        </pc:spChg>
        <pc:spChg chg="add del mod">
          <ac:chgData name="Smedsrud, Marisa J. (LARC-E3)[RSES]" userId="1b1cb6bd-eaaa-4051-8cbf-4cc1e9d80411" providerId="ADAL" clId="{3615B816-661F-4FAA-85BD-0FC075E25CE7}" dt="2024-07-24T17:08:01.805" v="92"/>
          <ac:spMkLst>
            <pc:docMk/>
            <pc:sldMk cId="299766956" sldId="323"/>
            <ac:spMk id="8" creationId="{95C1EE57-D1CD-6494-0CCC-31BFD9DD58CC}"/>
          </ac:spMkLst>
        </pc:spChg>
        <pc:spChg chg="add del mod">
          <ac:chgData name="Smedsrud, Marisa J. (LARC-E3)[RSES]" userId="1b1cb6bd-eaaa-4051-8cbf-4cc1e9d80411" providerId="ADAL" clId="{3615B816-661F-4FAA-85BD-0FC075E25CE7}" dt="2024-07-24T17:08:01.805" v="92"/>
          <ac:spMkLst>
            <pc:docMk/>
            <pc:sldMk cId="299766956" sldId="323"/>
            <ac:spMk id="9" creationId="{20CA89CE-E344-753D-20F0-7666C4EEE87A}"/>
          </ac:spMkLst>
        </pc:spChg>
        <pc:spChg chg="add del mod">
          <ac:chgData name="Smedsrud, Marisa J. (LARC-E3)[RSES]" userId="1b1cb6bd-eaaa-4051-8cbf-4cc1e9d80411" providerId="ADAL" clId="{3615B816-661F-4FAA-85BD-0FC075E25CE7}" dt="2024-07-24T17:08:01.805" v="92"/>
          <ac:spMkLst>
            <pc:docMk/>
            <pc:sldMk cId="299766956" sldId="323"/>
            <ac:spMk id="13" creationId="{F081FB37-57CD-9DAD-7D9A-2DCDB5408A82}"/>
          </ac:spMkLst>
        </pc:spChg>
        <pc:spChg chg="add mod">
          <ac:chgData name="Smedsrud, Marisa J. (LARC-E3)[RSES]" userId="1b1cb6bd-eaaa-4051-8cbf-4cc1e9d80411" providerId="ADAL" clId="{3615B816-661F-4FAA-85BD-0FC075E25CE7}" dt="2024-07-24T17:08:17.791" v="93"/>
          <ac:spMkLst>
            <pc:docMk/>
            <pc:sldMk cId="299766956" sldId="323"/>
            <ac:spMk id="14" creationId="{2BD388B9-1D37-7F4E-A837-62C7862D7711}"/>
          </ac:spMkLst>
        </pc:spChg>
        <pc:spChg chg="add mod">
          <ac:chgData name="Smedsrud, Marisa J. (LARC-E3)[RSES]" userId="1b1cb6bd-eaaa-4051-8cbf-4cc1e9d80411" providerId="ADAL" clId="{3615B816-661F-4FAA-85BD-0FC075E25CE7}" dt="2024-07-24T17:08:17.791" v="93"/>
          <ac:spMkLst>
            <pc:docMk/>
            <pc:sldMk cId="299766956" sldId="323"/>
            <ac:spMk id="15" creationId="{0DF867C4-1881-3179-6D9C-AF572F76EE3C}"/>
          </ac:spMkLst>
        </pc:spChg>
        <pc:spChg chg="add mod">
          <ac:chgData name="Smedsrud, Marisa J. (LARC-E3)[RSES]" userId="1b1cb6bd-eaaa-4051-8cbf-4cc1e9d80411" providerId="ADAL" clId="{3615B816-661F-4FAA-85BD-0FC075E25CE7}" dt="2024-07-24T17:08:47.958" v="140" actId="1037"/>
          <ac:spMkLst>
            <pc:docMk/>
            <pc:sldMk cId="299766956" sldId="323"/>
            <ac:spMk id="16" creationId="{45DB55FF-0ADC-F77F-14F6-C832D61DA3ED}"/>
          </ac:spMkLst>
        </pc:spChg>
        <pc:spChg chg="add mod">
          <ac:chgData name="Smedsrud, Marisa J. (LARC-E3)[RSES]" userId="1b1cb6bd-eaaa-4051-8cbf-4cc1e9d80411" providerId="ADAL" clId="{3615B816-661F-4FAA-85BD-0FC075E25CE7}" dt="2024-07-24T17:08:38.925" v="120" actId="1038"/>
          <ac:spMkLst>
            <pc:docMk/>
            <pc:sldMk cId="299766956" sldId="323"/>
            <ac:spMk id="17" creationId="{35065FA3-46B0-F2CB-547D-82F5A7A33207}"/>
          </ac:spMkLst>
        </pc:spChg>
        <pc:spChg chg="add mod">
          <ac:chgData name="Smedsrud, Marisa J. (LARC-E3)[RSES]" userId="1b1cb6bd-eaaa-4051-8cbf-4cc1e9d80411" providerId="ADAL" clId="{3615B816-661F-4FAA-85BD-0FC075E25CE7}" dt="2024-07-24T17:08:29.268" v="96" actId="1038"/>
          <ac:spMkLst>
            <pc:docMk/>
            <pc:sldMk cId="299766956" sldId="323"/>
            <ac:spMk id="18" creationId="{F6BC3435-2ED2-CB45-5B58-ACEE58E9DAEF}"/>
          </ac:spMkLst>
        </pc:spChg>
        <pc:picChg chg="add del mod">
          <ac:chgData name="Smedsrud, Marisa J. (LARC-E3)[RSES]" userId="1b1cb6bd-eaaa-4051-8cbf-4cc1e9d80411" providerId="ADAL" clId="{3615B816-661F-4FAA-85BD-0FC075E25CE7}" dt="2024-07-24T17:08:01.805" v="92"/>
          <ac:picMkLst>
            <pc:docMk/>
            <pc:sldMk cId="299766956" sldId="323"/>
            <ac:picMk id="3" creationId="{E0B67C81-0848-571B-EF65-856E43719A9B}"/>
          </ac:picMkLst>
        </pc:picChg>
        <pc:picChg chg="del">
          <ac:chgData name="Smedsrud, Marisa J. (LARC-E3)[RSES]" userId="1b1cb6bd-eaaa-4051-8cbf-4cc1e9d80411" providerId="ADAL" clId="{3615B816-661F-4FAA-85BD-0FC075E25CE7}" dt="2024-07-24T17:07:18.580" v="85" actId="478"/>
          <ac:picMkLst>
            <pc:docMk/>
            <pc:sldMk cId="299766956" sldId="323"/>
            <ac:picMk id="7" creationId="{8F8531D3-BBCD-46FB-42D2-E6DC9B676BE8}"/>
          </ac:picMkLst>
        </pc:picChg>
        <pc:picChg chg="add mod">
          <ac:chgData name="Smedsrud, Marisa J. (LARC-E3)[RSES]" userId="1b1cb6bd-eaaa-4051-8cbf-4cc1e9d80411" providerId="ADAL" clId="{3615B816-661F-4FAA-85BD-0FC075E25CE7}" dt="2024-07-24T17:07:36.010" v="89" actId="14100"/>
          <ac:picMkLst>
            <pc:docMk/>
            <pc:sldMk cId="299766956" sldId="323"/>
            <ac:picMk id="3074" creationId="{9A00F772-DD59-9E55-402C-D9CDA2BCB889}"/>
          </ac:picMkLst>
        </pc:picChg>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4T15:46:50.010" v="32"/>
              <pc2:cmMkLst xmlns:pc2="http://schemas.microsoft.com/office/powerpoint/2019/9/main/command">
                <pc:docMk/>
                <pc:sldMk cId="299766956" sldId="323"/>
                <pc2:cmMk id="{D9375B5C-11C8-4F32-AC03-78EFCC02C27B}"/>
              </pc2:cmMkLst>
            </pc226:cmChg>
            <pc226:cmChg xmlns:pc226="http://schemas.microsoft.com/office/powerpoint/2022/06/main/command" chg="del">
              <pc226:chgData name="Smedsrud, Marisa J. (LARC-E3)[RSES]" userId="1b1cb6bd-eaaa-4051-8cbf-4cc1e9d80411" providerId="ADAL" clId="{3615B816-661F-4FAA-85BD-0FC075E25CE7}" dt="2024-07-24T16:18:19.290" v="83"/>
              <pc2:cmMkLst xmlns:pc2="http://schemas.microsoft.com/office/powerpoint/2019/9/main/command">
                <pc:docMk/>
                <pc:sldMk cId="299766956" sldId="323"/>
                <pc2:cmMk id="{3E099B5D-C2FF-4D55-8913-A4F2AE778A11}"/>
              </pc2:cmMkLst>
            </pc226:cmChg>
            <pc226:cmChg xmlns:pc226="http://schemas.microsoft.com/office/powerpoint/2022/06/main/command" chg="del">
              <pc226:chgData name="Smedsrud, Marisa J. (LARC-E3)[RSES]" userId="1b1cb6bd-eaaa-4051-8cbf-4cc1e9d80411" providerId="ADAL" clId="{3615B816-661F-4FAA-85BD-0FC075E25CE7}" dt="2024-07-24T17:07:15.185" v="84"/>
              <pc2:cmMkLst xmlns:pc2="http://schemas.microsoft.com/office/powerpoint/2019/9/main/command">
                <pc:docMk/>
                <pc:sldMk cId="299766956" sldId="323"/>
                <pc2:cmMk id="{F3BC2790-F7BE-4F38-8161-D209F0001A8A}"/>
              </pc2:cmMkLst>
            </pc226:cmChg>
          </p:ext>
        </pc:extLst>
      </pc:sldChg>
      <pc:sldChg chg="modSp mod delCm modCm modNotesTx">
        <pc:chgData name="Smedsrud, Marisa J. (LARC-E3)[RSES]" userId="1b1cb6bd-eaaa-4051-8cbf-4cc1e9d80411" providerId="ADAL" clId="{3615B816-661F-4FAA-85BD-0FC075E25CE7}" dt="2024-07-25T19:03:08.078" v="821"/>
        <pc:sldMkLst>
          <pc:docMk/>
          <pc:sldMk cId="3164407286" sldId="325"/>
        </pc:sldMkLst>
        <pc:spChg chg="mod">
          <ac:chgData name="Smedsrud, Marisa J. (LARC-E3)[RSES]" userId="1b1cb6bd-eaaa-4051-8cbf-4cc1e9d80411" providerId="ADAL" clId="{3615B816-661F-4FAA-85BD-0FC075E25CE7}" dt="2024-07-24T15:45:45.796" v="29" actId="20577"/>
          <ac:spMkLst>
            <pc:docMk/>
            <pc:sldMk cId="3164407286" sldId="325"/>
            <ac:spMk id="2" creationId="{60E773C5-0B97-AEF2-B61D-6B7BC8090E68}"/>
          </ac:spMkLst>
        </pc:spChg>
        <pc:spChg chg="mod">
          <ac:chgData name="Smedsrud, Marisa J. (LARC-E3)[RSES]" userId="1b1cb6bd-eaaa-4051-8cbf-4cc1e9d80411" providerId="ADAL" clId="{3615B816-661F-4FAA-85BD-0FC075E25CE7}" dt="2024-07-25T18:54:12.695" v="573" actId="20577"/>
          <ac:spMkLst>
            <pc:docMk/>
            <pc:sldMk cId="3164407286" sldId="325"/>
            <ac:spMk id="29" creationId="{54674796-EB6B-FFDE-7562-BE87E19AAC5D}"/>
          </ac:spMkLst>
        </pc:spChg>
        <pc:extLst>
          <p:ext xmlns:p="http://schemas.openxmlformats.org/presentationml/2006/main" uri="{D6D511B9-2390-475A-947B-AFAB55BFBCF1}">
            <pc226:cmChg xmlns:pc226="http://schemas.microsoft.com/office/powerpoint/2022/06/main/command" chg="del mod">
              <pc226:chgData name="Smedsrud, Marisa J. (LARC-E3)[RSES]" userId="1b1cb6bd-eaaa-4051-8cbf-4cc1e9d80411" providerId="ADAL" clId="{3615B816-661F-4FAA-85BD-0FC075E25CE7}" dt="2024-07-25T19:03:08.078" v="821"/>
              <pc2:cmMkLst xmlns:pc2="http://schemas.microsoft.com/office/powerpoint/2019/9/main/command">
                <pc:docMk/>
                <pc:sldMk cId="3164407286" sldId="325"/>
                <pc2:cmMk id="{B3CD9346-9272-49A4-9957-006A9C4F655E}"/>
              </pc2:cmMkLst>
            </pc226:cmChg>
            <pc226:cmChg xmlns:pc226="http://schemas.microsoft.com/office/powerpoint/2022/06/main/command" chg="del">
              <pc226:chgData name="Smedsrud, Marisa J. (LARC-E3)[RSES]" userId="1b1cb6bd-eaaa-4051-8cbf-4cc1e9d80411" providerId="ADAL" clId="{3615B816-661F-4FAA-85BD-0FC075E25CE7}" dt="2024-07-24T15:46:45.732" v="31"/>
              <pc2:cmMkLst xmlns:pc2="http://schemas.microsoft.com/office/powerpoint/2019/9/main/command">
                <pc:docMk/>
                <pc:sldMk cId="3164407286" sldId="325"/>
                <pc2:cmMk id="{AF7127B1-1383-43BB-BD94-961D0DD6C86E}"/>
              </pc2:cmMkLst>
            </pc226:cmChg>
            <pc226:cmChg xmlns:pc226="http://schemas.microsoft.com/office/powerpoint/2022/06/main/command" chg="del">
              <pc226:chgData name="Smedsrud, Marisa J. (LARC-E3)[RSES]" userId="1b1cb6bd-eaaa-4051-8cbf-4cc1e9d80411" providerId="ADAL" clId="{3615B816-661F-4FAA-85BD-0FC075E25CE7}" dt="2024-07-24T16:18:15.298" v="82"/>
              <pc2:cmMkLst xmlns:pc2="http://schemas.microsoft.com/office/powerpoint/2019/9/main/command">
                <pc:docMk/>
                <pc:sldMk cId="3164407286" sldId="325"/>
                <pc2:cmMk id="{1CBC1CCC-24F7-4FB2-AA36-EF519F6A868C}"/>
              </pc2:cmMkLst>
              <pc226:cmRplyChg chg="add">
                <pc226:chgData name="Smedsrud, Marisa J. (LARC-E3)[RSES]" userId="1b1cb6bd-eaaa-4051-8cbf-4cc1e9d80411" providerId="ADAL" clId="{3615B816-661F-4FAA-85BD-0FC075E25CE7}" dt="2024-07-24T15:46:40.890" v="30"/>
                <pc2:cmRplyMkLst xmlns:pc2="http://schemas.microsoft.com/office/powerpoint/2019/9/main/command">
                  <pc:docMk/>
                  <pc:sldMk cId="3164407286" sldId="325"/>
                  <pc2:cmMk id="{1CBC1CCC-24F7-4FB2-AA36-EF519F6A868C}"/>
                  <pc2:cmRplyMk id="{FCA63D58-73E7-40DD-8B20-27F9183172E3}"/>
                </pc2:cmRplyMkLst>
              </pc226:cmRplyChg>
            </pc226:cmChg>
          </p:ext>
        </pc:extLst>
      </pc:sldChg>
      <pc:sldChg chg="modSp mod delCm">
        <pc:chgData name="Smedsrud, Marisa J. (LARC-E3)[RSES]" userId="1b1cb6bd-eaaa-4051-8cbf-4cc1e9d80411" providerId="ADAL" clId="{3615B816-661F-4FAA-85BD-0FC075E25CE7}" dt="2024-07-24T15:45:05.579" v="9"/>
        <pc:sldMkLst>
          <pc:docMk/>
          <pc:sldMk cId="731665115" sldId="327"/>
        </pc:sldMkLst>
        <pc:spChg chg="mod">
          <ac:chgData name="Smedsrud, Marisa J. (LARC-E3)[RSES]" userId="1b1cb6bd-eaaa-4051-8cbf-4cc1e9d80411" providerId="ADAL" clId="{3615B816-661F-4FAA-85BD-0FC075E25CE7}" dt="2024-07-24T15:45:01.882" v="8" actId="12"/>
          <ac:spMkLst>
            <pc:docMk/>
            <pc:sldMk cId="731665115" sldId="327"/>
            <ac:spMk id="4" creationId="{62F9DE20-0FF7-B7CA-884F-71E7D842364F}"/>
          </ac:spMkLst>
        </pc:spChg>
        <pc:extLst>
          <p:ext xmlns:p="http://schemas.openxmlformats.org/presentationml/2006/main" uri="{D6D511B9-2390-475A-947B-AFAB55BFBCF1}">
            <pc226:cmChg xmlns:pc226="http://schemas.microsoft.com/office/powerpoint/2022/06/main/command" chg="del">
              <pc226:chgData name="Smedsrud, Marisa J. (LARC-E3)[RSES]" userId="1b1cb6bd-eaaa-4051-8cbf-4cc1e9d80411" providerId="ADAL" clId="{3615B816-661F-4FAA-85BD-0FC075E25CE7}" dt="2024-07-24T15:45:05.579" v="9"/>
              <pc2:cmMkLst xmlns:pc2="http://schemas.microsoft.com/office/powerpoint/2019/9/main/command">
                <pc:docMk/>
                <pc:sldMk cId="731665115" sldId="327"/>
                <pc2:cmMk id="{83D859C3-1826-43B1-B021-56078952947E}"/>
              </pc2:cmMkLst>
            </pc226:cmChg>
          </p:ext>
        </pc:extLst>
      </pc:sldChg>
      <pc:sldChg chg="addSp modSp mod modCm modNotesTx">
        <pc:chgData name="Smedsrud, Marisa J. (LARC-E3)[RSES]" userId="1b1cb6bd-eaaa-4051-8cbf-4cc1e9d80411" providerId="ADAL" clId="{3615B816-661F-4FAA-85BD-0FC075E25CE7}" dt="2024-07-25T18:31:37.725" v="324" actId="20577"/>
        <pc:sldMkLst>
          <pc:docMk/>
          <pc:sldMk cId="895519832" sldId="328"/>
        </pc:sldMkLst>
        <pc:spChg chg="mod">
          <ac:chgData name="Smedsrud, Marisa J. (LARC-E3)[RSES]" userId="1b1cb6bd-eaaa-4051-8cbf-4cc1e9d80411" providerId="ADAL" clId="{3615B816-661F-4FAA-85BD-0FC075E25CE7}" dt="2024-07-25T14:54:58.115" v="146" actId="1036"/>
          <ac:spMkLst>
            <pc:docMk/>
            <pc:sldMk cId="895519832" sldId="328"/>
            <ac:spMk id="15" creationId="{33990B70-FCEF-4AEC-20B9-C081490D15BF}"/>
          </ac:spMkLst>
        </pc:spChg>
        <pc:spChg chg="mod">
          <ac:chgData name="Smedsrud, Marisa J. (LARC-E3)[RSES]" userId="1b1cb6bd-eaaa-4051-8cbf-4cc1e9d80411" providerId="ADAL" clId="{3615B816-661F-4FAA-85BD-0FC075E25CE7}" dt="2024-07-25T14:55:26.623" v="147" actId="207"/>
          <ac:spMkLst>
            <pc:docMk/>
            <pc:sldMk cId="895519832" sldId="328"/>
            <ac:spMk id="20" creationId="{B0C1B832-416D-FBA5-B847-D64D6603CD6B}"/>
          </ac:spMkLst>
        </pc:spChg>
        <pc:spChg chg="mod">
          <ac:chgData name="Smedsrud, Marisa J. (LARC-E3)[RSES]" userId="1b1cb6bd-eaaa-4051-8cbf-4cc1e9d80411" providerId="ADAL" clId="{3615B816-661F-4FAA-85BD-0FC075E25CE7}" dt="2024-07-25T14:55:45.886" v="148" actId="207"/>
          <ac:spMkLst>
            <pc:docMk/>
            <pc:sldMk cId="895519832" sldId="328"/>
            <ac:spMk id="22" creationId="{BEEBDFE7-D920-61ED-CF77-4DC666C853D5}"/>
          </ac:spMkLst>
        </pc:spChg>
        <pc:spChg chg="mod">
          <ac:chgData name="Smedsrud, Marisa J. (LARC-E3)[RSES]" userId="1b1cb6bd-eaaa-4051-8cbf-4cc1e9d80411" providerId="ADAL" clId="{3615B816-661F-4FAA-85BD-0FC075E25CE7}" dt="2024-07-25T14:56:07.930" v="149" actId="207"/>
          <ac:spMkLst>
            <pc:docMk/>
            <pc:sldMk cId="895519832" sldId="328"/>
            <ac:spMk id="28" creationId="{D2029A48-995A-4963-C41D-EDABA88A5588}"/>
          </ac:spMkLst>
        </pc:spChg>
        <pc:spChg chg="add mod">
          <ac:chgData name="Smedsrud, Marisa J. (LARC-E3)[RSES]" userId="1b1cb6bd-eaaa-4051-8cbf-4cc1e9d80411" providerId="ADAL" clId="{3615B816-661F-4FAA-85BD-0FC075E25CE7}" dt="2024-07-25T14:56:44.506" v="156" actId="255"/>
          <ac:spMkLst>
            <pc:docMk/>
            <pc:sldMk cId="895519832" sldId="328"/>
            <ac:spMk id="32" creationId="{07172149-00B0-DC86-8351-FBA16CF44A1E}"/>
          </ac:spMkLst>
        </pc:spChg>
        <pc:spChg chg="add mod">
          <ac:chgData name="Smedsrud, Marisa J. (LARC-E3)[RSES]" userId="1b1cb6bd-eaaa-4051-8cbf-4cc1e9d80411" providerId="ADAL" clId="{3615B816-661F-4FAA-85BD-0FC075E25CE7}" dt="2024-07-25T14:57:06.125" v="170" actId="1038"/>
          <ac:spMkLst>
            <pc:docMk/>
            <pc:sldMk cId="895519832" sldId="328"/>
            <ac:spMk id="33" creationId="{36C17604-E70D-C5F1-85D7-39760ED71723}"/>
          </ac:spMkLst>
        </pc:spChg>
        <pc:spChg chg="add mod">
          <ac:chgData name="Smedsrud, Marisa J. (LARC-E3)[RSES]" userId="1b1cb6bd-eaaa-4051-8cbf-4cc1e9d80411" providerId="ADAL" clId="{3615B816-661F-4FAA-85BD-0FC075E25CE7}" dt="2024-07-25T18:28:59.088" v="217" actId="1038"/>
          <ac:spMkLst>
            <pc:docMk/>
            <pc:sldMk cId="895519832" sldId="328"/>
            <ac:spMk id="34" creationId="{88682CF7-E166-CF53-E369-36AE88CD1449}"/>
          </ac:spMkLst>
        </pc:spChg>
        <pc:extLst>
          <p:ext xmlns:p="http://schemas.openxmlformats.org/presentationml/2006/main" uri="{D6D511B9-2390-475A-947B-AFAB55BFBCF1}">
            <pc226:cmChg xmlns:pc226="http://schemas.microsoft.com/office/powerpoint/2022/06/main/command" chg="">
              <pc226:chgData name="Smedsrud, Marisa J. (LARC-E3)[RSES]" userId="1b1cb6bd-eaaa-4051-8cbf-4cc1e9d80411" providerId="ADAL" clId="{3615B816-661F-4FAA-85BD-0FC075E25CE7}" dt="2024-07-25T14:59:52.913" v="190"/>
              <pc2:cmMkLst xmlns:pc2="http://schemas.microsoft.com/office/powerpoint/2019/9/main/command">
                <pc:docMk/>
                <pc:sldMk cId="895519832" sldId="328"/>
                <pc2:cmMk id="{02C3190D-B73D-4880-B35E-044C1B356253}"/>
              </pc2:cmMkLst>
              <pc226:cmRplyChg chg="add">
                <pc226:chgData name="Smedsrud, Marisa J. (LARC-E3)[RSES]" userId="1b1cb6bd-eaaa-4051-8cbf-4cc1e9d80411" providerId="ADAL" clId="{3615B816-661F-4FAA-85BD-0FC075E25CE7}" dt="2024-07-25T14:59:52.913" v="190"/>
                <pc2:cmRplyMkLst xmlns:pc2="http://schemas.microsoft.com/office/powerpoint/2019/9/main/command">
                  <pc:docMk/>
                  <pc:sldMk cId="895519832" sldId="328"/>
                  <pc2:cmMk id="{02C3190D-B73D-4880-B35E-044C1B356253}"/>
                  <pc2:cmRplyMk id="{0DE1AA3C-C069-476A-92A8-10670122728E}"/>
                </pc2:cmRplyMkLst>
              </pc226:cmRplyChg>
            </pc226:cmChg>
          </p:ext>
        </pc:extLst>
      </pc:sldChg>
      <pc:sldChg chg="addSp modSp mod modCm modNotesTx">
        <pc:chgData name="Smedsrud, Marisa J. (LARC-E3)[RSES]" userId="1b1cb6bd-eaaa-4051-8cbf-4cc1e9d80411" providerId="ADAL" clId="{3615B816-661F-4FAA-85BD-0FC075E25CE7}" dt="2024-07-25T19:59:37.616" v="1073"/>
        <pc:sldMkLst>
          <pc:docMk/>
          <pc:sldMk cId="172137814" sldId="329"/>
        </pc:sldMkLst>
        <pc:spChg chg="mod">
          <ac:chgData name="Smedsrud, Marisa J. (LARC-E3)[RSES]" userId="1b1cb6bd-eaaa-4051-8cbf-4cc1e9d80411" providerId="ADAL" clId="{3615B816-661F-4FAA-85BD-0FC075E25CE7}" dt="2024-07-25T19:24:21.576" v="998" actId="21"/>
          <ac:spMkLst>
            <pc:docMk/>
            <pc:sldMk cId="172137814" sldId="329"/>
            <ac:spMk id="4" creationId="{786F2051-2304-2BDA-B5E4-3FA26BC0A9E6}"/>
          </ac:spMkLst>
        </pc:spChg>
        <pc:spChg chg="mod">
          <ac:chgData name="Smedsrud, Marisa J. (LARC-E3)[RSES]" userId="1b1cb6bd-eaaa-4051-8cbf-4cc1e9d80411" providerId="ADAL" clId="{3615B816-661F-4FAA-85BD-0FC075E25CE7}" dt="2024-07-25T19:24:55.125" v="1023" actId="20577"/>
          <ac:spMkLst>
            <pc:docMk/>
            <pc:sldMk cId="172137814" sldId="329"/>
            <ac:spMk id="5" creationId="{2CC3376A-4885-228A-CF4F-512D8F954789}"/>
          </ac:spMkLst>
        </pc:spChg>
        <pc:spChg chg="add mod">
          <ac:chgData name="Smedsrud, Marisa J. (LARC-E3)[RSES]" userId="1b1cb6bd-eaaa-4051-8cbf-4cc1e9d80411" providerId="ADAL" clId="{3615B816-661F-4FAA-85BD-0FC075E25CE7}" dt="2024-07-25T19:25:12.433" v="1030" actId="255"/>
          <ac:spMkLst>
            <pc:docMk/>
            <pc:sldMk cId="172137814" sldId="329"/>
            <ac:spMk id="6" creationId="{D1A8266B-762A-3A3E-145B-53F3C6CDF78D}"/>
          </ac:spMkLst>
        </pc:spChg>
        <pc:spChg chg="add mod">
          <ac:chgData name="Smedsrud, Marisa J. (LARC-E3)[RSES]" userId="1b1cb6bd-eaaa-4051-8cbf-4cc1e9d80411" providerId="ADAL" clId="{3615B816-661F-4FAA-85BD-0FC075E25CE7}" dt="2024-07-25T19:25:19.239" v="1031" actId="1076"/>
          <ac:spMkLst>
            <pc:docMk/>
            <pc:sldMk cId="172137814" sldId="329"/>
            <ac:spMk id="15" creationId="{AF4B99E5-4582-80BD-23F4-2076626341EF}"/>
          </ac:spMkLst>
        </pc:spChg>
        <pc:spChg chg="mod">
          <ac:chgData name="Smedsrud, Marisa J. (LARC-E3)[RSES]" userId="1b1cb6bd-eaaa-4051-8cbf-4cc1e9d80411" providerId="ADAL" clId="{3615B816-661F-4FAA-85BD-0FC075E25CE7}" dt="2024-07-25T19:26:12.978" v="1056" actId="20577"/>
          <ac:spMkLst>
            <pc:docMk/>
            <pc:sldMk cId="172137814" sldId="329"/>
            <ac:spMk id="20" creationId="{B8CD2C59-DE38-432E-6585-CF7EFD85B55C}"/>
          </ac:spMkLst>
        </pc:spChg>
        <pc:extLst>
          <p:ext xmlns:p="http://schemas.openxmlformats.org/presentationml/2006/main" uri="{D6D511B9-2390-475A-947B-AFAB55BFBCF1}">
            <pc226:cmChg xmlns:pc226="http://schemas.microsoft.com/office/powerpoint/2022/06/main/command" chg="">
              <pc226:chgData name="Smedsrud, Marisa J. (LARC-E3)[RSES]" userId="1b1cb6bd-eaaa-4051-8cbf-4cc1e9d80411" providerId="ADAL" clId="{3615B816-661F-4FAA-85BD-0FC075E25CE7}" dt="2024-07-25T19:33:52.389" v="1070"/>
              <pc2:cmMkLst xmlns:pc2="http://schemas.microsoft.com/office/powerpoint/2019/9/main/command">
                <pc:docMk/>
                <pc:sldMk cId="172137814" sldId="329"/>
                <pc2:cmMk id="{123809D1-58DF-4371-852C-024857C88B3E}"/>
              </pc2:cmMkLst>
              <pc226:cmRplyChg chg="add">
                <pc226:chgData name="Smedsrud, Marisa J. (LARC-E3)[RSES]" userId="1b1cb6bd-eaaa-4051-8cbf-4cc1e9d80411" providerId="ADAL" clId="{3615B816-661F-4FAA-85BD-0FC075E25CE7}" dt="2024-07-25T19:33:52.389" v="1070"/>
                <pc2:cmRplyMkLst xmlns:pc2="http://schemas.microsoft.com/office/powerpoint/2019/9/main/command">
                  <pc:docMk/>
                  <pc:sldMk cId="172137814" sldId="329"/>
                  <pc2:cmMk id="{123809D1-58DF-4371-852C-024857C88B3E}"/>
                  <pc2:cmRplyMk id="{380E7603-20FF-4702-813A-35E8380E9C08}"/>
                </pc2:cmRplyMkLst>
              </pc226:cmRplyChg>
            </pc226:cmChg>
          </p:ext>
        </pc:extLst>
      </pc:sldChg>
      <pc:sldChg chg="modSp add del mod">
        <pc:chgData name="Smedsrud, Marisa J. (LARC-E3)[RSES]" userId="1b1cb6bd-eaaa-4051-8cbf-4cc1e9d80411" providerId="ADAL" clId="{3615B816-661F-4FAA-85BD-0FC075E25CE7}" dt="2024-07-25T19:01:38.747" v="809" actId="2696"/>
        <pc:sldMkLst>
          <pc:docMk/>
          <pc:sldMk cId="3120537379" sldId="333"/>
        </pc:sldMkLst>
        <pc:spChg chg="mod">
          <ac:chgData name="Smedsrud, Marisa J. (LARC-E3)[RSES]" userId="1b1cb6bd-eaaa-4051-8cbf-4cc1e9d80411" providerId="ADAL" clId="{3615B816-661F-4FAA-85BD-0FC075E25CE7}" dt="2024-07-25T18:49:06.059" v="454" actId="20577"/>
          <ac:spMkLst>
            <pc:docMk/>
            <pc:sldMk cId="3120537379" sldId="333"/>
            <ac:spMk id="4" creationId="{17C0564B-862C-4806-894A-82D42DB1EE2C}"/>
          </ac:spMkLst>
        </pc:spChg>
      </pc:sldChg>
      <pc:sldChg chg="modSp add mod">
        <pc:chgData name="Smedsrud, Marisa J. (LARC-E3)[RSES]" userId="1b1cb6bd-eaaa-4051-8cbf-4cc1e9d80411" providerId="ADAL" clId="{3615B816-661F-4FAA-85BD-0FC075E25CE7}" dt="2024-07-25T19:02:39.227" v="815" actId="1076"/>
        <pc:sldMkLst>
          <pc:docMk/>
          <pc:sldMk cId="829399097" sldId="334"/>
        </pc:sldMkLst>
        <pc:spChg chg="mod">
          <ac:chgData name="Smedsrud, Marisa J. (LARC-E3)[RSES]" userId="1b1cb6bd-eaaa-4051-8cbf-4cc1e9d80411" providerId="ADAL" clId="{3615B816-661F-4FAA-85BD-0FC075E25CE7}" dt="2024-07-25T19:02:39.227" v="815" actId="1076"/>
          <ac:spMkLst>
            <pc:docMk/>
            <pc:sldMk cId="829399097" sldId="334"/>
            <ac:spMk id="40" creationId="{B16B4628-135A-5079-75D0-42A77937F3B0}"/>
          </ac:spMkLst>
        </pc:spChg>
      </pc:sldChg>
    </pc:docChg>
  </pc:docChgLst>
  <pc:docChgLst>
    <pc:chgData name="Ikram Morso" userId="S::ikram.morso@ama-inc.com::8bb9914c-a490-4c10-86d6-3bc33216fdd6" providerId="AD" clId="Web-{A1A44BB2-E830-3F42-08B3-D5E194553842}"/>
    <pc:docChg chg="addSld delSld modSld sldOrd">
      <pc:chgData name="Ikram Morso" userId="S::ikram.morso@ama-inc.com::8bb9914c-a490-4c10-86d6-3bc33216fdd6" providerId="AD" clId="Web-{A1A44BB2-E830-3F42-08B3-D5E194553842}" dt="2024-07-22T22:18:22.361" v="374"/>
      <pc:docMkLst>
        <pc:docMk/>
      </pc:docMkLst>
      <pc:sldChg chg="ord">
        <pc:chgData name="Ikram Morso" userId="S::ikram.morso@ama-inc.com::8bb9914c-a490-4c10-86d6-3bc33216fdd6" providerId="AD" clId="Web-{A1A44BB2-E830-3F42-08B3-D5E194553842}" dt="2024-07-22T18:03:18.927" v="34"/>
        <pc:sldMkLst>
          <pc:docMk/>
          <pc:sldMk cId="1638225956" sldId="281"/>
        </pc:sldMkLst>
      </pc:sldChg>
      <pc:sldChg chg="del">
        <pc:chgData name="Ikram Morso" userId="S::ikram.morso@ama-inc.com::8bb9914c-a490-4c10-86d6-3bc33216fdd6" providerId="AD" clId="Web-{A1A44BB2-E830-3F42-08B3-D5E194553842}" dt="2024-07-22T20:19:37.563" v="334"/>
        <pc:sldMkLst>
          <pc:docMk/>
          <pc:sldMk cId="3447048550" sldId="296"/>
        </pc:sldMkLst>
      </pc:sldChg>
      <pc:sldChg chg="delSp ord">
        <pc:chgData name="Ikram Morso" userId="S::ikram.morso@ama-inc.com::8bb9914c-a490-4c10-86d6-3bc33216fdd6" providerId="AD" clId="Web-{A1A44BB2-E830-3F42-08B3-D5E194553842}" dt="2024-07-22T20:48:24.659" v="347"/>
        <pc:sldMkLst>
          <pc:docMk/>
          <pc:sldMk cId="3478226230" sldId="299"/>
        </pc:sldMkLst>
        <pc:spChg chg="del">
          <ac:chgData name="Ikram Morso" userId="S::ikram.morso@ama-inc.com::8bb9914c-a490-4c10-86d6-3bc33216fdd6" providerId="AD" clId="Web-{A1A44BB2-E830-3F42-08B3-D5E194553842}" dt="2024-07-22T20:48:24.659" v="347"/>
          <ac:spMkLst>
            <pc:docMk/>
            <pc:sldMk cId="3478226230" sldId="299"/>
            <ac:spMk id="3" creationId="{12B1A4D9-1868-7BD6-0863-DF32089BFD23}"/>
          </ac:spMkLst>
        </pc:spChg>
      </pc:sldChg>
      <pc:sldChg chg="addSp modSp ord">
        <pc:chgData name="Ikram Morso" userId="S::ikram.morso@ama-inc.com::8bb9914c-a490-4c10-86d6-3bc33216fdd6" providerId="AD" clId="Web-{A1A44BB2-E830-3F42-08B3-D5E194553842}" dt="2024-07-22T22:18:22.361" v="374"/>
        <pc:sldMkLst>
          <pc:docMk/>
          <pc:sldMk cId="1642679567" sldId="304"/>
        </pc:sldMkLst>
        <pc:spChg chg="mod">
          <ac:chgData name="Ikram Morso" userId="S::ikram.morso@ama-inc.com::8bb9914c-a490-4c10-86d6-3bc33216fdd6" providerId="AD" clId="Web-{A1A44BB2-E830-3F42-08B3-D5E194553842}" dt="2024-07-22T21:59:28.842" v="373" actId="1076"/>
          <ac:spMkLst>
            <pc:docMk/>
            <pc:sldMk cId="1642679567" sldId="304"/>
            <ac:spMk id="31" creationId="{86419F4D-7EA7-28E1-FCE7-7BC23DAC2B4B}"/>
          </ac:spMkLst>
        </pc:spChg>
        <pc:picChg chg="add mod">
          <ac:chgData name="Ikram Morso" userId="S::ikram.morso@ama-inc.com::8bb9914c-a490-4c10-86d6-3bc33216fdd6" providerId="AD" clId="Web-{A1A44BB2-E830-3F42-08B3-D5E194553842}" dt="2024-07-22T18:02:58.474" v="33" actId="1076"/>
          <ac:picMkLst>
            <pc:docMk/>
            <pc:sldMk cId="1642679567" sldId="304"/>
            <ac:picMk id="2" creationId="{3AC9E9ED-797B-782E-9B70-D1EFC9A26526}"/>
          </ac:picMkLst>
        </pc:picChg>
        <pc:cxnChg chg="mod">
          <ac:chgData name="Ikram Morso" userId="S::ikram.morso@ama-inc.com::8bb9914c-a490-4c10-86d6-3bc33216fdd6" providerId="AD" clId="Web-{A1A44BB2-E830-3F42-08B3-D5E194553842}" dt="2024-07-22T22:18:22.361" v="374"/>
          <ac:cxnSpMkLst>
            <pc:docMk/>
            <pc:sldMk cId="1642679567" sldId="304"/>
            <ac:cxnSpMk id="34" creationId="{F50E6AE1-9D26-52CB-ED07-337432E40C0C}"/>
          </ac:cxnSpMkLst>
        </pc:cxnChg>
      </pc:sldChg>
      <pc:sldChg chg="ord">
        <pc:chgData name="Ikram Morso" userId="S::ikram.morso@ama-inc.com::8bb9914c-a490-4c10-86d6-3bc33216fdd6" providerId="AD" clId="Web-{A1A44BB2-E830-3F42-08B3-D5E194553842}" dt="2024-07-22T19:55:52.792" v="308"/>
        <pc:sldMkLst>
          <pc:docMk/>
          <pc:sldMk cId="2613166702" sldId="313"/>
        </pc:sldMkLst>
      </pc:sldChg>
      <pc:sldChg chg="addSp delSp modSp new del">
        <pc:chgData name="Ikram Morso" userId="S::ikram.morso@ama-inc.com::8bb9914c-a490-4c10-86d6-3bc33216fdd6" providerId="AD" clId="Web-{A1A44BB2-E830-3F42-08B3-D5E194553842}" dt="2024-07-22T17:30:40.472" v="21"/>
        <pc:sldMkLst>
          <pc:docMk/>
          <pc:sldMk cId="2376852725" sldId="317"/>
        </pc:sldMkLst>
        <pc:spChg chg="del">
          <ac:chgData name="Ikram Morso" userId="S::ikram.morso@ama-inc.com::8bb9914c-a490-4c10-86d6-3bc33216fdd6" providerId="AD" clId="Web-{A1A44BB2-E830-3F42-08B3-D5E194553842}" dt="2024-07-22T17:28:28.018" v="1"/>
          <ac:spMkLst>
            <pc:docMk/>
            <pc:sldMk cId="2376852725" sldId="317"/>
            <ac:spMk id="3" creationId="{BD6C0D4A-8978-0B4E-900C-1965EAE726D9}"/>
          </ac:spMkLst>
        </pc:spChg>
        <pc:picChg chg="add del mod">
          <ac:chgData name="Ikram Morso" userId="S::ikram.morso@ama-inc.com::8bb9914c-a490-4c10-86d6-3bc33216fdd6" providerId="AD" clId="Web-{A1A44BB2-E830-3F42-08B3-D5E194553842}" dt="2024-07-22T17:29:30.394" v="13"/>
          <ac:picMkLst>
            <pc:docMk/>
            <pc:sldMk cId="2376852725" sldId="317"/>
            <ac:picMk id="4" creationId="{172B27B2-2AEF-7F1E-7FAD-4EB501755428}"/>
          </ac:picMkLst>
        </pc:picChg>
      </pc:sldChg>
      <pc:sldChg chg="addSp delSp modSp new add del">
        <pc:chgData name="Ikram Morso" userId="S::ikram.morso@ama-inc.com::8bb9914c-a490-4c10-86d6-3bc33216fdd6" providerId="AD" clId="Web-{A1A44BB2-E830-3F42-08B3-D5E194553842}" dt="2024-07-22T19:17:17.887" v="299" actId="20577"/>
        <pc:sldMkLst>
          <pc:docMk/>
          <pc:sldMk cId="1678298001" sldId="318"/>
        </pc:sldMkLst>
        <pc:spChg chg="del">
          <ac:chgData name="Ikram Morso" userId="S::ikram.morso@ama-inc.com::8bb9914c-a490-4c10-86d6-3bc33216fdd6" providerId="AD" clId="Web-{A1A44BB2-E830-3F42-08B3-D5E194553842}" dt="2024-07-22T17:28:48.847" v="5"/>
          <ac:spMkLst>
            <pc:docMk/>
            <pc:sldMk cId="1678298001" sldId="318"/>
            <ac:spMk id="3" creationId="{2F5F267F-AA3C-A636-4CE1-DB2C5AFF25D7}"/>
          </ac:spMkLst>
        </pc:spChg>
        <pc:spChg chg="add mod">
          <ac:chgData name="Ikram Morso" userId="S::ikram.morso@ama-inc.com::8bb9914c-a490-4c10-86d6-3bc33216fdd6" providerId="AD" clId="Web-{A1A44BB2-E830-3F42-08B3-D5E194553842}" dt="2024-07-22T18:14:35.450" v="219" actId="1076"/>
          <ac:spMkLst>
            <pc:docMk/>
            <pc:sldMk cId="1678298001" sldId="318"/>
            <ac:spMk id="4" creationId="{83D24B5B-87BA-A8E4-889B-BC4C916EF002}"/>
          </ac:spMkLst>
        </pc:spChg>
        <pc:spChg chg="add mod">
          <ac:chgData name="Ikram Morso" userId="S::ikram.morso@ama-inc.com::8bb9914c-a490-4c10-86d6-3bc33216fdd6" providerId="AD" clId="Web-{A1A44BB2-E830-3F42-08B3-D5E194553842}" dt="2024-07-22T18:14:22.762" v="217" actId="1076"/>
          <ac:spMkLst>
            <pc:docMk/>
            <pc:sldMk cId="1678298001" sldId="318"/>
            <ac:spMk id="5" creationId="{EE429CF0-88EC-70EE-0C42-DB9F27E4CCAF}"/>
          </ac:spMkLst>
        </pc:spChg>
        <pc:spChg chg="add mod">
          <ac:chgData name="Ikram Morso" userId="S::ikram.morso@ama-inc.com::8bb9914c-a490-4c10-86d6-3bc33216fdd6" providerId="AD" clId="Web-{A1A44BB2-E830-3F42-08B3-D5E194553842}" dt="2024-07-22T19:17:17.887" v="299" actId="20577"/>
          <ac:spMkLst>
            <pc:docMk/>
            <pc:sldMk cId="1678298001" sldId="318"/>
            <ac:spMk id="8" creationId="{925D6F84-FB3E-10FE-B969-1C55CDF4D1B6}"/>
          </ac:spMkLst>
        </pc:spChg>
        <pc:spChg chg="add mod">
          <ac:chgData name="Ikram Morso" userId="S::ikram.morso@ama-inc.com::8bb9914c-a490-4c10-86d6-3bc33216fdd6" providerId="AD" clId="Web-{A1A44BB2-E830-3F42-08B3-D5E194553842}" dt="2024-07-22T18:14:06.011" v="214"/>
          <ac:spMkLst>
            <pc:docMk/>
            <pc:sldMk cId="1678298001" sldId="318"/>
            <ac:spMk id="9" creationId="{E825D08E-8DD9-5EB5-C6FB-F5B13D5AEEB6}"/>
          </ac:spMkLst>
        </pc:spChg>
        <pc:picChg chg="add mod">
          <ac:chgData name="Ikram Morso" userId="S::ikram.morso@ama-inc.com::8bb9914c-a490-4c10-86d6-3bc33216fdd6" providerId="AD" clId="Web-{A1A44BB2-E830-3F42-08B3-D5E194553842}" dt="2024-07-22T18:14:15.590" v="215"/>
          <ac:picMkLst>
            <pc:docMk/>
            <pc:sldMk cId="1678298001" sldId="318"/>
            <ac:picMk id="3" creationId="{16284B45-00CF-D8DC-66DA-790D44D75776}"/>
          </ac:picMkLst>
        </pc:picChg>
        <pc:picChg chg="add del">
          <ac:chgData name="Ikram Morso" userId="S::ikram.morso@ama-inc.com::8bb9914c-a490-4c10-86d6-3bc33216fdd6" providerId="AD" clId="Web-{A1A44BB2-E830-3F42-08B3-D5E194553842}" dt="2024-07-22T17:29:09.300" v="9"/>
          <ac:picMkLst>
            <pc:docMk/>
            <pc:sldMk cId="1678298001" sldId="318"/>
            <ac:picMk id="5" creationId="{D1647A17-0020-05B0-59EA-55E2D1A10E72}"/>
          </ac:picMkLst>
        </pc:picChg>
        <pc:picChg chg="add mod">
          <ac:chgData name="Ikram Morso" userId="S::ikram.morso@ama-inc.com::8bb9914c-a490-4c10-86d6-3bc33216fdd6" providerId="AD" clId="Web-{A1A44BB2-E830-3F42-08B3-D5E194553842}" dt="2024-07-22T18:02:20.816" v="31" actId="1076"/>
          <ac:picMkLst>
            <pc:docMk/>
            <pc:sldMk cId="1678298001" sldId="318"/>
            <ac:picMk id="6" creationId="{12CEE9B7-DDF1-79E1-993D-51C550C5E324}"/>
          </ac:picMkLst>
        </pc:picChg>
        <pc:picChg chg="add del">
          <ac:chgData name="Ikram Morso" userId="S::ikram.morso@ama-inc.com::8bb9914c-a490-4c10-86d6-3bc33216fdd6" providerId="AD" clId="Web-{A1A44BB2-E830-3F42-08B3-D5E194553842}" dt="2024-07-22T18:11:43.194" v="130"/>
          <ac:picMkLst>
            <pc:docMk/>
            <pc:sldMk cId="1678298001" sldId="318"/>
            <ac:picMk id="7" creationId="{F10DF857-AECE-61BA-2DC2-A12117B296FE}"/>
          </ac:picMkLst>
        </pc:picChg>
      </pc:sldChg>
      <pc:sldChg chg="modSp del">
        <pc:chgData name="Ikram Morso" userId="S::ikram.morso@ama-inc.com::8bb9914c-a490-4c10-86d6-3bc33216fdd6" providerId="AD" clId="Web-{A1A44BB2-E830-3F42-08B3-D5E194553842}" dt="2024-07-22T19:56:01.229" v="309"/>
        <pc:sldMkLst>
          <pc:docMk/>
          <pc:sldMk cId="3032610720" sldId="320"/>
        </pc:sldMkLst>
        <pc:picChg chg="mod">
          <ac:chgData name="Ikram Morso" userId="S::ikram.morso@ama-inc.com::8bb9914c-a490-4c10-86d6-3bc33216fdd6" providerId="AD" clId="Web-{A1A44BB2-E830-3F42-08B3-D5E194553842}" dt="2024-07-22T19:21:08.122" v="304" actId="1076"/>
          <ac:picMkLst>
            <pc:docMk/>
            <pc:sldMk cId="3032610720" sldId="320"/>
            <ac:picMk id="4" creationId="{54EDA87B-5DDF-D534-BC55-6E10C46F53B7}"/>
          </ac:picMkLst>
        </pc:picChg>
      </pc:sldChg>
      <pc:sldChg chg="del">
        <pc:chgData name="Ikram Morso" userId="S::ikram.morso@ama-inc.com::8bb9914c-a490-4c10-86d6-3bc33216fdd6" providerId="AD" clId="Web-{A1A44BB2-E830-3F42-08B3-D5E194553842}" dt="2024-07-22T19:56:03.011" v="310"/>
        <pc:sldMkLst>
          <pc:docMk/>
          <pc:sldMk cId="1050827347" sldId="321"/>
        </pc:sldMkLst>
      </pc:sldChg>
      <pc:sldChg chg="addSp modSp add ord">
        <pc:chgData name="Ikram Morso" userId="S::ikram.morso@ama-inc.com::8bb9914c-a490-4c10-86d6-3bc33216fdd6" providerId="AD" clId="Web-{A1A44BB2-E830-3F42-08B3-D5E194553842}" dt="2024-07-22T20:47:59.831" v="346" actId="1076"/>
        <pc:sldMkLst>
          <pc:docMk/>
          <pc:sldMk cId="3894492662" sldId="322"/>
        </pc:sldMkLst>
        <pc:spChg chg="add mod">
          <ac:chgData name="Ikram Morso" userId="S::ikram.morso@ama-inc.com::8bb9914c-a490-4c10-86d6-3bc33216fdd6" providerId="AD" clId="Web-{A1A44BB2-E830-3F42-08B3-D5E194553842}" dt="2024-07-22T20:19:26.953" v="333" actId="20577"/>
          <ac:spMkLst>
            <pc:docMk/>
            <pc:sldMk cId="3894492662" sldId="322"/>
            <ac:spMk id="3" creationId="{13FE49DD-9DAB-9D29-C536-6475AD5E6CAE}"/>
          </ac:spMkLst>
        </pc:spChg>
        <pc:spChg chg="mod">
          <ac:chgData name="Ikram Morso" userId="S::ikram.morso@ama-inc.com::8bb9914c-a490-4c10-86d6-3bc33216fdd6" providerId="AD" clId="Web-{A1A44BB2-E830-3F42-08B3-D5E194553842}" dt="2024-07-22T19:56:57.464" v="315" actId="1076"/>
          <ac:spMkLst>
            <pc:docMk/>
            <pc:sldMk cId="3894492662" sldId="322"/>
            <ac:spMk id="4" creationId="{5EA3A8A6-CE94-27AF-D338-F46019C80E1D}"/>
          </ac:spMkLst>
        </pc:spChg>
        <pc:picChg chg="mod">
          <ac:chgData name="Ikram Morso" userId="S::ikram.morso@ama-inc.com::8bb9914c-a490-4c10-86d6-3bc33216fdd6" providerId="AD" clId="Web-{A1A44BB2-E830-3F42-08B3-D5E194553842}" dt="2024-07-22T20:47:59.831" v="346" actId="1076"/>
          <ac:picMkLst>
            <pc:docMk/>
            <pc:sldMk cId="3894492662" sldId="322"/>
            <ac:picMk id="9" creationId="{19408787-5581-A51B-D813-6CC033BEE4F9}"/>
          </ac:picMkLst>
        </pc:picChg>
      </pc:sldChg>
      <pc:sldChg chg="addSp modSp add del">
        <pc:chgData name="Ikram Morso" userId="S::ikram.morso@ama-inc.com::8bb9914c-a490-4c10-86d6-3bc33216fdd6" providerId="AD" clId="Web-{A1A44BB2-E830-3F42-08B3-D5E194553842}" dt="2024-07-22T21:44:28.445" v="372"/>
        <pc:sldMkLst>
          <pc:docMk/>
          <pc:sldMk cId="3160074944" sldId="324"/>
        </pc:sldMkLst>
        <pc:spChg chg="add mod">
          <ac:chgData name="Ikram Morso" userId="S::ikram.morso@ama-inc.com::8bb9914c-a490-4c10-86d6-3bc33216fdd6" providerId="AD" clId="Web-{A1A44BB2-E830-3F42-08B3-D5E194553842}" dt="2024-07-22T20:47:17.034" v="344" actId="1076"/>
          <ac:spMkLst>
            <pc:docMk/>
            <pc:sldMk cId="3160074944" sldId="324"/>
            <ac:spMk id="3" creationId="{566A4DAB-F470-8334-B40E-3030BC3590AC}"/>
          </ac:spMkLst>
        </pc:spChg>
        <pc:spChg chg="mod">
          <ac:chgData name="Ikram Morso" userId="S::ikram.morso@ama-inc.com::8bb9914c-a490-4c10-86d6-3bc33216fdd6" providerId="AD" clId="Web-{A1A44BB2-E830-3F42-08B3-D5E194553842}" dt="2024-07-22T20:49:15.628" v="353" actId="1076"/>
          <ac:spMkLst>
            <pc:docMk/>
            <pc:sldMk cId="3160074944" sldId="324"/>
            <ac:spMk id="6" creationId="{EF6EECC1-2C43-4CAF-9BA0-3A59FB65A962}"/>
          </ac:spMkLst>
        </pc:spChg>
        <pc:spChg chg="mod">
          <ac:chgData name="Ikram Morso" userId="S::ikram.morso@ama-inc.com::8bb9914c-a490-4c10-86d6-3bc33216fdd6" providerId="AD" clId="Web-{A1A44BB2-E830-3F42-08B3-D5E194553842}" dt="2024-07-22T20:49:00.206" v="351" actId="20577"/>
          <ac:spMkLst>
            <pc:docMk/>
            <pc:sldMk cId="3160074944" sldId="324"/>
            <ac:spMk id="9" creationId="{251965EB-FC6F-D935-119F-13A22CA19E89}"/>
          </ac:spMkLst>
        </pc:spChg>
        <pc:spChg chg="mod">
          <ac:chgData name="Ikram Morso" userId="S::ikram.morso@ama-inc.com::8bb9914c-a490-4c10-86d6-3bc33216fdd6" providerId="AD" clId="Web-{A1A44BB2-E830-3F42-08B3-D5E194553842}" dt="2024-07-22T20:49:06.425" v="352" actId="1076"/>
          <ac:spMkLst>
            <pc:docMk/>
            <pc:sldMk cId="3160074944" sldId="324"/>
            <ac:spMk id="11" creationId="{B9457A5C-616E-9A8E-4866-B8844FC3B8BB}"/>
          </ac:spMkLst>
        </pc:spChg>
        <pc:picChg chg="mod">
          <ac:chgData name="Ikram Morso" userId="S::ikram.morso@ama-inc.com::8bb9914c-a490-4c10-86d6-3bc33216fdd6" providerId="AD" clId="Web-{A1A44BB2-E830-3F42-08B3-D5E194553842}" dt="2024-07-22T20:46:52.112" v="338" actId="1076"/>
          <ac:picMkLst>
            <pc:docMk/>
            <pc:sldMk cId="3160074944" sldId="324"/>
            <ac:picMk id="4" creationId="{2C2F7E30-99F2-8047-9967-83797B5C5C16}"/>
          </ac:picMkLst>
        </pc:picChg>
        <pc:picChg chg="mod">
          <ac:chgData name="Ikram Morso" userId="S::ikram.morso@ama-inc.com::8bb9914c-a490-4c10-86d6-3bc33216fdd6" providerId="AD" clId="Web-{A1A44BB2-E830-3F42-08B3-D5E194553842}" dt="2024-07-22T20:47:32.206" v="345" actId="688"/>
          <ac:picMkLst>
            <pc:docMk/>
            <pc:sldMk cId="3160074944" sldId="324"/>
            <ac:picMk id="5" creationId="{3F6E1380-C5F9-ADE6-68D1-B4501CCFAD60}"/>
          </ac:picMkLst>
        </pc:picChg>
      </pc:sldChg>
      <pc:sldChg chg="addSp modSp add">
        <pc:chgData name="Ikram Morso" userId="S::ikram.morso@ama-inc.com::8bb9914c-a490-4c10-86d6-3bc33216fdd6" providerId="AD" clId="Web-{A1A44BB2-E830-3F42-08B3-D5E194553842}" dt="2024-07-22T21:44:24.085" v="371" actId="1076"/>
        <pc:sldMkLst>
          <pc:docMk/>
          <pc:sldMk cId="2607477071" sldId="326"/>
        </pc:sldMkLst>
        <pc:spChg chg="add mod">
          <ac:chgData name="Ikram Morso" userId="S::ikram.morso@ama-inc.com::8bb9914c-a490-4c10-86d6-3bc33216fdd6" providerId="AD" clId="Web-{A1A44BB2-E830-3F42-08B3-D5E194553842}" dt="2024-07-22T21:41:16.675" v="356" actId="20577"/>
          <ac:spMkLst>
            <pc:docMk/>
            <pc:sldMk cId="2607477071" sldId="326"/>
            <ac:spMk id="3" creationId="{79B75DE7-7E5D-0B15-F9F5-48550234A594}"/>
          </ac:spMkLst>
        </pc:spChg>
        <pc:spChg chg="mod">
          <ac:chgData name="Ikram Morso" userId="S::ikram.morso@ama-inc.com::8bb9914c-a490-4c10-86d6-3bc33216fdd6" providerId="AD" clId="Web-{A1A44BB2-E830-3F42-08B3-D5E194553842}" dt="2024-07-22T21:44:16.038" v="369" actId="1076"/>
          <ac:spMkLst>
            <pc:docMk/>
            <pc:sldMk cId="2607477071" sldId="326"/>
            <ac:spMk id="6" creationId="{4CC33866-CED4-5CB3-F204-6EFB0D5DF8D7}"/>
          </ac:spMkLst>
        </pc:spChg>
        <pc:spChg chg="mod">
          <ac:chgData name="Ikram Morso" userId="S::ikram.morso@ama-inc.com::8bb9914c-a490-4c10-86d6-3bc33216fdd6" providerId="AD" clId="Web-{A1A44BB2-E830-3F42-08B3-D5E194553842}" dt="2024-07-22T21:44:19.788" v="370" actId="1076"/>
          <ac:spMkLst>
            <pc:docMk/>
            <pc:sldMk cId="2607477071" sldId="326"/>
            <ac:spMk id="8" creationId="{3DA38177-2991-1280-94B0-A8DD6E17545F}"/>
          </ac:spMkLst>
        </pc:spChg>
        <pc:picChg chg="mod">
          <ac:chgData name="Ikram Morso" userId="S::ikram.morso@ama-inc.com::8bb9914c-a490-4c10-86d6-3bc33216fdd6" providerId="AD" clId="Web-{A1A44BB2-E830-3F42-08B3-D5E194553842}" dt="2024-07-22T21:44:24.085" v="371" actId="1076"/>
          <ac:picMkLst>
            <pc:docMk/>
            <pc:sldMk cId="2607477071" sldId="326"/>
            <ac:picMk id="4" creationId="{65438FC3-2014-5223-106C-6666658FD25F}"/>
          </ac:picMkLst>
        </pc:picChg>
        <pc:picChg chg="mod">
          <ac:chgData name="Ikram Morso" userId="S::ikram.morso@ama-inc.com::8bb9914c-a490-4c10-86d6-3bc33216fdd6" providerId="AD" clId="Web-{A1A44BB2-E830-3F42-08B3-D5E194553842}" dt="2024-07-22T21:43:15.380" v="358" actId="1076"/>
          <ac:picMkLst>
            <pc:docMk/>
            <pc:sldMk cId="2607477071" sldId="326"/>
            <ac:picMk id="5" creationId="{5C1ADFB9-B5E0-C349-9B37-4C90FDA92AF1}"/>
          </ac:picMkLst>
        </pc:picChg>
        <pc:picChg chg="mod">
          <ac:chgData name="Ikram Morso" userId="S::ikram.morso@ama-inc.com::8bb9914c-a490-4c10-86d6-3bc33216fdd6" providerId="AD" clId="Web-{A1A44BB2-E830-3F42-08B3-D5E194553842}" dt="2024-07-22T21:44:02.210" v="366" actId="14100"/>
          <ac:picMkLst>
            <pc:docMk/>
            <pc:sldMk cId="2607477071" sldId="326"/>
            <ac:picMk id="9218" creationId="{5E9E648A-D97E-F360-D21F-DA87C019EA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F36AF-4475-4DF5-A349-A76108ACF881}"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4A563-B04C-4E1A-BEF7-6E1E03CA02A8}" type="slidenum">
              <a:rPr lang="en-US" smtClean="0"/>
              <a:t>‹#›</a:t>
            </a:fld>
            <a:endParaRPr lang="en-US"/>
          </a:p>
        </p:txBody>
      </p:sp>
    </p:spTree>
    <p:extLst>
      <p:ext uri="{BB962C8B-B14F-4D97-AF65-F5344CB8AC3E}">
        <p14:creationId xmlns:p14="http://schemas.microsoft.com/office/powerpoint/2010/main" val="174699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vs.gsfc.nasa.gov/11348/"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cience.nasa.gov/multimedia/spacecraft-ic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sentinel-hub.com/eo-browser/?zoom=14&amp;lat=40.78434&amp;lng=-73.97249&amp;themeId=DEFAULT-THEME&amp;visualizationUrl=U2FsdGVkX1%2FCO3CLNWB36IvoOyyMs9oQQ0PBN5Mhwwt6Gg%2BOlj7GkFxbSjZD8yCQvaOB7zsmETrco266W5aQFp5wmbX92653DThxOhgqsGxdaD44aVqP1hNKRoSKzZIv&amp;datasetId=AWS_LOTL2&amp;fromTime=2024-07-02T00%3A00%3A00.000Z&amp;toTime=2024-07-02T23%3A59%3A59.999Z&amp;layerId=4-NDV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dc.noaa.gov/cdo-web/datasets/GHCND/stations/GHCND:USW00094728/detai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effectLst/>
                <a:latin typeface="Aptos" panose="020B0004020202020204" pitchFamily="34" charset="0"/>
                <a:ea typeface="Aptos" panose="020B0004020202020204" pitchFamily="34" charset="0"/>
                <a:cs typeface="Times New Roman" panose="02020603050405020304" pitchFamily="18" charset="0"/>
              </a:rPr>
              <a:t>Hello everyone and thank you for coming to our presentation. We are so exited to share our project – Central Park Ecological Conservation – with you. This is a feasibility study assessing tree health conditions in New York City’s Central Park with NASA Earth observation data. </a:t>
            </a:r>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a:t>
            </a:fld>
            <a:endParaRPr lang="en-US"/>
          </a:p>
        </p:txBody>
      </p:sp>
    </p:spTree>
    <p:extLst>
      <p:ext uri="{BB962C8B-B14F-4D97-AF65-F5344CB8AC3E}">
        <p14:creationId xmlns:p14="http://schemas.microsoft.com/office/powerpoint/2010/main" val="384375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NDVI imagery was used in our study in two ways. First, as shown on the left side of the diagram, NDVI was used to analyze land surface phenology, or in other words, to monitor seasonal changes in the park. The ten year catalog of images were made into a time series and from this, seasonal metrics like the start of season and peak vegetation were calculated. These metrics were then compared over time to see how the timing of seasons may or may not be changing in Central Park. </a:t>
            </a:r>
          </a:p>
          <a:p>
            <a:endParaRPr lang="en-US"/>
          </a:p>
          <a:p>
            <a:r>
              <a:rPr lang="en-US"/>
              <a:t>Second, The Landsat 8/9 NDVI data was used along with weather data and Central Park's record of Dutch Elm Disease cases in the park, to attempt to build a model that could help to identify cases of Dutch Elm Disease. First, temperature data was gathered to calculate Growing Degree Days, which are used in agriculture to determine when in the year invasive pests will reach maturity. Second, the growing degree days and precipitation data were compared to Central Park's record of past cases of DED to attempt to identify any patterns. Then, the critical step: the team performed systematic sampling and statistical analysis in order to validate whether or not Landsat was able to detect past cases of Dutch Elm Disease.</a:t>
            </a:r>
            <a:endParaRPr lang="en-US">
              <a:cs typeface="Calibri"/>
            </a:endParaRPr>
          </a:p>
          <a:p>
            <a:endParaRPr lang="en-US"/>
          </a:p>
          <a:p>
            <a:r>
              <a:rPr lang="en-US"/>
              <a:t>(If validation is successful, a prediction model integrating these variables is developed to forecast beetle attacks and recommend preventive measures. If validation is unsuccessful, recommendations are made for data and methodological improvements.)</a:t>
            </a:r>
            <a:endParaRPr lang="en-US">
              <a:cs typeface="Calibri"/>
            </a:endParaRPr>
          </a:p>
          <a:p>
            <a:endParaRPr lang="en-US"/>
          </a:p>
          <a:p>
            <a:r>
              <a:rPr lang="en-US"/>
              <a:t>Both of these workflows were designed to provide more information to aid in Central Park's 7-Year Tree Management Plan.</a:t>
            </a:r>
            <a:endParaRPr lang="en-US">
              <a:cs typeface="Calibri"/>
            </a:endParaRPr>
          </a:p>
          <a:p>
            <a:endParaRPr lang="en-US"/>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10</a:t>
            </a:fld>
            <a:endParaRPr lang="en-US"/>
          </a:p>
        </p:txBody>
      </p:sp>
    </p:spTree>
    <p:extLst>
      <p:ext uri="{BB962C8B-B14F-4D97-AF65-F5344CB8AC3E}">
        <p14:creationId xmlns:p14="http://schemas.microsoft.com/office/powerpoint/2010/main" val="39782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the NDVI values for the whole park since 2015. You can see that an increase in NDVI begins each year in the spring, and the values reach their lowest points around January and February. You can begin to see the phenological timing of the park, and which years had early or late vegetative growth. Encircled areas of the graph denote overall maximum and overall minimum.</a:t>
            </a:r>
          </a:p>
        </p:txBody>
      </p:sp>
      <p:sp>
        <p:nvSpPr>
          <p:cNvPr id="4" name="Slide Number Placeholder 3"/>
          <p:cNvSpPr>
            <a:spLocks noGrp="1"/>
          </p:cNvSpPr>
          <p:nvPr>
            <p:ph type="sldNum" sz="quarter" idx="5"/>
          </p:nvPr>
        </p:nvSpPr>
        <p:spPr/>
        <p:txBody>
          <a:bodyPr/>
          <a:lstStyle/>
          <a:p>
            <a:fld id="{0A04A563-B04C-4E1A-BEF7-6E1E03CA02A8}" type="slidenum">
              <a:rPr lang="en-US" smtClean="0"/>
              <a:t>11</a:t>
            </a:fld>
            <a:endParaRPr lang="en-US"/>
          </a:p>
        </p:txBody>
      </p:sp>
    </p:spTree>
    <p:extLst>
      <p:ext uri="{BB962C8B-B14F-4D97-AF65-F5344CB8AC3E}">
        <p14:creationId xmlns:p14="http://schemas.microsoft.com/office/powerpoint/2010/main" val="295798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chart shows the beginning and end of the vegetative season each year. Peak greenness of each season is marked by the dark green line with in each bar. The start of season held relatively steady from 2019 to 2022, but looking across the eight year period, start of season has fluctuated by more than a month, according to NDVI data.</a:t>
            </a:r>
          </a:p>
        </p:txBody>
      </p:sp>
      <p:sp>
        <p:nvSpPr>
          <p:cNvPr id="4" name="Slide Number Placeholder 3"/>
          <p:cNvSpPr>
            <a:spLocks noGrp="1"/>
          </p:cNvSpPr>
          <p:nvPr>
            <p:ph type="sldNum" sz="quarter" idx="5"/>
          </p:nvPr>
        </p:nvSpPr>
        <p:spPr/>
        <p:txBody>
          <a:bodyPr/>
          <a:lstStyle/>
          <a:p>
            <a:fld id="{0A04A563-B04C-4E1A-BEF7-6E1E03CA02A8}" type="slidenum">
              <a:rPr lang="en-US" smtClean="0"/>
              <a:t>12</a:t>
            </a:fld>
            <a:endParaRPr lang="en-US"/>
          </a:p>
        </p:txBody>
      </p:sp>
    </p:spTree>
    <p:extLst>
      <p:ext uri="{BB962C8B-B14F-4D97-AF65-F5344CB8AC3E}">
        <p14:creationId xmlns:p14="http://schemas.microsoft.com/office/powerpoint/2010/main" val="1895287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This map shows how the vegetative season of 2019 (from April through September) compared to the 10-year baseline, which was the average of all vegetative seasons. Most of the park experienced a small increase in NDVI. You can particularly see signs of this increase in some of the more natural areas of the park. Certain smaller areas of the park did decrease in NDVI compared to the average baseline.</a:t>
            </a:r>
          </a:p>
          <a:p>
            <a:pPr>
              <a:lnSpc>
                <a:spcPct val="90000"/>
              </a:lnSpc>
              <a:spcBef>
                <a:spcPts val="1000"/>
              </a:spcBef>
            </a:pPr>
            <a:endParaRPr lang="en-US">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US" sz="1200">
                <a:solidFill>
                  <a:schemeClr val="tx1">
                    <a:lumMod val="75000"/>
                    <a:lumOff val="25000"/>
                  </a:schemeClr>
                </a:solidFill>
                <a:latin typeface="+mj-lt"/>
              </a:rPr>
              <a:t>Basemap credits: </a:t>
            </a:r>
            <a:r>
              <a:rPr lang="en-US" sz="1200">
                <a:solidFill>
                  <a:schemeClr val="tx1">
                    <a:lumMod val="75000"/>
                    <a:lumOff val="25000"/>
                  </a:schemeClr>
                </a:solidFill>
                <a:latin typeface="Century Gothic"/>
                <a:ea typeface="+mn-lt"/>
                <a:cs typeface="+mn-lt"/>
              </a:rPr>
              <a:t>NYC </a:t>
            </a:r>
            <a:r>
              <a:rPr lang="en-US" sz="1200" err="1">
                <a:solidFill>
                  <a:schemeClr val="tx1">
                    <a:lumMod val="75000"/>
                    <a:lumOff val="25000"/>
                  </a:schemeClr>
                </a:solidFill>
                <a:latin typeface="Century Gothic"/>
                <a:ea typeface="+mn-lt"/>
                <a:cs typeface="+mn-lt"/>
              </a:rPr>
              <a:t>OpenData</a:t>
            </a:r>
            <a:r>
              <a:rPr lang="en-US" sz="1200">
                <a:solidFill>
                  <a:schemeClr val="tx1">
                    <a:lumMod val="75000"/>
                    <a:lumOff val="25000"/>
                  </a:schemeClr>
                </a:solidFill>
                <a:latin typeface="Century Gothic"/>
                <a:ea typeface="+mn-lt"/>
                <a:cs typeface="+mn-lt"/>
              </a:rPr>
              <a:t>, New Jersey Office of GIS, Esri, TomTom, Garmin, </a:t>
            </a:r>
            <a:r>
              <a:rPr lang="en-US" sz="1200" err="1">
                <a:solidFill>
                  <a:schemeClr val="tx1">
                    <a:lumMod val="75000"/>
                    <a:lumOff val="25000"/>
                  </a:schemeClr>
                </a:solidFill>
                <a:latin typeface="Century Gothic"/>
                <a:ea typeface="+mn-lt"/>
                <a:cs typeface="+mn-lt"/>
              </a:rPr>
              <a:t>SafeGraph</a:t>
            </a:r>
            <a:r>
              <a:rPr lang="en-US" sz="1200">
                <a:solidFill>
                  <a:schemeClr val="tx1">
                    <a:lumMod val="75000"/>
                    <a:lumOff val="25000"/>
                  </a:schemeClr>
                </a:solidFill>
                <a:latin typeface="Century Gothic"/>
                <a:ea typeface="+mn-lt"/>
                <a:cs typeface="+mn-lt"/>
              </a:rPr>
              <a:t>, </a:t>
            </a:r>
            <a:r>
              <a:rPr lang="en-US" sz="1200" err="1">
                <a:solidFill>
                  <a:schemeClr val="tx1">
                    <a:lumMod val="75000"/>
                    <a:lumOff val="25000"/>
                  </a:schemeClr>
                </a:solidFill>
                <a:latin typeface="Century Gothic"/>
                <a:ea typeface="+mn-lt"/>
                <a:cs typeface="+mn-lt"/>
              </a:rPr>
              <a:t>GeoTechnologies</a:t>
            </a:r>
            <a:r>
              <a:rPr lang="en-US" sz="1200">
                <a:solidFill>
                  <a:schemeClr val="tx1">
                    <a:lumMod val="75000"/>
                    <a:lumOff val="25000"/>
                  </a:schemeClr>
                </a:solidFill>
                <a:latin typeface="Century Gothic"/>
                <a:ea typeface="+mn-lt"/>
                <a:cs typeface="+mn-lt"/>
              </a:rPr>
              <a:t>, Inc, METI/NASA, USGS, EPA, NPS, US Census Bureau, USDA, USFWS,</a:t>
            </a:r>
            <a:endParaRPr lang="en-US" sz="1200">
              <a:solidFill>
                <a:schemeClr val="tx1">
                  <a:lumMod val="75000"/>
                  <a:lumOff val="25000"/>
                </a:schemeClr>
              </a:solidFill>
              <a:latin typeface="Century Gothic"/>
            </a:endParaRPr>
          </a:p>
          <a:p>
            <a:pPr>
              <a:lnSpc>
                <a:spcPct val="90000"/>
              </a:lnSpc>
              <a:spcBef>
                <a:spcPts val="1000"/>
              </a:spcBef>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13</a:t>
            </a:fld>
            <a:endParaRPr lang="en-US"/>
          </a:p>
        </p:txBody>
      </p:sp>
    </p:spTree>
    <p:extLst>
      <p:ext uri="{BB962C8B-B14F-4D97-AF65-F5344CB8AC3E}">
        <p14:creationId xmlns:p14="http://schemas.microsoft.com/office/powerpoint/2010/main" val="80408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This map compares 2023 to the 10 year mean of all vegetative seasons. Most of the park experienced a small increase in NDVI. You can particularly see signs of this increase in some of the more natural areas of the park. Certain smaller areas of the park did  decrease in NDVI compared to the average baseline.</a:t>
            </a:r>
          </a:p>
          <a:p>
            <a:pPr>
              <a:lnSpc>
                <a:spcPct val="90000"/>
              </a:lnSpc>
              <a:spcBef>
                <a:spcPts val="1000"/>
              </a:spcBef>
            </a:pPr>
            <a:endParaRPr lang="en-US">
              <a:ea typeface="Calibri"/>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US" sz="1200" err="1">
                <a:solidFill>
                  <a:schemeClr val="tx1">
                    <a:lumMod val="75000"/>
                    <a:lumOff val="25000"/>
                  </a:schemeClr>
                </a:solidFill>
                <a:latin typeface="+mj-lt"/>
              </a:rPr>
              <a:t>Basemap</a:t>
            </a:r>
            <a:r>
              <a:rPr lang="en-US" sz="1200">
                <a:solidFill>
                  <a:schemeClr val="tx1">
                    <a:lumMod val="75000"/>
                    <a:lumOff val="25000"/>
                  </a:schemeClr>
                </a:solidFill>
                <a:latin typeface="+mj-lt"/>
              </a:rPr>
              <a:t> credits: </a:t>
            </a:r>
            <a:r>
              <a:rPr lang="en-US" sz="1200">
                <a:solidFill>
                  <a:schemeClr val="tx1">
                    <a:lumMod val="75000"/>
                    <a:lumOff val="25000"/>
                  </a:schemeClr>
                </a:solidFill>
                <a:latin typeface="Century Gothic"/>
                <a:ea typeface="+mn-lt"/>
                <a:cs typeface="+mn-lt"/>
              </a:rPr>
              <a:t>NYC </a:t>
            </a:r>
            <a:r>
              <a:rPr lang="en-US" sz="1200" err="1">
                <a:solidFill>
                  <a:schemeClr val="tx1">
                    <a:lumMod val="75000"/>
                    <a:lumOff val="25000"/>
                  </a:schemeClr>
                </a:solidFill>
                <a:latin typeface="Century Gothic"/>
                <a:ea typeface="+mn-lt"/>
                <a:cs typeface="+mn-lt"/>
              </a:rPr>
              <a:t>OpenData</a:t>
            </a:r>
            <a:r>
              <a:rPr lang="en-US" sz="1200">
                <a:solidFill>
                  <a:schemeClr val="tx1">
                    <a:lumMod val="75000"/>
                    <a:lumOff val="25000"/>
                  </a:schemeClr>
                </a:solidFill>
                <a:latin typeface="Century Gothic"/>
                <a:ea typeface="+mn-lt"/>
                <a:cs typeface="+mn-lt"/>
              </a:rPr>
              <a:t>, New Jersey Office of GIS, Esri, TomTom, Garmin, </a:t>
            </a:r>
            <a:r>
              <a:rPr lang="en-US" sz="1200" err="1">
                <a:solidFill>
                  <a:schemeClr val="tx1">
                    <a:lumMod val="75000"/>
                    <a:lumOff val="25000"/>
                  </a:schemeClr>
                </a:solidFill>
                <a:latin typeface="Century Gothic"/>
                <a:ea typeface="+mn-lt"/>
                <a:cs typeface="+mn-lt"/>
              </a:rPr>
              <a:t>SafeGraph</a:t>
            </a:r>
            <a:r>
              <a:rPr lang="en-US" sz="1200">
                <a:solidFill>
                  <a:schemeClr val="tx1">
                    <a:lumMod val="75000"/>
                    <a:lumOff val="25000"/>
                  </a:schemeClr>
                </a:solidFill>
                <a:latin typeface="Century Gothic"/>
                <a:ea typeface="+mn-lt"/>
                <a:cs typeface="+mn-lt"/>
              </a:rPr>
              <a:t>, </a:t>
            </a:r>
            <a:r>
              <a:rPr lang="en-US" sz="1200" err="1">
                <a:solidFill>
                  <a:schemeClr val="tx1">
                    <a:lumMod val="75000"/>
                    <a:lumOff val="25000"/>
                  </a:schemeClr>
                </a:solidFill>
                <a:latin typeface="Century Gothic"/>
                <a:ea typeface="+mn-lt"/>
                <a:cs typeface="+mn-lt"/>
              </a:rPr>
              <a:t>GeoTechnologies</a:t>
            </a:r>
            <a:r>
              <a:rPr lang="en-US" sz="1200">
                <a:solidFill>
                  <a:schemeClr val="tx1">
                    <a:lumMod val="75000"/>
                    <a:lumOff val="25000"/>
                  </a:schemeClr>
                </a:solidFill>
                <a:latin typeface="Century Gothic"/>
                <a:ea typeface="+mn-lt"/>
                <a:cs typeface="+mn-lt"/>
              </a:rPr>
              <a:t>, Inc, METI/NASA, USGS, EPA, NPS, US Census Bureau, USDA, USFWS,</a:t>
            </a:r>
            <a:endParaRPr lang="en-US" sz="1200">
              <a:solidFill>
                <a:schemeClr val="tx1">
                  <a:lumMod val="75000"/>
                  <a:lumOff val="25000"/>
                </a:schemeClr>
              </a:solidFill>
              <a:latin typeface="Century Gothic"/>
            </a:endParaRPr>
          </a:p>
          <a:p>
            <a:pPr>
              <a:lnSpc>
                <a:spcPct val="90000"/>
              </a:lnSpc>
              <a:spcBef>
                <a:spcPts val="1000"/>
              </a:spcBef>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14</a:t>
            </a:fld>
            <a:endParaRPr lang="en-US"/>
          </a:p>
        </p:txBody>
      </p:sp>
    </p:spTree>
    <p:extLst>
      <p:ext uri="{BB962C8B-B14F-4D97-AF65-F5344CB8AC3E}">
        <p14:creationId xmlns:p14="http://schemas.microsoft.com/office/powerpoint/2010/main" val="2534787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chart shows which years had the greenest vegetation. 2016, 2019 and 2021 were years that the park was particularly thriving. This could be due to environmental factors like temperature and precipitation levels. It could also be because of different management and care techniques.</a:t>
            </a:r>
          </a:p>
          <a:p>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15</a:t>
            </a:fld>
            <a:endParaRPr lang="en-US"/>
          </a:p>
        </p:txBody>
      </p:sp>
    </p:spTree>
    <p:extLst>
      <p:ext uri="{BB962C8B-B14F-4D97-AF65-F5344CB8AC3E}">
        <p14:creationId xmlns:p14="http://schemas.microsoft.com/office/powerpoint/2010/main" val="37807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chart shows which years had the greenest vegetation. 2016, 2019 and 2021 were years that the park was particularly thriving. This could be due to environmental factors like temperature and precipitation levels. It could also be because of different management and care techniques.</a:t>
            </a:r>
          </a:p>
          <a:p>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16</a:t>
            </a:fld>
            <a:endParaRPr lang="en-US"/>
          </a:p>
        </p:txBody>
      </p:sp>
    </p:spTree>
    <p:extLst>
      <p:ext uri="{BB962C8B-B14F-4D97-AF65-F5344CB8AC3E}">
        <p14:creationId xmlns:p14="http://schemas.microsoft.com/office/powerpoint/2010/main" val="4217653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Looking at the different areas of the park, you can see that they all follow a similar seasonal trend, which makes sense. But you can also see that certain areas of the park have consistently higher NDVI values throughout the year, particularly the natural areas like The Ramble and the North Woods.</a:t>
            </a:r>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17</a:t>
            </a:fld>
            <a:endParaRPr lang="en-US"/>
          </a:p>
        </p:txBody>
      </p:sp>
    </p:spTree>
    <p:extLst>
      <p:ext uri="{BB962C8B-B14F-4D97-AF65-F5344CB8AC3E}">
        <p14:creationId xmlns:p14="http://schemas.microsoft.com/office/powerpoint/2010/main" val="105891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a typeface="Calibri"/>
                <a:cs typeface="Calibri"/>
              </a:rPr>
              <a:t>As we move on we would first like to introduce the data that was provided to us by the conservancy. We carefully examined this data and once more would like to thank Sean and </a:t>
            </a:r>
            <a:r>
              <a:rPr lang="en-US" dirty="0" err="1">
                <a:ea typeface="Calibri"/>
                <a:cs typeface="Calibri"/>
              </a:rPr>
              <a:t>Yanina</a:t>
            </a:r>
            <a:r>
              <a:rPr lang="en-US" dirty="0">
                <a:ea typeface="Calibri"/>
                <a:cs typeface="Calibri"/>
              </a:rPr>
              <a:t> for their help in acquiring this dataset. After looking through the data and doing a bit of cleaning we created this bar chart so that we could hone in on certain years that had more serious DED outbreaks. As you can see from the graph 2019 and 2023 were amongst the hardest years for the park in managing DED occurrences. </a:t>
            </a:r>
            <a:r>
              <a:rPr lang="en-US" dirty="0">
                <a:effectLst/>
                <a:latin typeface="-apple-system"/>
              </a:rPr>
              <a:t>DED occurrences are visually confirmed by park management and can include infection at any point on the tree including its limbs, branches, or roots. </a:t>
            </a:r>
            <a:r>
              <a:rPr lang="en-US" dirty="0">
                <a:ea typeface="Calibri"/>
                <a:cs typeface="Calibri"/>
              </a:rPr>
              <a:t>With this knowledge we compared park-level NDVI before and after the 2019 and 2023 events respectively. </a:t>
            </a:r>
          </a:p>
        </p:txBody>
      </p:sp>
      <p:sp>
        <p:nvSpPr>
          <p:cNvPr id="4" name="Slide Number Placeholder 3"/>
          <p:cNvSpPr>
            <a:spLocks noGrp="1"/>
          </p:cNvSpPr>
          <p:nvPr>
            <p:ph type="sldNum" sz="quarter" idx="5"/>
          </p:nvPr>
        </p:nvSpPr>
        <p:spPr/>
        <p:txBody>
          <a:bodyPr/>
          <a:lstStyle/>
          <a:p>
            <a:fld id="{0A04A563-B04C-4E1A-BEF7-6E1E03CA02A8}" type="slidenum">
              <a:rPr lang="en-US" smtClean="0"/>
              <a:t>18</a:t>
            </a:fld>
            <a:endParaRPr lang="en-US"/>
          </a:p>
        </p:txBody>
      </p:sp>
    </p:spTree>
    <p:extLst>
      <p:ext uri="{BB962C8B-B14F-4D97-AF65-F5344CB8AC3E}">
        <p14:creationId xmlns:p14="http://schemas.microsoft.com/office/powerpoint/2010/main" val="255546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To answer that question, we calculated cumulative precipitation from the start of each year until the day before the first elm tree removal (2015-2023) and compared it with cumulative growing degree days (GDD) using scatter plots.</a:t>
            </a:r>
          </a:p>
          <a:p>
            <a:pPr marL="171450" indent="-171450">
              <a:buFont typeface="Calibri"/>
              <a:buChar char="-"/>
            </a:pPr>
            <a:r>
              <a:rPr lang="en-US"/>
              <a:t>We observed a negative correlation between cumulative precipitation and GDD before elm tree removal.</a:t>
            </a:r>
            <a:endParaRPr lang="en-US">
              <a:cs typeface="Calibri"/>
            </a:endParaRPr>
          </a:p>
          <a:p>
            <a:pPr marL="171450" indent="-171450">
              <a:buFont typeface="Calibri"/>
              <a:buChar char="-"/>
            </a:pPr>
            <a:r>
              <a:rPr lang="en-US"/>
              <a:t>So we had to validate the findings with 30 years of precipitation data, to classify years as wet, normal, or dry, and incorporating GDD and removal dates.</a:t>
            </a:r>
            <a:endParaRPr lang="en-US">
              <a:cs typeface="Calibri" panose="020F0502020204030204"/>
            </a:endParaRPr>
          </a:p>
          <a:p>
            <a:pPr marL="171450" indent="-171450">
              <a:buFont typeface="Calibri"/>
              <a:buChar char="-"/>
            </a:pPr>
            <a:r>
              <a:rPr lang="en-US"/>
              <a:t>We discovered that years with high GDD (late removals) had drier winters, while years with low GDD (early removals) had wetter winters. For normal years, GDD required for beetle spread in Central Park ranged between 400-470. </a:t>
            </a:r>
            <a:endParaRPr lang="en-US">
              <a:cs typeface="Calibri" panose="020F0502020204030204"/>
            </a:endParaRPr>
          </a:p>
          <a:p>
            <a:r>
              <a:rPr lang="en-US"/>
              <a:t>This underscores the importance of considering both precipitation and temperature factors in managing and predicting beetle outbreaks.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19</a:t>
            </a:fld>
            <a:endParaRPr lang="en-US"/>
          </a:p>
        </p:txBody>
      </p:sp>
    </p:spTree>
    <p:extLst>
      <p:ext uri="{BB962C8B-B14F-4D97-AF65-F5344CB8AC3E}">
        <p14:creationId xmlns:p14="http://schemas.microsoft.com/office/powerpoint/2010/main" val="114072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We have a lot of interesting details to discuss and we’ll start with an introduction to the project, study area, and our partner’s concerns, and then we’ll transition into our methodology, results, and conclusions. But before we get to all that juicy stuff, we’d like to introduce ourselves. (Each team member says hello and who they are).</a:t>
            </a:r>
          </a:p>
          <a:p>
            <a:endParaRPr lang="en-US" sz="1800">
              <a:effectLst/>
              <a:latin typeface="Aptos" panose="020B0004020202020204" pitchFamily="34" charset="0"/>
              <a:cs typeface="Times New Roman" panose="02020603050405020304" pitchFamily="18" charset="0"/>
            </a:endParaRPr>
          </a:p>
          <a:p>
            <a:pPr algn="l" rtl="0" fontAlgn="base"/>
            <a:r>
              <a:rPr lang="en-US" b="0" i="0">
                <a:solidFill>
                  <a:srgbClr val="444444"/>
                </a:solidFill>
                <a:effectLst/>
                <a:highlight>
                  <a:srgbClr val="F5F5F5"/>
                </a:highlight>
                <a:latin typeface="Calibri" panose="020F0502020204030204" pitchFamily="34" charset="0"/>
              </a:rPr>
              <a:t>​</a:t>
            </a:r>
            <a:r>
              <a:rPr lang="en-US" sz="1800" b="0" i="0" u="none" strike="noStrike">
                <a:solidFill>
                  <a:srgbClr val="000000"/>
                </a:solidFill>
                <a:effectLst/>
                <a:latin typeface="Calibri" panose="020F0502020204030204" pitchFamily="34" charset="0"/>
              </a:rPr>
              <a:t>----------Image Information Below----------</a:t>
            </a:r>
            <a:endParaRPr lang="en-US" b="0" i="0">
              <a:solidFill>
                <a:srgbClr val="444444"/>
              </a:solidFill>
              <a:effectLst/>
              <a:highlight>
                <a:srgbClr val="F5F5F5"/>
              </a:highlight>
              <a:latin typeface="Calibri" panose="020F0502020204030204" pitchFamily="34" charset="0"/>
            </a:endParaRPr>
          </a:p>
          <a:p>
            <a:pPr algn="l" rtl="0" fontAlgn="base"/>
            <a:r>
              <a:rPr lang="en-US" b="0" i="0" u="none" strike="noStrike">
                <a:solidFill>
                  <a:srgbClr val="000000"/>
                </a:solidFill>
                <a:effectLst/>
                <a:highlight>
                  <a:srgbClr val="F5F5F5"/>
                </a:highlight>
                <a:latin typeface="Calibri" panose="020F0502020204030204" pitchFamily="34" charset="0"/>
              </a:rPr>
              <a:t>[First headshot]</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Image Credit: John Hocknell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Image Source: [DEVELOP Team]</a:t>
            </a:r>
            <a:endParaRPr lang="en-US">
              <a:ea typeface="Calibri"/>
              <a:cs typeface="Calibri"/>
            </a:endParaRPr>
          </a:p>
          <a:p>
            <a:pPr algn="l" rtl="0" fontAlgn="base"/>
            <a:endParaRPr lang="en-US" b="0" i="0" u="none" strike="noStrike">
              <a:solidFill>
                <a:srgbClr val="000000"/>
              </a:solidFill>
              <a:effectLst/>
              <a:highlight>
                <a:srgbClr val="F5F5F5"/>
              </a:highlight>
              <a:latin typeface="Calibri" panose="020F0502020204030204" pitchFamily="34" charset="0"/>
            </a:endParaRPr>
          </a:p>
          <a:p>
            <a:pPr algn="l" rtl="0" fontAlgn="base"/>
            <a:r>
              <a:rPr lang="en-US" b="0" i="0" u="none" strike="noStrike">
                <a:solidFill>
                  <a:srgbClr val="000000"/>
                </a:solidFill>
                <a:effectLst/>
                <a:highlight>
                  <a:srgbClr val="F5F5F5"/>
                </a:highlight>
                <a:latin typeface="Calibri" panose="020F0502020204030204" pitchFamily="34" charset="0"/>
              </a:rPr>
              <a:t>[Second headshot]</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Image Credit: Ikram Morso</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Image Source: [DEVELOP Team]</a:t>
            </a:r>
            <a:endParaRPr lang="en-US">
              <a:ea typeface="Calibri"/>
              <a:cs typeface="Calibri"/>
            </a:endParaRPr>
          </a:p>
          <a:p>
            <a:pPr algn="l" rtl="0" fontAlgn="base"/>
            <a:endParaRPr lang="en-US" b="0" i="0" u="none" strike="noStrike">
              <a:solidFill>
                <a:srgbClr val="000000"/>
              </a:solidFill>
              <a:effectLst/>
              <a:highlight>
                <a:srgbClr val="F5F5F5"/>
              </a:highlight>
              <a:latin typeface="Calibri" panose="020F0502020204030204" pitchFamily="34" charset="0"/>
            </a:endParaRPr>
          </a:p>
          <a:p>
            <a:pPr algn="l" rtl="0" fontAlgn="base"/>
            <a:r>
              <a:rPr lang="en-US" b="0" i="0" u="none" strike="noStrike">
                <a:solidFill>
                  <a:srgbClr val="000000"/>
                </a:solidFill>
                <a:effectLst/>
                <a:highlight>
                  <a:srgbClr val="F5F5F5"/>
                </a:highlight>
                <a:latin typeface="Calibri" panose="020F0502020204030204" pitchFamily="34" charset="0"/>
              </a:rPr>
              <a:t>[Third headshot]</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Image Credit: Jack Graziano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Image Source: [DEVELOP Team]</a:t>
            </a:r>
            <a:endParaRPr lang="en-US">
              <a:ea typeface="Calibri"/>
              <a:cs typeface="Calibri"/>
            </a:endParaRPr>
          </a:p>
          <a:p>
            <a:pPr algn="l" rtl="0" fontAlgn="base"/>
            <a:endParaRPr lang="en-US" b="0" i="0" u="none" strike="noStrike">
              <a:solidFill>
                <a:srgbClr val="000000"/>
              </a:solidFill>
              <a:effectLst/>
              <a:highlight>
                <a:srgbClr val="F5F5F5"/>
              </a:highlight>
              <a:latin typeface="Calibri" panose="020F0502020204030204" pitchFamily="34" charset="0"/>
            </a:endParaRPr>
          </a:p>
          <a:p>
            <a:pPr algn="l" rtl="0" fontAlgn="base"/>
            <a:r>
              <a:rPr lang="en-US" b="0" i="0" u="none" strike="noStrike">
                <a:solidFill>
                  <a:srgbClr val="000000"/>
                </a:solidFill>
                <a:effectLst/>
                <a:highlight>
                  <a:srgbClr val="F5F5F5"/>
                </a:highlight>
                <a:latin typeface="Calibri" panose="020F0502020204030204" pitchFamily="34" charset="0"/>
              </a:rPr>
              <a:t>[Fourth headshot]</a:t>
            </a:r>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Image Credit: Kayla Paramore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Image Source: [DEVELOP Team]</a:t>
            </a:r>
            <a:endParaRPr lang="en-US">
              <a:ea typeface="Calibri"/>
              <a:cs typeface="Calibri"/>
            </a:endParaRPr>
          </a:p>
          <a:p>
            <a:pPr algn="l" rtl="0" fontAlgn="base"/>
            <a:endParaRPr lang="en-US" b="0" i="0" u="none" strike="noStrike">
              <a:solidFill>
                <a:srgbClr val="000000"/>
              </a:solidFill>
              <a:effectLst/>
              <a:highlight>
                <a:srgbClr val="F5F5F5"/>
              </a:highlight>
              <a:latin typeface="Calibri" panose="020F0502020204030204" pitchFamily="34" charset="0"/>
            </a:endParaRPr>
          </a:p>
          <a:p>
            <a:pPr algn="l" rtl="0" fontAlgn="base"/>
            <a:r>
              <a:rPr lang="en-US" b="0" i="0">
                <a:solidFill>
                  <a:srgbClr val="444444"/>
                </a:solidFill>
                <a:effectLst/>
                <a:highlight>
                  <a:srgbClr val="F5F5F5"/>
                </a:highligh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2</a:t>
            </a:fld>
            <a:endParaRPr lang="en-US"/>
          </a:p>
        </p:txBody>
      </p:sp>
    </p:spTree>
    <p:extLst>
      <p:ext uri="{BB962C8B-B14F-4D97-AF65-F5344CB8AC3E}">
        <p14:creationId xmlns:p14="http://schemas.microsoft.com/office/powerpoint/2010/main" val="3339167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we move forward with our presentation in understanding the capability of remote sensing to capture the unhealthy trees before their removal, we would like to briefly introduce the type of analysis that we performed. Since this kind of information can be difficult to conceptualize we included a picture on this slide. Up until this point you could have been thinking of the park as a single identity that we are studying. The study is clearly composed of pixels, we can see the small boxes that make up Central Park and how they all have different colors or values. From here on we are now treating each pixel as its own 30 meter by 30 meter study area. In doing so we can study individual or groups of trees, which would help in observing the pixel's change of NDVI throughout the vegetative season, and this can help to monitor the health status of Elm trees. [ASK A CLARIFYING QUESTION TO MAKE SURE THE AUDIENCE UNDERSTANDS]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j-lt"/>
              </a:rPr>
              <a:t>Basemap credits: </a:t>
            </a:r>
            <a:r>
              <a:rPr lang="en-US" sz="1200">
                <a:solidFill>
                  <a:schemeClr val="tx1">
                    <a:lumMod val="75000"/>
                    <a:lumOff val="25000"/>
                  </a:schemeClr>
                </a:solidFill>
                <a:latin typeface="Century Gothic"/>
                <a:ea typeface="+mn-lt"/>
                <a:cs typeface="+mn-lt"/>
              </a:rPr>
              <a:t>NYC </a:t>
            </a:r>
            <a:r>
              <a:rPr lang="en-US" sz="1200" err="1">
                <a:solidFill>
                  <a:schemeClr val="tx1">
                    <a:lumMod val="75000"/>
                    <a:lumOff val="25000"/>
                  </a:schemeClr>
                </a:solidFill>
                <a:latin typeface="Century Gothic"/>
                <a:ea typeface="+mn-lt"/>
                <a:cs typeface="+mn-lt"/>
              </a:rPr>
              <a:t>OpenData</a:t>
            </a:r>
            <a:r>
              <a:rPr lang="en-US" sz="1200">
                <a:solidFill>
                  <a:schemeClr val="tx1">
                    <a:lumMod val="75000"/>
                    <a:lumOff val="25000"/>
                  </a:schemeClr>
                </a:solidFill>
                <a:latin typeface="Century Gothic"/>
                <a:ea typeface="+mn-lt"/>
                <a:cs typeface="+mn-lt"/>
              </a:rPr>
              <a:t>, New Jersey Office of GIS, Esri, TomTom, Garmin, </a:t>
            </a:r>
            <a:r>
              <a:rPr lang="en-US" sz="1200" err="1">
                <a:solidFill>
                  <a:schemeClr val="tx1">
                    <a:lumMod val="75000"/>
                    <a:lumOff val="25000"/>
                  </a:schemeClr>
                </a:solidFill>
                <a:latin typeface="Century Gothic"/>
                <a:ea typeface="+mn-lt"/>
                <a:cs typeface="+mn-lt"/>
              </a:rPr>
              <a:t>SafeGraph</a:t>
            </a:r>
            <a:r>
              <a:rPr lang="en-US" sz="1200">
                <a:solidFill>
                  <a:schemeClr val="tx1">
                    <a:lumMod val="75000"/>
                    <a:lumOff val="25000"/>
                  </a:schemeClr>
                </a:solidFill>
                <a:latin typeface="Century Gothic"/>
                <a:ea typeface="+mn-lt"/>
                <a:cs typeface="+mn-lt"/>
              </a:rPr>
              <a:t>, </a:t>
            </a:r>
            <a:r>
              <a:rPr lang="en-US" sz="1200" err="1">
                <a:solidFill>
                  <a:schemeClr val="tx1">
                    <a:lumMod val="75000"/>
                    <a:lumOff val="25000"/>
                  </a:schemeClr>
                </a:solidFill>
                <a:latin typeface="Century Gothic"/>
                <a:ea typeface="+mn-lt"/>
                <a:cs typeface="+mn-lt"/>
              </a:rPr>
              <a:t>GeoTechnologies</a:t>
            </a:r>
            <a:r>
              <a:rPr lang="en-US" sz="1200">
                <a:solidFill>
                  <a:schemeClr val="tx1">
                    <a:lumMod val="75000"/>
                    <a:lumOff val="25000"/>
                  </a:schemeClr>
                </a:solidFill>
                <a:latin typeface="Century Gothic"/>
                <a:ea typeface="+mn-lt"/>
                <a:cs typeface="+mn-lt"/>
              </a:rPr>
              <a:t>, Inc, METI/NASA, USGS, EPA, NPS, US Census Bureau, USDA, USFWS,</a:t>
            </a:r>
            <a:endParaRPr lang="en-US" sz="1200">
              <a:solidFill>
                <a:schemeClr val="tx1">
                  <a:lumMod val="75000"/>
                  <a:lumOff val="25000"/>
                </a:schemeClr>
              </a:solidFill>
              <a:latin typeface="Century Gothic"/>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20</a:t>
            </a:fld>
            <a:endParaRPr lang="en-US"/>
          </a:p>
        </p:txBody>
      </p:sp>
    </p:spTree>
    <p:extLst>
      <p:ext uri="{BB962C8B-B14F-4D97-AF65-F5344CB8AC3E}">
        <p14:creationId xmlns:p14="http://schemas.microsoft.com/office/powerpoint/2010/main" val="2139614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Each dot resembles a single 30m2x30m2 area of the park. The NDVI for just this small area was taken for each acquisition creating this scatter plot. On the bottom we tracked how the pixel changed over time. This is done by subtracting the 2nd value from the 1st value to detect the change in NDVI between satellite data acquisitions. Values that represent an increase in NDVI from the previous reading are indicated in deep green while inversely negative values are represented using a dark red. We created this graph to explore areas that had slight decrease in NDVI as we hypothesized that DED would appear as a small NDVI drop in a few pixels within the whole park.</a:t>
            </a:r>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21</a:t>
            </a:fld>
            <a:endParaRPr lang="en-US"/>
          </a:p>
        </p:txBody>
      </p:sp>
    </p:spTree>
    <p:extLst>
      <p:ext uri="{BB962C8B-B14F-4D97-AF65-F5344CB8AC3E}">
        <p14:creationId xmlns:p14="http://schemas.microsoft.com/office/powerpoint/2010/main" val="3000571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of our project was implementing a validation step to ensure that our data was accurate. The validation process consisted of running a logistic regression model. The regression model analyzed the elm canopy’s NDVI. Based on the conservancy data, we told the model where the sick and healthy trees were located. Finally, we ran the model which will then be able to determine whether or not a tree or pixel is considered sick or healthy. The results of the linear regression show that Landsat 8 and 9 were able to detect healthy trees with 41% accuracy and unhealthy trees with 76% accuracy.</a:t>
            </a:r>
          </a:p>
          <a:p>
            <a:pPr rtl="0"/>
            <a:endParaRPr lang="en-US" dirty="0">
              <a:effectLst/>
              <a:latin typeface="-apple-system"/>
            </a:endParaRPr>
          </a:p>
          <a:p>
            <a:pPr rtl="0"/>
            <a:r>
              <a:rPr lang="en-US" dirty="0">
                <a:effectLst/>
                <a:latin typeface="-apple-system"/>
              </a:rPr>
              <a:t>243 pixels points, 150 pixels were classified as unhealthy and the remained were considered healthy, this was according to in-situ data. Those 243 pixels were used to train the model and the complete elm canopy pixel dataset was used to evaluate the model. The crowns of the trees being used were not taken into account in the analysis. </a:t>
            </a:r>
          </a:p>
          <a:p>
            <a:pPr rtl="0"/>
            <a:endParaRPr lang="en-US" dirty="0">
              <a:effectLst/>
              <a:latin typeface="-apple-system"/>
            </a:endParaRPr>
          </a:p>
          <a:p>
            <a:pPr rtl="0"/>
            <a:r>
              <a:rPr lang="en-US"/>
              <a:t>The average elm tree canopy spread is 34.89 feet.</a:t>
            </a:r>
            <a:endParaRPr lang="en-US" dirty="0">
              <a:effectLst/>
              <a:latin typeface="-apple-system"/>
            </a:endParaRPr>
          </a:p>
          <a:p>
            <a:r>
              <a:rPr lang="en-US" dirty="0">
                <a:effectLst/>
                <a:latin typeface="-apple-system"/>
              </a:rPr>
              <a:t> </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22</a:t>
            </a:fld>
            <a:endParaRPr lang="en-US"/>
          </a:p>
        </p:txBody>
      </p:sp>
    </p:spTree>
    <p:extLst>
      <p:ext uri="{BB962C8B-B14F-4D97-AF65-F5344CB8AC3E}">
        <p14:creationId xmlns:p14="http://schemas.microsoft.com/office/powerpoint/2010/main" val="3083764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-Natural variability of forest phenology make analyzing start of season and end of season dates on a yearly time scale difficult. Landsat 8 and 9's temporal resolution had many images within our study area however, there were still not enough to understand yearly phenology with certainty. </a:t>
            </a:r>
          </a:p>
          <a:p>
            <a:r>
              <a:rPr lang="en-US"/>
              <a:t>-Validation errors could have occurred in two areas. The first is in the operation in which the datasets were joined. Due to slight differences in geographical coordinates of the tree sites and tree task, the team rounded these datasets to the fourth decimal. After this, the data was joined to pixel data which also had different geographical coordinates. This could have misaligned pixels with tree sites and tasks. The second area where an error could have occurred is if dates were incorrectly looped in the logistic regression model. This could have extended the study area beyond the team set cut-off limit for analyzing the pixels for a certain year.</a:t>
            </a:r>
          </a:p>
          <a:p>
            <a:r>
              <a:rPr lang="en-US"/>
              <a:t>-Finally, due to time constraints, analyzing each image to ensure that the tree tasks aligned with our datasets, we could be detecting a drop in NDVI both due to the removal of a tree and the DED occurrence. We attempted to avoid this issue by only analyzing the NDVI of pixels up to the first remove operation.</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23</a:t>
            </a:fld>
            <a:endParaRPr lang="en-US"/>
          </a:p>
        </p:txBody>
      </p:sp>
    </p:spTree>
    <p:extLst>
      <p:ext uri="{BB962C8B-B14F-4D97-AF65-F5344CB8AC3E}">
        <p14:creationId xmlns:p14="http://schemas.microsoft.com/office/powerpoint/2010/main" val="2277874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NASA Earth Observations (EO) effectively monitor vegetation and land surface phenology, using indices from different satellite bands to understand vegetation change patterns.</a:t>
            </a:r>
          </a:p>
          <a:p>
            <a:pPr marL="171450" indent="-171450">
              <a:buFont typeface="Calibri"/>
              <a:buChar char="-"/>
            </a:pPr>
            <a:r>
              <a:rPr lang="en-US"/>
              <a:t>These indices can detect spatial and temporal changes and anomalies, aiding in pest and disease detection, as demonstrated by Landsat 8 and 9 in identifying unhealthy trees before elm removals.</a:t>
            </a:r>
            <a:endParaRPr lang="en-US">
              <a:cs typeface="Calibri" panose="020F0502020204030204"/>
            </a:endParaRPr>
          </a:p>
          <a:p>
            <a:pPr marL="171450" indent="-171450">
              <a:buFont typeface="Calibri"/>
              <a:buChar char="-"/>
            </a:pPr>
            <a:r>
              <a:rPr lang="en-US"/>
              <a:t>This methodology is reproducible for future use, supporting Central Park Conservancy’s management and decision-making. Results may vary based on satellite/sensor type, vegetation indices, and validation methods. Pest predictive models can be applied and enhanced with remote sensing data, weather information, and additional data sources like soil moisture and in-situ surveys.</a:t>
            </a:r>
            <a:endParaRPr lang="en-US">
              <a:cs typeface="Calibri" panose="020F0502020204030204"/>
            </a:endParaRP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24</a:t>
            </a:fld>
            <a:endParaRPr lang="en-US"/>
          </a:p>
        </p:txBody>
      </p:sp>
    </p:spTree>
    <p:extLst>
      <p:ext uri="{BB962C8B-B14F-4D97-AF65-F5344CB8AC3E}">
        <p14:creationId xmlns:p14="http://schemas.microsoft.com/office/powerpoint/2010/main" val="191131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In this slide we will discuss the conclusions of our feasibility study. Firstly, we will discuss the variable change that was observed land surface phenology. As was seen in the graph on Slide 16, the peak of the season seems to be fairly uneven, occurring at different points throughout the year but generally between Days 145-160. Furthermore, we can observe through the graph on Slide 15 that the slope of the increase in NDVI drastically increases between months 4 and 5 showing that this is generally where start of season is observed. Secondly, we will discuss the zonal statistical differences. These results were in line with our hypothesis. We thought that if the zone contained more old forest growth, then the NDVI would be greater than an area with monocultures or isolated elm trees. This was observed with the ramble and the north woods having the highest average NDVI throughout the time series while fifth avenue and the mall consistently had the lowest NDVI values. Finally, we will discuss the pixel based analysis and how its results show that this study area is feasible and should be open to further exploration.</a:t>
            </a:r>
          </a:p>
          <a:p>
            <a:endParaRPr lang="en-US">
              <a:ea typeface="Calibri" panose="020F0502020204030204"/>
              <a:cs typeface="Calibri" panose="020F0502020204030204"/>
            </a:endParaRPr>
          </a:p>
          <a:p>
            <a:r>
              <a:rPr lang="en-US">
                <a:ea typeface="Calibri" panose="020F0502020204030204"/>
                <a:cs typeface="Calibri" panose="020F0502020204030204"/>
              </a:rPr>
              <a:t>[Trees on Hills]</a:t>
            </a:r>
          </a:p>
          <a:p>
            <a:r>
              <a:rPr lang="en-US">
                <a:ea typeface="Calibri" panose="020F0502020204030204"/>
                <a:cs typeface="Calibri" panose="020F0502020204030204"/>
              </a:rPr>
              <a:t>Microsoft Office Clip Art</a:t>
            </a:r>
          </a:p>
        </p:txBody>
      </p:sp>
      <p:sp>
        <p:nvSpPr>
          <p:cNvPr id="4" name="Slide Number Placeholder 3"/>
          <p:cNvSpPr>
            <a:spLocks noGrp="1"/>
          </p:cNvSpPr>
          <p:nvPr>
            <p:ph type="sldNum" sz="quarter" idx="5"/>
          </p:nvPr>
        </p:nvSpPr>
        <p:spPr/>
        <p:txBody>
          <a:bodyPr/>
          <a:lstStyle/>
          <a:p>
            <a:fld id="{0A04A563-B04C-4E1A-BEF7-6E1E03CA02A8}" type="slidenum">
              <a:rPr lang="en-US" smtClean="0"/>
              <a:t>25</a:t>
            </a:fld>
            <a:endParaRPr lang="en-US"/>
          </a:p>
        </p:txBody>
      </p:sp>
    </p:spTree>
    <p:extLst>
      <p:ext uri="{BB962C8B-B14F-4D97-AF65-F5344CB8AC3E}">
        <p14:creationId xmlns:p14="http://schemas.microsoft.com/office/powerpoint/2010/main" val="38336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effectLst/>
                <a:latin typeface="Aptos"/>
                <a:ea typeface="Aptos" panose="020B0004020202020204" pitchFamily="34" charset="0"/>
                <a:cs typeface="Times New Roman" panose="02020603050405020304" pitchFamily="18" charset="0"/>
              </a:rPr>
              <a:t>Our partner for this project was the Central Park Conservancy. For more than 40 years the Conservancy has stewarded the park, tending to its maintenance, restoration, and architectural needs that arise from its massive use. Their mission is to </a:t>
            </a:r>
            <a:r>
              <a:rPr lang="en-US" sz="1800">
                <a:latin typeface="Aptos"/>
                <a:ea typeface="Aptos" panose="020B0004020202020204" pitchFamily="34" charset="0"/>
                <a:cs typeface="Times New Roman" panose="02020603050405020304" pitchFamily="18" charset="0"/>
              </a:rPr>
              <a:t>"</a:t>
            </a:r>
            <a:r>
              <a:rPr lang="en-US" sz="1800">
                <a:effectLst/>
                <a:latin typeface="Aptos"/>
                <a:ea typeface="Aptos" panose="020B0004020202020204" pitchFamily="34" charset="0"/>
                <a:cs typeface="Times New Roman" panose="02020603050405020304" pitchFamily="18" charset="0"/>
              </a:rPr>
              <a:t>preserve and celebrate Central Park as a sanctuary from the pace and pressures of city life, enhancing the enjoyment and wellbeing of all.” The Conservancy goes beyond standard park services through event planning, trash management, horticulture, turf and tree care, and so much more.</a:t>
            </a:r>
          </a:p>
          <a:p>
            <a:pPr>
              <a:defRPr/>
            </a:pPr>
            <a:endParaRPr lang="en-US"/>
          </a:p>
          <a:p>
            <a:r>
              <a:rPr lang="en-US"/>
              <a:t>----------Image Information Below----------</a:t>
            </a:r>
            <a:endParaRPr lang="en-US">
              <a:ea typeface="Calibri" panose="020F0502020204030204"/>
              <a:cs typeface="Calibri" panose="020F0502020204030204"/>
            </a:endParaRPr>
          </a:p>
          <a:p>
            <a:r>
              <a:rPr lang="en-US"/>
              <a:t>[AerialSummer2]</a:t>
            </a:r>
            <a:endParaRPr lang="en-US">
              <a:ea typeface="Calibri" panose="020F0502020204030204"/>
              <a:cs typeface="Calibri" panose="020F0502020204030204"/>
            </a:endParaRPr>
          </a:p>
          <a:p>
            <a:r>
              <a:rPr lang="en-US"/>
              <a:t>Image Credit: [Central Park Conservancy] [CC BY 3.0]</a:t>
            </a:r>
            <a:endParaRPr lang="en-US">
              <a:ea typeface="Calibri" panose="020F0502020204030204"/>
              <a:cs typeface="Calibri" panose="020F0502020204030204"/>
            </a:endParaRPr>
          </a:p>
          <a:p>
            <a:r>
              <a:rPr lang="en-US"/>
              <a:t>Image Source: [https://commons.wikimedia.org/wiki/File:AerialSummer2.jpg]</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3</a:t>
            </a:fld>
            <a:endParaRPr lang="en-US"/>
          </a:p>
        </p:txBody>
      </p:sp>
    </p:spTree>
    <p:extLst>
      <p:ext uri="{BB962C8B-B14F-4D97-AF65-F5344CB8AC3E}">
        <p14:creationId xmlns:p14="http://schemas.microsoft.com/office/powerpoint/2010/main" val="207837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Conservancy established its relationship with DEVELOP and initiated this project over several key concerns. Essential to their mission is preserving the unique urban ecosystem of the park. There are over 18,000 trees in the park composed of 170 species that provide vital ecosystem and human services. However, preservation is complicated by diseases and pests that threaten the urban forest. One species, the American elm, is vulnerable due to the spread of an invasive fungus that causes Dutch elm disease (DED). The fungus is spread through insect vectors like the Elm bark beetle, and the resulting DED infection is swift and severe. The American elm is a culturally significant tree species loved for its grand canopies and shade that once lined the streets of many American cities, but it has been endangered due to the devastating spread of DED. However, thanks to the efforts of the Conservancy, Central Park is home to one of the largest and last remaining collections of American elm in the world. </a:t>
            </a: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Caring for these elms is not a simple or easy task. The Conservancy takes an active approach to monitoring and preventing the spread of DED in what is known as integrated pest management. This approach uses up to date and comprehensive information on the life cycles of pests like Elm Bark beetle and their interactions with the environment. The Conservancy seeks to further mitigate the impacts of the beetle and DED by integrating remote sensing techniques into its decision-making process. The goal is to be able to use </a:t>
            </a:r>
            <a:r>
              <a:rPr lang="en-US" sz="1800" kern="100">
                <a:latin typeface="Aptos"/>
                <a:ea typeface="Aptos" panose="020B0004020202020204" pitchFamily="34" charset="0"/>
                <a:cs typeface="Times New Roman" panose="02020603050405020304" pitchFamily="18" charset="0"/>
              </a:rPr>
              <a:t>Earth</a:t>
            </a:r>
            <a:r>
              <a:rPr lang="en-US" sz="1800" kern="100">
                <a:effectLst/>
                <a:latin typeface="Aptos"/>
                <a:ea typeface="Aptos" panose="020B0004020202020204" pitchFamily="34" charset="0"/>
                <a:cs typeface="Times New Roman" panose="02020603050405020304" pitchFamily="18" charset="0"/>
              </a:rPr>
              <a:t> observations to make more informed decisions about forest and pest management. The Conservancy is also concerned with the timing of land surface phenological processes and how this is affected by climate change. </a:t>
            </a:r>
          </a:p>
          <a:p>
            <a:endParaRPr lang="en-US"/>
          </a:p>
          <a:p>
            <a:r>
              <a:rPr lang="en-US"/>
              <a:t>----------Image Information Below----------</a:t>
            </a:r>
            <a:endParaRPr lang="en-US">
              <a:ea typeface="Calibri"/>
              <a:cs typeface="Calibri"/>
            </a:endParaRPr>
          </a:p>
          <a:p>
            <a:r>
              <a:rPr lang="en-US"/>
              <a:t>[Pest management in The Mall at Central Park]</a:t>
            </a:r>
          </a:p>
          <a:p>
            <a:r>
              <a:rPr lang="en-US">
                <a:ea typeface="Calibri"/>
                <a:cs typeface="Calibri"/>
              </a:rPr>
              <a:t>Image Credit: [Kayla Paramore]</a:t>
            </a:r>
          </a:p>
          <a:p>
            <a:r>
              <a:rPr lang="en-US"/>
              <a:t>Image Source: [DEVELOP Team]</a:t>
            </a: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4</a:t>
            </a:fld>
            <a:endParaRPr lang="en-US"/>
          </a:p>
        </p:txBody>
      </p:sp>
    </p:spTree>
    <p:extLst>
      <p:ext uri="{BB962C8B-B14F-4D97-AF65-F5344CB8AC3E}">
        <p14:creationId xmlns:p14="http://schemas.microsoft.com/office/powerpoint/2010/main" val="109682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Our study area encompassed all 843 acres of the park. Central Park itself has been a part of New York’s cityscape for more than 160 years, and every year it receives more than 42 millions visitors. The Park provides vital ecological services for the city and its residents, regulating heat, absorbing and filtering rainwater, producing oxygen, and storing carbon. Since our project was interested in detecting DED, we focused our analysis on four areas of the park with high concentrations of American elm – The Mall, The North Woods, The Ramble, and Fifth Avenue. Our study period goes back to 2000, looking at changes in the vegetative health of the park over a 23-year period with a focus on the vegetative season in the spring and summer months.</a:t>
            </a:r>
          </a:p>
          <a:p>
            <a:endParaRPr lang="en-US"/>
          </a:p>
          <a:p>
            <a:r>
              <a:rPr lang="en-US"/>
              <a:t>----------Image Information Below----------</a:t>
            </a:r>
            <a:endParaRPr lang="en-US">
              <a:cs typeface="Calibri"/>
            </a:endParaRPr>
          </a:p>
          <a:p>
            <a:r>
              <a:rPr lang="en-US"/>
              <a:t>[Left map]</a:t>
            </a:r>
            <a:endParaRPr lang="en-US">
              <a:cs typeface="Calibri"/>
            </a:endParaRPr>
          </a:p>
          <a:p>
            <a:r>
              <a:rPr lang="en-US"/>
              <a:t>Map Credit: DEVELOP Team</a:t>
            </a:r>
            <a:endParaRPr lang="en-US">
              <a:cs typeface="Calibri"/>
            </a:endParaRPr>
          </a:p>
          <a:p>
            <a:r>
              <a:rPr lang="en-US"/>
              <a:t>Layer Credits: US Census state polygons</a:t>
            </a:r>
            <a:endParaRPr lang="en-US">
              <a:cs typeface="Calibri"/>
            </a:endParaRPr>
          </a:p>
          <a:p>
            <a:endParaRPr lang="en-US">
              <a:ea typeface="Calibri"/>
              <a:cs typeface="Calibri"/>
            </a:endParaRPr>
          </a:p>
          <a:p>
            <a:r>
              <a:rPr lang="en-US"/>
              <a:t>[Right map]</a:t>
            </a:r>
          </a:p>
          <a:p>
            <a:r>
              <a:rPr lang="en-US"/>
              <a:t>Map Credit: DEVELOP Team</a:t>
            </a:r>
          </a:p>
          <a:p>
            <a:r>
              <a:rPr lang="en-US"/>
              <a:t>Image Credits: USDA NAIP imagery accessed from USGS</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5</a:t>
            </a:fld>
            <a:endParaRPr lang="en-US"/>
          </a:p>
        </p:txBody>
      </p:sp>
    </p:spTree>
    <p:extLst>
      <p:ext uri="{BB962C8B-B14F-4D97-AF65-F5344CB8AC3E}">
        <p14:creationId xmlns:p14="http://schemas.microsoft.com/office/powerpoint/2010/main" val="89181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first objective of our project was to monitor and quantify changes in land surface phenology and tree health from 2014 to 2023 using imagery from Landsat 8 and 9. Since DED is spread by insect vectors like the elm bark beetle, it was also our objective to understand this spread, its phenology, and how its timing relate to temperature and precipitation. Our final objective was to validate the detection of tree health status via remote sensing with known occurrences of DED recorded by the Conservancy.</a:t>
            </a:r>
          </a:p>
          <a:p>
            <a:endParaRPr lang="en-US"/>
          </a:p>
          <a:p>
            <a:r>
              <a:rPr lang="en-US"/>
              <a:t>----------Image Information Below----------</a:t>
            </a:r>
            <a:endParaRPr lang="en-US">
              <a:cs typeface="Calibri"/>
            </a:endParaRPr>
          </a:p>
          <a:p>
            <a:r>
              <a:rPr lang="en-US"/>
              <a:t>[American Elms]</a:t>
            </a:r>
            <a:endParaRPr lang="en-US">
              <a:ea typeface="Calibri"/>
              <a:cs typeface="Calibri"/>
            </a:endParaRPr>
          </a:p>
          <a:p>
            <a:r>
              <a:rPr lang="en-US"/>
              <a:t>Image Credit: [Chris Ford] [CC BY-NC 2.0]</a:t>
            </a:r>
            <a:endParaRPr lang="en-US">
              <a:ea typeface="Calibri"/>
              <a:cs typeface="Calibri"/>
            </a:endParaRPr>
          </a:p>
          <a:p>
            <a:r>
              <a:rPr lang="en-US"/>
              <a:t>Image Source: [https://www.flickr.com/photos/chrisschoenbohm/6288866486]</a:t>
            </a:r>
            <a:endParaRPr lang="en-US">
              <a:ea typeface="Calibri"/>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6</a:t>
            </a:fld>
            <a:endParaRPr lang="en-US"/>
          </a:p>
        </p:txBody>
      </p:sp>
    </p:spTree>
    <p:extLst>
      <p:ext uri="{BB962C8B-B14F-4D97-AF65-F5344CB8AC3E}">
        <p14:creationId xmlns:p14="http://schemas.microsoft.com/office/powerpoint/2010/main" val="329418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our study we mainly utilized two satellite data collections. We utilized Landsat 8 and 9. Landsat 8 and 9 both have spatial resolutions of 30m2. This roughly means that each pixel of the image represents a real world space of 30x30m2. Furthermore, since these sensors offer the highest ratio of temporal to spatial resolution, we decided this would be the best path forward for determining whether or not this project would be feasible utilizing NASA data.</a:t>
            </a:r>
          </a:p>
          <a:p>
            <a:endParaRPr lang="en-US">
              <a:ea typeface="Calibri"/>
              <a:cs typeface="Calibri"/>
            </a:endParaRPr>
          </a:p>
          <a:p>
            <a:r>
              <a:rPr lang="en-US"/>
              <a:t>----------Image Information Below----------</a:t>
            </a:r>
            <a:endParaRPr lang="en-US">
              <a:cs typeface="Calibri"/>
            </a:endParaRPr>
          </a:p>
          <a:p>
            <a:r>
              <a:rPr lang="en-US">
                <a:ea typeface="Calibri"/>
                <a:cs typeface="Calibri"/>
              </a:rPr>
              <a:t>[Earth Image]</a:t>
            </a:r>
          </a:p>
          <a:p>
            <a:r>
              <a:rPr lang="en-US">
                <a:ea typeface="Calibri"/>
                <a:cs typeface="Calibri"/>
              </a:rPr>
              <a:t>Image credit: </a:t>
            </a:r>
            <a:r>
              <a:rPr lang="en-US"/>
              <a:t>NASA Johnson Space Center/Image Science &amp; Analysis Laboratory</a:t>
            </a:r>
            <a:endParaRPr lang="en-US">
              <a:cs typeface="Calibri"/>
            </a:endParaRPr>
          </a:p>
          <a:p>
            <a:r>
              <a:rPr lang="en-US">
                <a:ea typeface="Calibri"/>
                <a:cs typeface="Calibri"/>
              </a:rPr>
              <a:t>Image source: </a:t>
            </a:r>
            <a:r>
              <a:rPr lang="en-US">
                <a:hlinkClick r:id="rId3"/>
              </a:rPr>
              <a:t>https://svs.gsfc.nasa.gov/11348/</a:t>
            </a:r>
            <a:endParaRPr lang="en-US"/>
          </a:p>
          <a:p>
            <a:r>
              <a:rPr lang="en-US">
                <a:ea typeface="Calibri"/>
                <a:cs typeface="Calibri"/>
              </a:rPr>
              <a:t>[Landsat 8]</a:t>
            </a:r>
          </a:p>
          <a:p>
            <a:r>
              <a:rPr lang="en-US">
                <a:ea typeface="Calibri"/>
                <a:cs typeface="Calibri"/>
              </a:rPr>
              <a:t>Image source: </a:t>
            </a:r>
            <a:r>
              <a:rPr lang="en-US"/>
              <a:t>NASA</a:t>
            </a:r>
          </a:p>
          <a:p>
            <a:r>
              <a:rPr lang="en-US"/>
              <a:t>Image credit </a:t>
            </a:r>
            <a:r>
              <a:rPr lang="en-US">
                <a:hlinkClick r:id="rId4"/>
              </a:rPr>
              <a:t>https://science.nasa.gov/multimedia/spacecraft-icons/ </a:t>
            </a:r>
            <a:endParaRPr lang="en-US"/>
          </a:p>
          <a:p>
            <a:r>
              <a:rPr lang="en-US"/>
              <a:t>[Landsat 9]</a:t>
            </a:r>
            <a:endParaRPr lang="en-US">
              <a:cs typeface="Calibri"/>
            </a:endParaRPr>
          </a:p>
          <a:p>
            <a:r>
              <a:rPr lang="en-US"/>
              <a:t>Image source: NASA</a:t>
            </a:r>
            <a:endParaRPr lang="en-US">
              <a:cs typeface="Calibri"/>
            </a:endParaRPr>
          </a:p>
          <a:p>
            <a:r>
              <a:rPr lang="en-US"/>
              <a:t>Image credit </a:t>
            </a:r>
            <a:r>
              <a:rPr lang="en-US">
                <a:hlinkClick r:id="rId4"/>
              </a:rPr>
              <a:t>https://science.nasa.gov/multimedia/spacecraft-icons/</a:t>
            </a:r>
            <a:endParaRPr lang="en-US"/>
          </a:p>
        </p:txBody>
      </p:sp>
      <p:sp>
        <p:nvSpPr>
          <p:cNvPr id="4" name="Slide Number Placeholder 3"/>
          <p:cNvSpPr>
            <a:spLocks noGrp="1"/>
          </p:cNvSpPr>
          <p:nvPr>
            <p:ph type="sldNum" sz="quarter" idx="5"/>
          </p:nvPr>
        </p:nvSpPr>
        <p:spPr/>
        <p:txBody>
          <a:bodyPr/>
          <a:lstStyle/>
          <a:p>
            <a:fld id="{0A04A563-B04C-4E1A-BEF7-6E1E03CA02A8}" type="slidenum">
              <a:rPr lang="en-US" smtClean="0"/>
              <a:t>7</a:t>
            </a:fld>
            <a:endParaRPr lang="en-US"/>
          </a:p>
        </p:txBody>
      </p:sp>
    </p:spTree>
    <p:extLst>
      <p:ext uri="{BB962C8B-B14F-4D97-AF65-F5344CB8AC3E}">
        <p14:creationId xmlns:p14="http://schemas.microsoft.com/office/powerpoint/2010/main" val="303629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NDVI is an acronym for the normalized difference in vegetation index. In simple terms, this uses specialized instruments on the satellite, specifically the red wavelength and the near infrared wavelength to analyze the health or condition of vegetation. NDVI is a ratio that ranges from –1 to 1. An NDVI of 1 indicates very strong, healthy vegetation where as an NDVI at –1 indicates no vegetation, bare soil, concrete, or asphalt. This is a standard index that GIS users employ to analyze and study vegetation over time. The data used to create the maps on this slide are from Landsat 8 &amp; 9 NDVI. </a:t>
            </a:r>
          </a:p>
          <a:p>
            <a:endParaRPr lang="en-US" dirty="0">
              <a:ea typeface="Calibri"/>
              <a:cs typeface="Calibri"/>
            </a:endParaRPr>
          </a:p>
          <a:p>
            <a:r>
              <a:rPr lang="en-US" dirty="0"/>
              <a:t>----------Image Information Below----------</a:t>
            </a:r>
            <a:endParaRPr lang="en-US" dirty="0">
              <a:cs typeface="Calibri"/>
            </a:endParaRPr>
          </a:p>
          <a:p>
            <a:r>
              <a:rPr lang="en-US" dirty="0"/>
              <a:t>[Satellite Images] </a:t>
            </a:r>
            <a:endParaRPr lang="en-US" dirty="0">
              <a:cs typeface="Calibri"/>
            </a:endParaRPr>
          </a:p>
          <a:p>
            <a:r>
              <a:rPr lang="en-US" dirty="0"/>
              <a:t>Image credit: EO Browser</a:t>
            </a:r>
            <a:endParaRPr lang="en-US" dirty="0">
              <a:cs typeface="Calibri"/>
            </a:endParaRPr>
          </a:p>
          <a:p>
            <a:r>
              <a:rPr lang="en-US" dirty="0"/>
              <a:t>Image source: sentinel-hub.com, </a:t>
            </a:r>
            <a:r>
              <a:rPr lang="en-US" dirty="0">
                <a:hlinkClick r:id="rId3"/>
              </a:rPr>
              <a:t>https://apps.sentinel-hub.com/eo-browser/?zoom=14&amp;lat=40.78434&amp;lng=-73.97249&amp;themeId=DEFAULT-THEME&amp;visualizationUrl=U2FsdGVkX1%2FCO3CLNWB36IvoOyyMs9oQQ0PBN5Mhwwt6Gg%2BOlj7GkFxbSjZD8yCQvaOB7zsmETrco266W5aQFp5wmbX92653DThxOhgqsGxdaD44aVqP1hNKRoSKzZIv&amp;datasetId=AWS_LOTL2&amp;fromTime=2024-07-02T00%3A00%3A00.000Z&amp;toTime=2024-07-02T23%3A59%3A59.999Z&amp;layerId=4-NDVI</a:t>
            </a:r>
            <a:endParaRPr lang="en-US" dirty="0"/>
          </a:p>
          <a:p>
            <a:endParaRPr lang="en-US" dirty="0">
              <a:cs typeface="Calibri"/>
            </a:endParaRPr>
          </a:p>
          <a:p>
            <a:r>
              <a:rPr lang="en-US" dirty="0"/>
              <a:t>[Branch Icons] </a:t>
            </a:r>
            <a:endParaRPr lang="en-US" dirty="0">
              <a:cs typeface="Calibri"/>
            </a:endParaRPr>
          </a:p>
          <a:p>
            <a:r>
              <a:rPr lang="en-US" dirty="0">
                <a:cs typeface="Calibri"/>
              </a:rPr>
              <a:t>Image credit: @sketchify</a:t>
            </a:r>
          </a:p>
          <a:p>
            <a:r>
              <a:rPr lang="en-US" dirty="0">
                <a:cs typeface="Calibri"/>
              </a:rPr>
              <a:t>Image source: </a:t>
            </a:r>
            <a:r>
              <a:rPr lang="en-US" dirty="0"/>
              <a:t>https://www.canva.com/icons/MAE1wtTVfEg-hand-drawn-leaf/</a:t>
            </a:r>
            <a:endParaRPr lang="en-US" dirty="0">
              <a:cs typeface="Calibri"/>
            </a:endParaRPr>
          </a:p>
        </p:txBody>
      </p:sp>
      <p:sp>
        <p:nvSpPr>
          <p:cNvPr id="4" name="Slide Number Placeholder 3"/>
          <p:cNvSpPr>
            <a:spLocks noGrp="1"/>
          </p:cNvSpPr>
          <p:nvPr>
            <p:ph type="sldNum" sz="quarter" idx="5"/>
          </p:nvPr>
        </p:nvSpPr>
        <p:spPr/>
        <p:txBody>
          <a:bodyPr/>
          <a:lstStyle/>
          <a:p>
            <a:fld id="{0A04A563-B04C-4E1A-BEF7-6E1E03CA02A8}" type="slidenum">
              <a:rPr lang="en-US" smtClean="0"/>
              <a:t>8</a:t>
            </a:fld>
            <a:endParaRPr lang="en-US"/>
          </a:p>
        </p:txBody>
      </p:sp>
    </p:spTree>
    <p:extLst>
      <p:ext uri="{BB962C8B-B14F-4D97-AF65-F5344CB8AC3E}">
        <p14:creationId xmlns:p14="http://schemas.microsoft.com/office/powerpoint/2010/main" val="26466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Growing degree days are used to determine the growth and periodicity of different animals and vegetation. Simply put, GDD is a unit that calculates the cumulative amount of heat that has been experienced throughout a season. Often this is calculated as [ (Max Temp + Min Temp) / 2 ]-Base Temp. The emergence of elm bark beetles can be predicted utilizing this method, therefore the onset of DED occurrences can also be predicted using the periodicity of elm bark beetles' life cycle.</a:t>
            </a:r>
          </a:p>
          <a:p>
            <a:endParaRPr lang="en-US">
              <a:cs typeface="Calibri"/>
            </a:endParaRPr>
          </a:p>
          <a:p>
            <a:r>
              <a:rPr lang="en-US"/>
              <a:t>GDD was calculated using daily minimum and maximum temperatures recorded over our study period at the NOAA/NWS weather station located within Central Park. The daily temperature summaries for this station can be found here: </a:t>
            </a:r>
            <a:r>
              <a:rPr lang="en-US">
                <a:hlinkClick r:id="rId3"/>
              </a:rPr>
              <a:t>https://www.ncdc.noaa.gov/cdo-web/datasets/GHCND/stations/GHCND:USW00094728/detail</a:t>
            </a:r>
            <a:r>
              <a:rPr lang="en-US"/>
              <a:t>.</a:t>
            </a:r>
            <a:endParaRPr lang="en-US">
              <a:cs typeface="Calibri"/>
            </a:endParaRPr>
          </a:p>
          <a:p>
            <a:endParaRPr lang="en-US">
              <a:cs typeface="Calibri"/>
            </a:endParaRPr>
          </a:p>
          <a:p>
            <a:r>
              <a:rPr lang="en-US">
                <a:cs typeface="Calibri"/>
              </a:rPr>
              <a:t>[Corn, Beetle, Pumpkin]</a:t>
            </a:r>
          </a:p>
          <a:p>
            <a:r>
              <a:rPr lang="en-US">
                <a:cs typeface="Calibri"/>
              </a:rPr>
              <a:t>Icon Credits: Microsoft Office Clip Art</a:t>
            </a:r>
          </a:p>
        </p:txBody>
      </p:sp>
      <p:sp>
        <p:nvSpPr>
          <p:cNvPr id="4" name="Slide Number Placeholder 3"/>
          <p:cNvSpPr>
            <a:spLocks noGrp="1"/>
          </p:cNvSpPr>
          <p:nvPr>
            <p:ph type="sldNum" sz="quarter" idx="5"/>
          </p:nvPr>
        </p:nvSpPr>
        <p:spPr/>
        <p:txBody>
          <a:bodyPr/>
          <a:lstStyle/>
          <a:p>
            <a:fld id="{0A04A563-B04C-4E1A-BEF7-6E1E03CA02A8}" type="slidenum">
              <a:rPr lang="en-US" smtClean="0"/>
              <a:t>9</a:t>
            </a:fld>
            <a:endParaRPr lang="en-US"/>
          </a:p>
        </p:txBody>
      </p:sp>
    </p:spTree>
    <p:extLst>
      <p:ext uri="{BB962C8B-B14F-4D97-AF65-F5344CB8AC3E}">
        <p14:creationId xmlns:p14="http://schemas.microsoft.com/office/powerpoint/2010/main" val="198558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DDCAFA42-13A9-5B81-BCBF-C0DC4A20A1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001"/>
          <a:stretch/>
        </p:blipFill>
        <p:spPr>
          <a:xfrm>
            <a:off x="-16255" y="-37925"/>
            <a:ext cx="5988430" cy="6909773"/>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a:t>STUDY AREA</a:t>
            </a:r>
            <a:br>
              <a:rPr lang="en-US"/>
            </a:br>
            <a:r>
              <a:rPr lang="en-US"/>
              <a:t>ECOLOGICAL CONSERVATION</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00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5934" y="162068"/>
            <a:ext cx="1148903" cy="40108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422932" y="168473"/>
            <a:ext cx="9669335" cy="300186"/>
          </a:xfrm>
        </p:spPr>
        <p:txBody>
          <a:bodyPr>
            <a:normAutofit/>
          </a:bodyPr>
          <a:lstStyle>
            <a:lvl1pPr marL="0" indent="0">
              <a:buNone/>
              <a:defRPr sz="1350" b="1">
                <a:solidFill>
                  <a:srgbClr val="67A478"/>
                </a:solidFill>
              </a:defRPr>
            </a:lvl1pPr>
          </a:lstStyle>
          <a:p>
            <a:pPr lvl="0"/>
            <a:r>
              <a:rPr lang="en-US"/>
              <a:t>Study Area Ecological Conservation</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422932" y="507747"/>
            <a:ext cx="9669335" cy="220328"/>
          </a:xfrm>
        </p:spPr>
        <p:txBody>
          <a:bodyPr>
            <a:normAutofit/>
          </a:bodyPr>
          <a:lstStyle>
            <a:lvl1pPr marL="0" indent="0">
              <a:spcBef>
                <a:spcPts val="0"/>
              </a:spcBef>
              <a:buNone/>
              <a:defRPr sz="938"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470908" y="871538"/>
            <a:ext cx="11225792" cy="0"/>
          </a:xfrm>
          <a:prstGeom prst="line">
            <a:avLst/>
          </a:prstGeom>
          <a:ln w="330200" cap="sq" cmpd="sng">
            <a:solidFill>
              <a:srgbClr val="67A478"/>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393194" y="6312786"/>
            <a:ext cx="11397674" cy="177209"/>
          </a:xfrm>
          <a:prstGeom prst="hexagon">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397163" y="6266924"/>
            <a:ext cx="11397674" cy="112467"/>
          </a:xfrm>
          <a:prstGeom prst="rect">
            <a:avLst/>
          </a:prstGeom>
        </p:spPr>
        <p:txBody>
          <a:bodyPr wrap="square">
            <a:spAutoFit/>
          </a:bodyPr>
          <a:lstStyle/>
          <a:p>
            <a:pPr marL="0" marR="0" lvl="0" indent="0" algn="ctr" defTabSz="171450" rtl="0" eaLnBrk="1" fontAlgn="auto" latinLnBrk="0" hangingPunct="1">
              <a:lnSpc>
                <a:spcPct val="100000"/>
              </a:lnSpc>
              <a:spcBef>
                <a:spcPts val="0"/>
              </a:spcBef>
              <a:spcAft>
                <a:spcPts val="0"/>
              </a:spcAft>
              <a:buClr>
                <a:schemeClr val="dk1"/>
              </a:buClr>
              <a:buSzPct val="25000"/>
              <a:buFontTx/>
              <a:buNone/>
              <a:tabLst/>
              <a:defRPr/>
            </a:pPr>
            <a:r>
              <a:rPr lang="en-US" sz="131"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823065" y="6202930"/>
            <a:ext cx="880664" cy="371530"/>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1960298" y="6312302"/>
            <a:ext cx="8460215" cy="176758"/>
          </a:xfrm>
        </p:spPr>
        <p:txBody>
          <a:bodyPr anchor="ctr">
            <a:normAutofit/>
          </a:bodyPr>
          <a:lstStyle>
            <a:lvl1pPr marL="0" indent="0" algn="l">
              <a:buNone/>
              <a:defRPr sz="75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10545809" y="6202930"/>
            <a:ext cx="880664" cy="371530"/>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1634159D-9BA4-0FC8-AB07-3B176114A737}"/>
              </a:ext>
            </a:extLst>
          </p:cNvPr>
          <p:cNvSpPr/>
          <p:nvPr userDrawn="1"/>
        </p:nvSpPr>
        <p:spPr>
          <a:xfrm>
            <a:off x="397163" y="6497862"/>
            <a:ext cx="11397674" cy="115416"/>
          </a:xfrm>
          <a:prstGeom prst="rect">
            <a:avLst/>
          </a:prstGeom>
        </p:spPr>
        <p:txBody>
          <a:bodyPr wrap="square">
            <a:spAutoFit/>
          </a:bodyPr>
          <a:lstStyle/>
          <a:p>
            <a:pPr marL="0" marR="0" lvl="0" indent="0" algn="ctr" defTabSz="171450" rtl="0" eaLnBrk="1" fontAlgn="auto" latinLnBrk="0" hangingPunct="1">
              <a:lnSpc>
                <a:spcPct val="100000"/>
              </a:lnSpc>
              <a:spcBef>
                <a:spcPts val="0"/>
              </a:spcBef>
              <a:spcAft>
                <a:spcPts val="0"/>
              </a:spcAft>
              <a:buClr>
                <a:schemeClr val="dk1"/>
              </a:buClr>
              <a:buSzPct val="25000"/>
              <a:buFontTx/>
              <a:buNone/>
              <a:tabLst/>
              <a:defRPr/>
            </a:pPr>
            <a:r>
              <a:rPr lang="en-US" sz="131" i="1">
                <a:solidFill>
                  <a:schemeClr val="tx1">
                    <a:lumMod val="75000"/>
                    <a:lumOff val="25000"/>
                  </a:schemeClr>
                </a:solidFill>
              </a:rPr>
              <a:t>This material is based upon work supported by NASA through contract 80LARC23FA024</a:t>
            </a:r>
            <a:r>
              <a:rPr lang="en-US" sz="150">
                <a:solidFill>
                  <a:schemeClr val="tx1">
                    <a:lumMod val="75000"/>
                    <a:lumOff val="25000"/>
                  </a:schemeClr>
                </a:solidFill>
              </a:rPr>
              <a:t>.</a:t>
            </a:r>
            <a:r>
              <a:rPr lang="en-US" sz="131"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2162427910"/>
      </p:ext>
    </p:extLst>
  </p:cSld>
  <p:clrMapOvr>
    <a:masterClrMapping/>
  </p:clrMapOvr>
  <p:extLst>
    <p:ext uri="{DCECCB84-F9BA-43D5-87BE-67443E8EF086}">
      <p15:sldGuideLst xmlns:p15="http://schemas.microsoft.com/office/powerpoint/2012/main">
        <p15:guide id="1" orient="horz" pos="104" userDrawn="1">
          <p15:clr>
            <a:srgbClr val="FBAE40"/>
          </p15:clr>
        </p15:guide>
        <p15:guide id="2" pos="256" userDrawn="1">
          <p15:clr>
            <a:srgbClr val="FBAE40"/>
          </p15:clr>
        </p15:guide>
        <p15:guide id="3" pos="7413" userDrawn="1">
          <p15:clr>
            <a:srgbClr val="FBAE40"/>
          </p15:clr>
        </p15:guide>
        <p15:guide id="4" orient="horz" pos="4239" userDrawn="1">
          <p15:clr>
            <a:srgbClr val="FBAE40"/>
          </p15:clr>
        </p15:guide>
        <p15:guide id="11" orient="horz" pos="549" userDrawn="1">
          <p15:clr>
            <a:srgbClr val="FBAE40"/>
          </p15:clr>
        </p15:guide>
        <p15:guide id="12" pos="6357" userDrawn="1">
          <p15:clr>
            <a:srgbClr val="FBAE40"/>
          </p15:clr>
        </p15:guide>
        <p15:guide id="13" orient="horz" pos="3861" userDrawn="1">
          <p15:clr>
            <a:srgbClr val="FBAE40"/>
          </p15:clr>
        </p15:guide>
        <p15:guide id="14" orient="horz" pos="621" userDrawn="1">
          <p15:clr>
            <a:srgbClr val="FBAE40"/>
          </p15:clr>
        </p15:guide>
        <p15:guide id="15" pos="1227" userDrawn="1">
          <p15:clr>
            <a:srgbClr val="FBAE40"/>
          </p15:clr>
        </p15:guide>
        <p15:guide id="16" orient="horz" pos="31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86EB-2F62-9700-7A32-A3C3E2251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BA28E2-95F0-3212-D47F-0C67B91523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772B3E-E930-DCF4-0DD5-FF9BD559BD26}"/>
              </a:ext>
            </a:extLst>
          </p:cNvPr>
          <p:cNvSpPr>
            <a:spLocks noGrp="1"/>
          </p:cNvSpPr>
          <p:nvPr>
            <p:ph type="dt" sz="half" idx="10"/>
          </p:nvPr>
        </p:nvSpPr>
        <p:spPr/>
        <p:txBody>
          <a:bodyPr/>
          <a:lstStyle/>
          <a:p>
            <a:fld id="{6BC7A85B-84AB-4A66-BE1E-9C636F8C1B5F}" type="datetimeFigureOut">
              <a:rPr lang="en-US" smtClean="0"/>
              <a:t>7/30/2024</a:t>
            </a:fld>
            <a:endParaRPr lang="en-US"/>
          </a:p>
        </p:txBody>
      </p:sp>
      <p:sp>
        <p:nvSpPr>
          <p:cNvPr id="5" name="Footer Placeholder 4">
            <a:extLst>
              <a:ext uri="{FF2B5EF4-FFF2-40B4-BE49-F238E27FC236}">
                <a16:creationId xmlns:a16="http://schemas.microsoft.com/office/drawing/2014/main" id="{0176672C-C75E-43F4-DF61-82367FEE5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EAD85-1734-5ECB-2DE1-4F320C5C29D6}"/>
              </a:ext>
            </a:extLst>
          </p:cNvPr>
          <p:cNvSpPr>
            <a:spLocks noGrp="1"/>
          </p:cNvSpPr>
          <p:nvPr>
            <p:ph type="sldNum" sz="quarter" idx="12"/>
          </p:nvPr>
        </p:nvSpPr>
        <p:spPr/>
        <p:txBody>
          <a:bodyPr/>
          <a:lstStyle/>
          <a:p>
            <a:fld id="{30A6280D-9843-4925-9F3C-6C63F7AF7FC6}" type="slidenum">
              <a:rPr lang="en-US" smtClean="0"/>
              <a:t>‹#›</a:t>
            </a:fld>
            <a:endParaRPr lang="en-US"/>
          </a:p>
        </p:txBody>
      </p:sp>
    </p:spTree>
    <p:extLst>
      <p:ext uri="{BB962C8B-B14F-4D97-AF65-F5344CB8AC3E}">
        <p14:creationId xmlns:p14="http://schemas.microsoft.com/office/powerpoint/2010/main" val="274951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F9EC-11B3-D46D-B68F-B98AA5439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BD24F-6FA9-A5BF-5912-7EC2A55AA9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98732-F6F8-80D1-05BC-CB20BF0D02CC}"/>
              </a:ext>
            </a:extLst>
          </p:cNvPr>
          <p:cNvSpPr>
            <a:spLocks noGrp="1"/>
          </p:cNvSpPr>
          <p:nvPr>
            <p:ph type="dt" sz="half" idx="10"/>
          </p:nvPr>
        </p:nvSpPr>
        <p:spPr/>
        <p:txBody>
          <a:bodyPr/>
          <a:lstStyle/>
          <a:p>
            <a:fld id="{6BC7A85B-84AB-4A66-BE1E-9C636F8C1B5F}" type="datetimeFigureOut">
              <a:rPr lang="en-US" smtClean="0"/>
              <a:t>7/30/2024</a:t>
            </a:fld>
            <a:endParaRPr lang="en-US"/>
          </a:p>
        </p:txBody>
      </p:sp>
      <p:sp>
        <p:nvSpPr>
          <p:cNvPr id="5" name="Footer Placeholder 4">
            <a:extLst>
              <a:ext uri="{FF2B5EF4-FFF2-40B4-BE49-F238E27FC236}">
                <a16:creationId xmlns:a16="http://schemas.microsoft.com/office/drawing/2014/main" id="{600AFFAA-8E68-C8F9-EEC6-49A1E7B2E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D241-5154-32B6-0FB8-2C0C85293426}"/>
              </a:ext>
            </a:extLst>
          </p:cNvPr>
          <p:cNvSpPr>
            <a:spLocks noGrp="1"/>
          </p:cNvSpPr>
          <p:nvPr>
            <p:ph type="sldNum" sz="quarter" idx="12"/>
          </p:nvPr>
        </p:nvSpPr>
        <p:spPr/>
        <p:txBody>
          <a:bodyPr/>
          <a:lstStyle/>
          <a:p>
            <a:fld id="{30A6280D-9843-4925-9F3C-6C63F7AF7FC6}" type="slidenum">
              <a:rPr lang="en-US" smtClean="0"/>
              <a:t>‹#›</a:t>
            </a:fld>
            <a:endParaRPr lang="en-US"/>
          </a:p>
        </p:txBody>
      </p:sp>
    </p:spTree>
    <p:extLst>
      <p:ext uri="{BB962C8B-B14F-4D97-AF65-F5344CB8AC3E}">
        <p14:creationId xmlns:p14="http://schemas.microsoft.com/office/powerpoint/2010/main" val="329456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 id="2147483680" r:id="rId8"/>
    <p:sldLayoutId id="2147483681" r:id="rId9"/>
    <p:sldLayoutId id="2147483682" r:id="rId10"/>
    <p:sldLayoutId id="2147483683" r:id="rId11"/>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79770" y="1123913"/>
            <a:ext cx="5545530" cy="1991533"/>
          </a:xfrm>
        </p:spPr>
        <p:txBody>
          <a:bodyPr/>
          <a:lstStyle/>
          <a:p>
            <a:r>
              <a:rPr lang="en-US"/>
              <a:t>CENTRAL PARK ECOLOGICAL CONSERVATION</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2975196"/>
            <a:ext cx="5545530" cy="852445"/>
          </a:xfrm>
        </p:spPr>
        <p:txBody>
          <a:bodyPr vert="horz" lIns="91440" tIns="45720" rIns="91440" bIns="45720" rtlCol="0" anchor="t">
            <a:noAutofit/>
          </a:bodyPr>
          <a:lstStyle/>
          <a:p>
            <a:r>
              <a:rPr lang="en-US" sz="2400" i="1">
                <a:effectLst/>
                <a:latin typeface="Century Gothic"/>
                <a:ea typeface="Century Gothic" panose="020B0502020202020204" pitchFamily="34" charset="0"/>
                <a:cs typeface="Times New Roman"/>
              </a:rPr>
              <a:t>Assessing Tree Health Conditions in New York City’s Central Park with Earth Observation Data</a:t>
            </a:r>
            <a:endParaRPr lang="en-US" sz="2400">
              <a:effectLst/>
              <a:latin typeface="Century Gothic"/>
              <a:ea typeface="Century Gothic" panose="020B0502020202020204" pitchFamily="34" charset="0"/>
              <a:cs typeface="Times New Roman"/>
            </a:endParaRPr>
          </a:p>
          <a:p>
            <a:endParaRPr lang="en-US" sz="320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50873" y="4398352"/>
            <a:ext cx="2595384" cy="512064"/>
          </a:xfrm>
        </p:spPr>
        <p:txBody>
          <a:bodyPr vert="horz" lIns="91440" tIns="45720" rIns="91440" bIns="45720" rtlCol="0" anchor="t">
            <a:normAutofit/>
          </a:bodyPr>
          <a:lstStyle/>
          <a:p>
            <a:r>
              <a:rPr lang="en-US"/>
              <a:t>Jack Graziano</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6350873" y="4910416"/>
            <a:ext cx="2595384" cy="512064"/>
          </a:xfrm>
        </p:spPr>
        <p:txBody>
          <a:bodyPr vert="horz" lIns="91440" tIns="45720" rIns="91440" bIns="45720" rtlCol="0" anchor="t">
            <a:normAutofit/>
          </a:bodyPr>
          <a:lstStyle/>
          <a:p>
            <a:r>
              <a:rPr lang="en-US"/>
              <a:t>John Hocknell</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a:xfrm>
            <a:off x="9322544" y="4398352"/>
            <a:ext cx="2595385" cy="512064"/>
          </a:xfrm>
        </p:spPr>
        <p:txBody>
          <a:bodyPr vert="horz" lIns="91440" tIns="45720" rIns="91440" bIns="45720" rtlCol="0" anchor="t">
            <a:normAutofit/>
          </a:bodyPr>
          <a:lstStyle/>
          <a:p>
            <a:r>
              <a:rPr lang="en-US"/>
              <a:t>Ikram Morso</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a:xfrm>
            <a:off x="9322544" y="4910416"/>
            <a:ext cx="2595385" cy="512064"/>
          </a:xfrm>
        </p:spPr>
        <p:txBody>
          <a:bodyPr vert="horz" lIns="91440" tIns="45720" rIns="91440" bIns="45720" rtlCol="0" anchor="t">
            <a:normAutofit/>
          </a:bodyPr>
          <a:lstStyle/>
          <a:p>
            <a:r>
              <a:rPr lang="en-US"/>
              <a:t>Kayla Paramore</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7006886" cy="510818"/>
          </a:xfrm>
        </p:spPr>
        <p:txBody>
          <a:bodyPr/>
          <a:lstStyle/>
          <a:p>
            <a:r>
              <a:rPr lang="en-US" dirty="0"/>
              <a:t>Pop-Up Project – Hunter College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67F7E649-E4A7-B4B5-19ED-4033CC2168A8}"/>
              </a:ext>
            </a:extLst>
          </p:cNvPr>
          <p:cNvSpPr/>
          <p:nvPr/>
        </p:nvSpPr>
        <p:spPr>
          <a:xfrm>
            <a:off x="1802458" y="1366968"/>
            <a:ext cx="2925029" cy="361110"/>
          </a:xfrm>
          <a:prstGeom prst="roundRect">
            <a:avLst/>
          </a:prstGeom>
          <a:solidFill>
            <a:srgbClr val="398B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Remote Sensing Data</a:t>
            </a:r>
          </a:p>
        </p:txBody>
      </p:sp>
      <p:sp>
        <p:nvSpPr>
          <p:cNvPr id="48" name="Rectangle: Rounded Corners 47">
            <a:extLst>
              <a:ext uri="{FF2B5EF4-FFF2-40B4-BE49-F238E27FC236}">
                <a16:creationId xmlns:a16="http://schemas.microsoft.com/office/drawing/2014/main" id="{2E3B9A66-1104-3149-0307-DE9AA9AD6F1D}"/>
              </a:ext>
            </a:extLst>
          </p:cNvPr>
          <p:cNvSpPr/>
          <p:nvPr/>
        </p:nvSpPr>
        <p:spPr>
          <a:xfrm>
            <a:off x="8258332" y="1320077"/>
            <a:ext cx="1853338" cy="361109"/>
          </a:xfrm>
          <a:prstGeom prst="roundRect">
            <a:avLst/>
          </a:prstGeom>
          <a:solidFill>
            <a:srgbClr val="398B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In Situ Data</a:t>
            </a:r>
          </a:p>
        </p:txBody>
      </p:sp>
      <p:sp>
        <p:nvSpPr>
          <p:cNvPr id="50" name="Rectangle: Rounded Corners 49">
            <a:extLst>
              <a:ext uri="{FF2B5EF4-FFF2-40B4-BE49-F238E27FC236}">
                <a16:creationId xmlns:a16="http://schemas.microsoft.com/office/drawing/2014/main" id="{7E7627D8-B076-EE0E-C965-1053C8A46272}"/>
              </a:ext>
            </a:extLst>
          </p:cNvPr>
          <p:cNvSpPr/>
          <p:nvPr/>
        </p:nvSpPr>
        <p:spPr>
          <a:xfrm>
            <a:off x="6827867" y="6266581"/>
            <a:ext cx="4690822" cy="428514"/>
          </a:xfrm>
          <a:prstGeom prst="roundRect">
            <a:avLst/>
          </a:prstGeom>
          <a:solidFill>
            <a:srgbClr val="C3F7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lumMod val="75000"/>
                    <a:lumOff val="25000"/>
                  </a:schemeClr>
                </a:solidFill>
                <a:latin typeface="+mj-lt"/>
              </a:rPr>
              <a:t>Central Park Pest Prediction/Management Plan</a:t>
            </a:r>
          </a:p>
        </p:txBody>
      </p:sp>
      <p:sp>
        <p:nvSpPr>
          <p:cNvPr id="52" name="Rectangle: Rounded Corners 51">
            <a:extLst>
              <a:ext uri="{FF2B5EF4-FFF2-40B4-BE49-F238E27FC236}">
                <a16:creationId xmlns:a16="http://schemas.microsoft.com/office/drawing/2014/main" id="{05ED8D3C-DFE7-0556-9424-C9071EE1F4B8}"/>
              </a:ext>
            </a:extLst>
          </p:cNvPr>
          <p:cNvSpPr/>
          <p:nvPr/>
        </p:nvSpPr>
        <p:spPr>
          <a:xfrm>
            <a:off x="2615057" y="3284576"/>
            <a:ext cx="1299830" cy="459956"/>
          </a:xfrm>
          <a:prstGeom prst="roundRect">
            <a:avLst/>
          </a:prstGeom>
          <a:solidFill>
            <a:srgbClr val="3BAA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mj-lt"/>
              </a:rPr>
              <a:t>NDVI</a:t>
            </a:r>
          </a:p>
        </p:txBody>
      </p:sp>
      <p:sp>
        <p:nvSpPr>
          <p:cNvPr id="53" name="Rectangle: Rounded Corners 52">
            <a:extLst>
              <a:ext uri="{FF2B5EF4-FFF2-40B4-BE49-F238E27FC236}">
                <a16:creationId xmlns:a16="http://schemas.microsoft.com/office/drawing/2014/main" id="{33557720-502E-0684-CDA8-DF2CA3B2F846}"/>
              </a:ext>
            </a:extLst>
          </p:cNvPr>
          <p:cNvSpPr/>
          <p:nvPr/>
        </p:nvSpPr>
        <p:spPr>
          <a:xfrm>
            <a:off x="2008391" y="6253213"/>
            <a:ext cx="2486426" cy="428513"/>
          </a:xfrm>
          <a:prstGeom prst="roundRect">
            <a:avLst/>
          </a:prstGeom>
          <a:solidFill>
            <a:srgbClr val="C3F7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Forest Change Detection</a:t>
            </a:r>
          </a:p>
        </p:txBody>
      </p:sp>
      <p:sp>
        <p:nvSpPr>
          <p:cNvPr id="54" name="Flowchart: Terminator 53">
            <a:extLst>
              <a:ext uri="{FF2B5EF4-FFF2-40B4-BE49-F238E27FC236}">
                <a16:creationId xmlns:a16="http://schemas.microsoft.com/office/drawing/2014/main" id="{04CF487F-9F5A-74FA-82C4-F0FAC79EDD61}"/>
              </a:ext>
            </a:extLst>
          </p:cNvPr>
          <p:cNvSpPr/>
          <p:nvPr/>
        </p:nvSpPr>
        <p:spPr>
          <a:xfrm>
            <a:off x="2004175" y="4081805"/>
            <a:ext cx="2521595" cy="710587"/>
          </a:xfrm>
          <a:prstGeom prst="flowChartTermina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Vegetation Seasonal Trends &amp; Peaks</a:t>
            </a:r>
          </a:p>
        </p:txBody>
      </p:sp>
      <p:sp>
        <p:nvSpPr>
          <p:cNvPr id="57" name="Flowchart: Decision 56">
            <a:extLst>
              <a:ext uri="{FF2B5EF4-FFF2-40B4-BE49-F238E27FC236}">
                <a16:creationId xmlns:a16="http://schemas.microsoft.com/office/drawing/2014/main" id="{8BDAEEA2-90D1-73B8-ECF6-5C4EBAB45EBF}"/>
              </a:ext>
            </a:extLst>
          </p:cNvPr>
          <p:cNvSpPr/>
          <p:nvPr/>
        </p:nvSpPr>
        <p:spPr>
          <a:xfrm>
            <a:off x="1936981" y="5003560"/>
            <a:ext cx="2682718" cy="828243"/>
          </a:xfrm>
          <a:prstGeom prst="flowChartDecision">
            <a:avLst/>
          </a:prstGeom>
          <a:noFill/>
          <a:ln w="28575">
            <a:solidFill>
              <a:srgbClr val="5DDD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lumMod val="75000"/>
                    <a:lumOff val="25000"/>
                  </a:schemeClr>
                </a:solidFill>
                <a:latin typeface="+mj-lt"/>
              </a:rPr>
              <a:t>Land Surface Phenology</a:t>
            </a:r>
          </a:p>
        </p:txBody>
      </p:sp>
      <p:sp>
        <p:nvSpPr>
          <p:cNvPr id="59" name="Rectangle 58">
            <a:extLst>
              <a:ext uri="{FF2B5EF4-FFF2-40B4-BE49-F238E27FC236}">
                <a16:creationId xmlns:a16="http://schemas.microsoft.com/office/drawing/2014/main" id="{7ECF87B2-7341-D8B3-4A47-97B3119A3023}"/>
              </a:ext>
            </a:extLst>
          </p:cNvPr>
          <p:cNvSpPr/>
          <p:nvPr/>
        </p:nvSpPr>
        <p:spPr>
          <a:xfrm rot="16200000">
            <a:off x="211652" y="5012560"/>
            <a:ext cx="1098754" cy="548640"/>
          </a:xfrm>
          <a:prstGeom prst="rect">
            <a:avLst/>
          </a:prstGeom>
          <a:solidFill>
            <a:srgbClr val="67DB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Data Validation</a:t>
            </a:r>
          </a:p>
        </p:txBody>
      </p:sp>
      <p:sp>
        <p:nvSpPr>
          <p:cNvPr id="60" name="Rectangle 59">
            <a:extLst>
              <a:ext uri="{FF2B5EF4-FFF2-40B4-BE49-F238E27FC236}">
                <a16:creationId xmlns:a16="http://schemas.microsoft.com/office/drawing/2014/main" id="{A42DB345-85B6-02AA-02C9-1AC84DC19BD2}"/>
              </a:ext>
            </a:extLst>
          </p:cNvPr>
          <p:cNvSpPr/>
          <p:nvPr/>
        </p:nvSpPr>
        <p:spPr>
          <a:xfrm rot="16200000">
            <a:off x="217795" y="6025626"/>
            <a:ext cx="1098754" cy="560930"/>
          </a:xfrm>
          <a:prstGeom prst="rect">
            <a:avLst/>
          </a:prstGeom>
          <a:solidFill>
            <a:srgbClr val="C3F7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Decision Making</a:t>
            </a:r>
          </a:p>
        </p:txBody>
      </p:sp>
      <p:sp>
        <p:nvSpPr>
          <p:cNvPr id="61" name="Rectangle 60">
            <a:extLst>
              <a:ext uri="{FF2B5EF4-FFF2-40B4-BE49-F238E27FC236}">
                <a16:creationId xmlns:a16="http://schemas.microsoft.com/office/drawing/2014/main" id="{FBA3D1D1-1663-57E7-0393-1FE63F9E4696}"/>
              </a:ext>
            </a:extLst>
          </p:cNvPr>
          <p:cNvSpPr/>
          <p:nvPr/>
        </p:nvSpPr>
        <p:spPr>
          <a:xfrm rot="16200000">
            <a:off x="-225886" y="2020574"/>
            <a:ext cx="1998410" cy="573220"/>
          </a:xfrm>
          <a:prstGeom prst="rect">
            <a:avLst/>
          </a:prstGeom>
          <a:solidFill>
            <a:srgbClr val="398B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j-lt"/>
              </a:rPr>
              <a:t>Data Acquisition</a:t>
            </a:r>
          </a:p>
        </p:txBody>
      </p:sp>
      <p:sp>
        <p:nvSpPr>
          <p:cNvPr id="62" name="Flowchart: Multidocument 61">
            <a:extLst>
              <a:ext uri="{FF2B5EF4-FFF2-40B4-BE49-F238E27FC236}">
                <a16:creationId xmlns:a16="http://schemas.microsoft.com/office/drawing/2014/main" id="{C5C61510-8A3C-DFD2-EE5F-676EFBA0F540}"/>
              </a:ext>
            </a:extLst>
          </p:cNvPr>
          <p:cNvSpPr/>
          <p:nvPr/>
        </p:nvSpPr>
        <p:spPr>
          <a:xfrm>
            <a:off x="3812501" y="1997290"/>
            <a:ext cx="1479777" cy="1015358"/>
          </a:xfrm>
          <a:prstGeom prst="flowChartMultidocumen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Landsat 9</a:t>
            </a:r>
          </a:p>
        </p:txBody>
      </p:sp>
      <p:sp>
        <p:nvSpPr>
          <p:cNvPr id="63" name="Flowchart: Multidocument 62">
            <a:extLst>
              <a:ext uri="{FF2B5EF4-FFF2-40B4-BE49-F238E27FC236}">
                <a16:creationId xmlns:a16="http://schemas.microsoft.com/office/drawing/2014/main" id="{D8EFD97E-B850-7A0C-BCD6-D427236FA2CE}"/>
              </a:ext>
            </a:extLst>
          </p:cNvPr>
          <p:cNvSpPr/>
          <p:nvPr/>
        </p:nvSpPr>
        <p:spPr>
          <a:xfrm>
            <a:off x="1212137" y="2008902"/>
            <a:ext cx="1479777" cy="992135"/>
          </a:xfrm>
          <a:prstGeom prst="flowChartMultidocumen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Landsat 8</a:t>
            </a:r>
          </a:p>
        </p:txBody>
      </p:sp>
      <p:sp>
        <p:nvSpPr>
          <p:cNvPr id="65" name="Rectangle 64">
            <a:extLst>
              <a:ext uri="{FF2B5EF4-FFF2-40B4-BE49-F238E27FC236}">
                <a16:creationId xmlns:a16="http://schemas.microsoft.com/office/drawing/2014/main" id="{7FB0C5FD-F5CD-6910-9483-A5DCE6A6FBCF}"/>
              </a:ext>
            </a:extLst>
          </p:cNvPr>
          <p:cNvSpPr/>
          <p:nvPr/>
        </p:nvSpPr>
        <p:spPr>
          <a:xfrm rot="16200000">
            <a:off x="24173" y="3756635"/>
            <a:ext cx="1486004" cy="585510"/>
          </a:xfrm>
          <a:prstGeom prst="rect">
            <a:avLst/>
          </a:prstGeom>
          <a:solidFill>
            <a:srgbClr val="3BAA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Data Analysis</a:t>
            </a:r>
          </a:p>
        </p:txBody>
      </p:sp>
      <p:cxnSp>
        <p:nvCxnSpPr>
          <p:cNvPr id="73" name="Connector: Curved 72">
            <a:extLst>
              <a:ext uri="{FF2B5EF4-FFF2-40B4-BE49-F238E27FC236}">
                <a16:creationId xmlns:a16="http://schemas.microsoft.com/office/drawing/2014/main" id="{2AED5EFC-1EAF-45EF-FCFC-AB69AEDE2C7C}"/>
              </a:ext>
            </a:extLst>
          </p:cNvPr>
          <p:cNvCxnSpPr>
            <a:cxnSpLocks/>
            <a:stCxn id="47" idx="2"/>
            <a:endCxn id="63" idx="0"/>
          </p:cNvCxnSpPr>
          <p:nvPr/>
        </p:nvCxnSpPr>
        <p:spPr>
          <a:xfrm rot="5400000">
            <a:off x="2518989" y="1262918"/>
            <a:ext cx="280824" cy="1211144"/>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05784000-16DA-6C33-3739-C370C0C15B88}"/>
              </a:ext>
            </a:extLst>
          </p:cNvPr>
          <p:cNvCxnSpPr>
            <a:cxnSpLocks/>
            <a:stCxn id="47" idx="2"/>
            <a:endCxn id="62" idx="0"/>
          </p:cNvCxnSpPr>
          <p:nvPr/>
        </p:nvCxnSpPr>
        <p:spPr>
          <a:xfrm rot="16200000" flipH="1">
            <a:off x="3824977" y="1168074"/>
            <a:ext cx="269212" cy="138922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3B5EF5FC-C812-9232-BAA2-530D2E52F494}"/>
              </a:ext>
            </a:extLst>
          </p:cNvPr>
          <p:cNvCxnSpPr>
            <a:cxnSpLocks/>
            <a:stCxn id="63" idx="3"/>
            <a:endCxn id="52" idx="0"/>
          </p:cNvCxnSpPr>
          <p:nvPr/>
        </p:nvCxnSpPr>
        <p:spPr>
          <a:xfrm>
            <a:off x="2691914" y="2504970"/>
            <a:ext cx="573058" cy="779606"/>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id="{D9F43BFD-152F-4833-F287-6656C13354E2}"/>
              </a:ext>
            </a:extLst>
          </p:cNvPr>
          <p:cNvCxnSpPr>
            <a:cxnSpLocks/>
            <a:stCxn id="62" idx="1"/>
            <a:endCxn id="52" idx="0"/>
          </p:cNvCxnSpPr>
          <p:nvPr/>
        </p:nvCxnSpPr>
        <p:spPr>
          <a:xfrm rot="10800000" flipV="1">
            <a:off x="3264973" y="2504968"/>
            <a:ext cx="547529" cy="77960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BE449502-2232-D655-83D6-A843F75068F0}"/>
              </a:ext>
            </a:extLst>
          </p:cNvPr>
          <p:cNvSpPr/>
          <p:nvPr/>
        </p:nvSpPr>
        <p:spPr>
          <a:xfrm>
            <a:off x="9701375" y="3209531"/>
            <a:ext cx="1735003" cy="610047"/>
          </a:xfrm>
          <a:prstGeom prst="roundRect">
            <a:avLst/>
          </a:prstGeom>
          <a:solidFill>
            <a:srgbClr val="3BAA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mj-lt"/>
              </a:rPr>
              <a:t>Tree Health Status</a:t>
            </a:r>
          </a:p>
        </p:txBody>
      </p:sp>
      <p:sp>
        <p:nvSpPr>
          <p:cNvPr id="51" name="Rectangle: Rounded Corners 50">
            <a:extLst>
              <a:ext uri="{FF2B5EF4-FFF2-40B4-BE49-F238E27FC236}">
                <a16:creationId xmlns:a16="http://schemas.microsoft.com/office/drawing/2014/main" id="{C5537C1D-0FD6-BFA4-BAC8-1A736D4CC0DA}"/>
              </a:ext>
            </a:extLst>
          </p:cNvPr>
          <p:cNvSpPr/>
          <p:nvPr/>
        </p:nvSpPr>
        <p:spPr>
          <a:xfrm>
            <a:off x="6829210" y="3209531"/>
            <a:ext cx="1947421" cy="610046"/>
          </a:xfrm>
          <a:prstGeom prst="roundRect">
            <a:avLst/>
          </a:prstGeom>
          <a:solidFill>
            <a:srgbClr val="3BAA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mj-lt"/>
              </a:rPr>
              <a:t>Temperature Precipitation</a:t>
            </a:r>
          </a:p>
        </p:txBody>
      </p:sp>
      <p:sp>
        <p:nvSpPr>
          <p:cNvPr id="55" name="Flowchart: Terminator 54">
            <a:extLst>
              <a:ext uri="{FF2B5EF4-FFF2-40B4-BE49-F238E27FC236}">
                <a16:creationId xmlns:a16="http://schemas.microsoft.com/office/drawing/2014/main" id="{1224DD88-174A-C3F3-9154-5A3C263221EB}"/>
              </a:ext>
            </a:extLst>
          </p:cNvPr>
          <p:cNvSpPr/>
          <p:nvPr/>
        </p:nvSpPr>
        <p:spPr>
          <a:xfrm>
            <a:off x="6938578" y="4106719"/>
            <a:ext cx="1728684" cy="660758"/>
          </a:xfrm>
          <a:prstGeom prst="flowChartTermina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lumMod val="75000"/>
                    <a:lumOff val="25000"/>
                  </a:schemeClr>
                </a:solidFill>
                <a:latin typeface="+mj-lt"/>
              </a:rPr>
              <a:t>Cumulative</a:t>
            </a:r>
          </a:p>
          <a:p>
            <a:pPr algn="ctr"/>
            <a:r>
              <a:rPr lang="en-US" sz="1400">
                <a:solidFill>
                  <a:schemeClr val="tx1">
                    <a:lumMod val="75000"/>
                    <a:lumOff val="25000"/>
                  </a:schemeClr>
                </a:solidFill>
                <a:latin typeface="Century Gothic"/>
              </a:rPr>
              <a:t>Growing Degree Days</a:t>
            </a:r>
          </a:p>
        </p:txBody>
      </p:sp>
      <p:sp>
        <p:nvSpPr>
          <p:cNvPr id="56" name="Flowchart: Terminator 55">
            <a:extLst>
              <a:ext uri="{FF2B5EF4-FFF2-40B4-BE49-F238E27FC236}">
                <a16:creationId xmlns:a16="http://schemas.microsoft.com/office/drawing/2014/main" id="{E58CFE0F-5DFA-E495-9E79-9C87022670EE}"/>
              </a:ext>
            </a:extLst>
          </p:cNvPr>
          <p:cNvSpPr/>
          <p:nvPr/>
        </p:nvSpPr>
        <p:spPr>
          <a:xfrm>
            <a:off x="9620407" y="4109005"/>
            <a:ext cx="1896939" cy="656186"/>
          </a:xfrm>
          <a:prstGeom prst="flowChartTermina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DED Occurrences </a:t>
            </a:r>
          </a:p>
        </p:txBody>
      </p:sp>
      <p:sp>
        <p:nvSpPr>
          <p:cNvPr id="58" name="Flowchart: Multidocument 57">
            <a:extLst>
              <a:ext uri="{FF2B5EF4-FFF2-40B4-BE49-F238E27FC236}">
                <a16:creationId xmlns:a16="http://schemas.microsoft.com/office/drawing/2014/main" id="{6A736788-4031-3C04-BDD2-675A1DF4C6E7}"/>
              </a:ext>
            </a:extLst>
          </p:cNvPr>
          <p:cNvSpPr/>
          <p:nvPr/>
        </p:nvSpPr>
        <p:spPr>
          <a:xfrm>
            <a:off x="7014484" y="2019605"/>
            <a:ext cx="1576873" cy="970728"/>
          </a:xfrm>
          <a:prstGeom prst="flowChartMultidocumen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Weather Station</a:t>
            </a:r>
          </a:p>
        </p:txBody>
      </p:sp>
      <p:sp>
        <p:nvSpPr>
          <p:cNvPr id="64" name="Flowchart: Multidocument 63">
            <a:extLst>
              <a:ext uri="{FF2B5EF4-FFF2-40B4-BE49-F238E27FC236}">
                <a16:creationId xmlns:a16="http://schemas.microsoft.com/office/drawing/2014/main" id="{C80497BB-C040-8C21-F190-CECFBE415CF1}"/>
              </a:ext>
            </a:extLst>
          </p:cNvPr>
          <p:cNvSpPr/>
          <p:nvPr/>
        </p:nvSpPr>
        <p:spPr>
          <a:xfrm>
            <a:off x="9780440" y="2026486"/>
            <a:ext cx="1576873" cy="956966"/>
          </a:xfrm>
          <a:prstGeom prst="flowChartMultidocumen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CPC Surveys</a:t>
            </a:r>
          </a:p>
        </p:txBody>
      </p:sp>
      <p:cxnSp>
        <p:nvCxnSpPr>
          <p:cNvPr id="71" name="Connector: Curved 70">
            <a:extLst>
              <a:ext uri="{FF2B5EF4-FFF2-40B4-BE49-F238E27FC236}">
                <a16:creationId xmlns:a16="http://schemas.microsoft.com/office/drawing/2014/main" id="{97722079-0E0B-2FA9-9806-6DE26968501F}"/>
              </a:ext>
            </a:extLst>
          </p:cNvPr>
          <p:cNvCxnSpPr>
            <a:cxnSpLocks/>
            <a:stCxn id="48" idx="2"/>
            <a:endCxn id="64" idx="0"/>
          </p:cNvCxnSpPr>
          <p:nvPr/>
        </p:nvCxnSpPr>
        <p:spPr>
          <a:xfrm rot="16200000" flipH="1">
            <a:off x="9758530" y="1107656"/>
            <a:ext cx="345300" cy="1492359"/>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6DE3DBF0-67F5-A710-7ABB-30EAE55798E5}"/>
              </a:ext>
            </a:extLst>
          </p:cNvPr>
          <p:cNvCxnSpPr>
            <a:cxnSpLocks/>
            <a:stCxn id="48" idx="2"/>
            <a:endCxn id="58" idx="0"/>
          </p:cNvCxnSpPr>
          <p:nvPr/>
        </p:nvCxnSpPr>
        <p:spPr>
          <a:xfrm rot="5400000">
            <a:off x="8378994" y="1213597"/>
            <a:ext cx="338419" cy="1273597"/>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1183080C-8EC5-CEAA-62BF-ED84FC7E42B6}"/>
              </a:ext>
            </a:extLst>
          </p:cNvPr>
          <p:cNvCxnSpPr>
            <a:cxnSpLocks/>
            <a:stCxn id="55" idx="2"/>
            <a:endCxn id="84" idx="0"/>
          </p:cNvCxnSpPr>
          <p:nvPr/>
        </p:nvCxnSpPr>
        <p:spPr>
          <a:xfrm rot="16200000" flipH="1">
            <a:off x="8379351" y="4191045"/>
            <a:ext cx="230864" cy="1383727"/>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8B369C74-FF4C-FC69-DE2C-A50DC99147BB}"/>
              </a:ext>
            </a:extLst>
          </p:cNvPr>
          <p:cNvCxnSpPr>
            <a:cxnSpLocks/>
          </p:cNvCxnSpPr>
          <p:nvPr/>
        </p:nvCxnSpPr>
        <p:spPr>
          <a:xfrm rot="16200000" flipH="1">
            <a:off x="3096336" y="3913167"/>
            <a:ext cx="337273" cy="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ABC23D2F-0A96-D71F-74F0-CADFCE1239AF}"/>
              </a:ext>
            </a:extLst>
          </p:cNvPr>
          <p:cNvCxnSpPr>
            <a:cxnSpLocks/>
          </p:cNvCxnSpPr>
          <p:nvPr/>
        </p:nvCxnSpPr>
        <p:spPr>
          <a:xfrm rot="5400000">
            <a:off x="3159388" y="4897976"/>
            <a:ext cx="211168" cy="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Flowchart: Decision 83">
            <a:extLst>
              <a:ext uri="{FF2B5EF4-FFF2-40B4-BE49-F238E27FC236}">
                <a16:creationId xmlns:a16="http://schemas.microsoft.com/office/drawing/2014/main" id="{A94D6AE9-1603-2585-54B5-9A3E3B89CDB2}"/>
              </a:ext>
            </a:extLst>
          </p:cNvPr>
          <p:cNvSpPr/>
          <p:nvPr/>
        </p:nvSpPr>
        <p:spPr>
          <a:xfrm>
            <a:off x="7817093" y="4998341"/>
            <a:ext cx="2739107" cy="825312"/>
          </a:xfrm>
          <a:prstGeom prst="flowChartDecision">
            <a:avLst/>
          </a:prstGeom>
          <a:noFill/>
          <a:ln w="28575">
            <a:solidFill>
              <a:srgbClr val="5DDD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lumMod val="75000"/>
                    <a:lumOff val="25000"/>
                  </a:schemeClr>
                </a:solidFill>
                <a:latin typeface="+mj-lt"/>
              </a:rPr>
              <a:t>Validate DED Detection</a:t>
            </a:r>
          </a:p>
        </p:txBody>
      </p:sp>
      <p:cxnSp>
        <p:nvCxnSpPr>
          <p:cNvPr id="85" name="Connector: Curved 84">
            <a:extLst>
              <a:ext uri="{FF2B5EF4-FFF2-40B4-BE49-F238E27FC236}">
                <a16:creationId xmlns:a16="http://schemas.microsoft.com/office/drawing/2014/main" id="{AA14751D-0B96-2327-4380-8B94ED3CFA00}"/>
              </a:ext>
            </a:extLst>
          </p:cNvPr>
          <p:cNvCxnSpPr>
            <a:cxnSpLocks/>
          </p:cNvCxnSpPr>
          <p:nvPr/>
        </p:nvCxnSpPr>
        <p:spPr>
          <a:xfrm>
            <a:off x="4619699" y="5337191"/>
            <a:ext cx="3197394" cy="1270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Curved 86">
            <a:extLst>
              <a:ext uri="{FF2B5EF4-FFF2-40B4-BE49-F238E27FC236}">
                <a16:creationId xmlns:a16="http://schemas.microsoft.com/office/drawing/2014/main" id="{6C5F1572-B6B3-8DEE-468A-63963CB0AF40}"/>
              </a:ext>
            </a:extLst>
          </p:cNvPr>
          <p:cNvCxnSpPr>
            <a:cxnSpLocks/>
            <a:stCxn id="56" idx="2"/>
            <a:endCxn id="84" idx="0"/>
          </p:cNvCxnSpPr>
          <p:nvPr/>
        </p:nvCxnSpPr>
        <p:spPr>
          <a:xfrm rot="5400000">
            <a:off x="9761187" y="4190651"/>
            <a:ext cx="233150" cy="138223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3A2BC861-43A9-6BB5-782F-432E8A1B26B2}"/>
              </a:ext>
            </a:extLst>
          </p:cNvPr>
          <p:cNvCxnSpPr>
            <a:cxnSpLocks/>
          </p:cNvCxnSpPr>
          <p:nvPr/>
        </p:nvCxnSpPr>
        <p:spPr>
          <a:xfrm flipV="1">
            <a:off x="4508185" y="6240206"/>
            <a:ext cx="2319682" cy="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Curved 88">
            <a:extLst>
              <a:ext uri="{FF2B5EF4-FFF2-40B4-BE49-F238E27FC236}">
                <a16:creationId xmlns:a16="http://schemas.microsoft.com/office/drawing/2014/main" id="{44DD307D-82E9-F5D8-652C-65E0372C131A}"/>
              </a:ext>
            </a:extLst>
          </p:cNvPr>
          <p:cNvCxnSpPr>
            <a:cxnSpLocks/>
          </p:cNvCxnSpPr>
          <p:nvPr/>
        </p:nvCxnSpPr>
        <p:spPr>
          <a:xfrm>
            <a:off x="9184082" y="5850389"/>
            <a:ext cx="31865" cy="392563"/>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A525A8-1160-8CF1-30A7-6BEE3CB68D1C}"/>
              </a:ext>
            </a:extLst>
          </p:cNvPr>
          <p:cNvSpPr>
            <a:spLocks noGrp="1"/>
          </p:cNvSpPr>
          <p:nvPr>
            <p:ph type="title"/>
          </p:nvPr>
        </p:nvSpPr>
        <p:spPr>
          <a:xfrm>
            <a:off x="1" y="256268"/>
            <a:ext cx="12239626" cy="825844"/>
          </a:xfrm>
        </p:spPr>
        <p:txBody>
          <a:bodyPr/>
          <a:lstStyle/>
          <a:p>
            <a:r>
              <a:rPr lang="en-US"/>
              <a:t>Methodology</a:t>
            </a:r>
          </a:p>
        </p:txBody>
      </p:sp>
      <p:cxnSp>
        <p:nvCxnSpPr>
          <p:cNvPr id="95" name="Straight Arrow Connector 94">
            <a:extLst>
              <a:ext uri="{FF2B5EF4-FFF2-40B4-BE49-F238E27FC236}">
                <a16:creationId xmlns:a16="http://schemas.microsoft.com/office/drawing/2014/main" id="{12779E0E-C009-0571-DECE-C707DFF1728D}"/>
              </a:ext>
            </a:extLst>
          </p:cNvPr>
          <p:cNvCxnSpPr>
            <a:cxnSpLocks/>
            <a:stCxn id="57" idx="2"/>
            <a:endCxn id="53" idx="0"/>
          </p:cNvCxnSpPr>
          <p:nvPr/>
        </p:nvCxnSpPr>
        <p:spPr>
          <a:xfrm>
            <a:off x="3238235" y="5831803"/>
            <a:ext cx="1" cy="3813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B3894DF-97E6-5BA2-DC0B-0F160B1EF8B0}"/>
              </a:ext>
            </a:extLst>
          </p:cNvPr>
          <p:cNvCxnSpPr>
            <a:cxnSpLocks/>
            <a:stCxn id="51" idx="2"/>
            <a:endCxn id="55" idx="0"/>
          </p:cNvCxnSpPr>
          <p:nvPr/>
        </p:nvCxnSpPr>
        <p:spPr>
          <a:xfrm flipH="1">
            <a:off x="7802920" y="3819577"/>
            <a:ext cx="1" cy="2871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BA971C1-1446-293D-99C8-80CCDC1F362F}"/>
              </a:ext>
            </a:extLst>
          </p:cNvPr>
          <p:cNvCxnSpPr>
            <a:cxnSpLocks/>
            <a:endCxn id="51" idx="0"/>
          </p:cNvCxnSpPr>
          <p:nvPr/>
        </p:nvCxnSpPr>
        <p:spPr>
          <a:xfrm>
            <a:off x="7802919" y="2903391"/>
            <a:ext cx="2" cy="3061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64A887B-80DB-5440-7CFE-1D7CF12D2644}"/>
              </a:ext>
            </a:extLst>
          </p:cNvPr>
          <p:cNvCxnSpPr>
            <a:cxnSpLocks/>
          </p:cNvCxnSpPr>
          <p:nvPr/>
        </p:nvCxnSpPr>
        <p:spPr>
          <a:xfrm>
            <a:off x="10568876" y="2903391"/>
            <a:ext cx="2" cy="3061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6F0F395-62B9-A201-0361-21061130455E}"/>
              </a:ext>
            </a:extLst>
          </p:cNvPr>
          <p:cNvCxnSpPr>
            <a:cxnSpLocks/>
            <a:stCxn id="49" idx="2"/>
            <a:endCxn id="56" idx="0"/>
          </p:cNvCxnSpPr>
          <p:nvPr/>
        </p:nvCxnSpPr>
        <p:spPr>
          <a:xfrm>
            <a:off x="10568877" y="3819578"/>
            <a:ext cx="0" cy="2894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6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80D5-C1AD-D1FF-45B6-D9C910E4CE14}"/>
              </a:ext>
            </a:extLst>
          </p:cNvPr>
          <p:cNvSpPr>
            <a:spLocks noGrp="1"/>
          </p:cNvSpPr>
          <p:nvPr>
            <p:ph type="title"/>
          </p:nvPr>
        </p:nvSpPr>
        <p:spPr/>
        <p:txBody>
          <a:bodyPr>
            <a:normAutofit/>
          </a:bodyPr>
          <a:lstStyle/>
          <a:p>
            <a:r>
              <a:rPr lang="en-US"/>
              <a:t>Results | Land Surface Phenology</a:t>
            </a:r>
          </a:p>
        </p:txBody>
      </p:sp>
      <p:sp>
        <p:nvSpPr>
          <p:cNvPr id="3" name="Content Placeholder 2">
            <a:extLst>
              <a:ext uri="{FF2B5EF4-FFF2-40B4-BE49-F238E27FC236}">
                <a16:creationId xmlns:a16="http://schemas.microsoft.com/office/drawing/2014/main" id="{B161EE94-CFD6-81BF-AE4F-5509ADF5795F}"/>
              </a:ext>
            </a:extLst>
          </p:cNvPr>
          <p:cNvSpPr>
            <a:spLocks noGrp="1"/>
          </p:cNvSpPr>
          <p:nvPr>
            <p:ph sz="quarter" idx="10"/>
          </p:nvPr>
        </p:nvSpPr>
        <p:spPr>
          <a:xfrm>
            <a:off x="2863224" y="1406236"/>
            <a:ext cx="8778289" cy="584634"/>
          </a:xfrm>
        </p:spPr>
        <p:txBody>
          <a:bodyPr vert="horz" lIns="91440" tIns="45720" rIns="91440" bIns="45720" rtlCol="0" anchor="t">
            <a:normAutofit/>
          </a:bodyPr>
          <a:lstStyle/>
          <a:p>
            <a:pPr algn="ctr"/>
            <a:r>
              <a:rPr lang="en-US"/>
              <a:t>Central Park NDVI Time Series – Landsat 8 &amp; 9</a:t>
            </a:r>
          </a:p>
        </p:txBody>
      </p:sp>
      <p:pic>
        <p:nvPicPr>
          <p:cNvPr id="6" name="Picture 5" descr="A graph with blue lines and dots&#10;&#10;Description automatically generated">
            <a:extLst>
              <a:ext uri="{FF2B5EF4-FFF2-40B4-BE49-F238E27FC236}">
                <a16:creationId xmlns:a16="http://schemas.microsoft.com/office/drawing/2014/main" id="{663054EF-20E0-FB9A-32B8-C49B42AF2931}"/>
              </a:ext>
            </a:extLst>
          </p:cNvPr>
          <p:cNvPicPr>
            <a:picLocks noChangeAspect="1"/>
          </p:cNvPicPr>
          <p:nvPr/>
        </p:nvPicPr>
        <p:blipFill>
          <a:blip r:embed="rId3"/>
          <a:stretch>
            <a:fillRect/>
          </a:stretch>
        </p:blipFill>
        <p:spPr>
          <a:xfrm>
            <a:off x="3467793" y="2133600"/>
            <a:ext cx="8173720" cy="3677920"/>
          </a:xfrm>
          <a:prstGeom prst="rect">
            <a:avLst/>
          </a:prstGeom>
        </p:spPr>
      </p:pic>
      <p:sp>
        <p:nvSpPr>
          <p:cNvPr id="8" name="TextBox 7">
            <a:extLst>
              <a:ext uri="{FF2B5EF4-FFF2-40B4-BE49-F238E27FC236}">
                <a16:creationId xmlns:a16="http://schemas.microsoft.com/office/drawing/2014/main" id="{28DC85EE-C912-83A9-D17B-E6D9E25DFF39}"/>
              </a:ext>
            </a:extLst>
          </p:cNvPr>
          <p:cNvSpPr txBox="1"/>
          <p:nvPr/>
        </p:nvSpPr>
        <p:spPr>
          <a:xfrm rot="16200000">
            <a:off x="2597829" y="3350501"/>
            <a:ext cx="90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NDVI</a:t>
            </a: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CF05A499-A535-21B1-441E-5F7234FE7E90}"/>
              </a:ext>
            </a:extLst>
          </p:cNvPr>
          <p:cNvSpPr txBox="1"/>
          <p:nvPr/>
        </p:nvSpPr>
        <p:spPr>
          <a:xfrm>
            <a:off x="3085922" y="2063613"/>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0.7</a:t>
            </a:r>
          </a:p>
        </p:txBody>
      </p:sp>
      <p:sp>
        <p:nvSpPr>
          <p:cNvPr id="12" name="TextBox 11">
            <a:extLst>
              <a:ext uri="{FF2B5EF4-FFF2-40B4-BE49-F238E27FC236}">
                <a16:creationId xmlns:a16="http://schemas.microsoft.com/office/drawing/2014/main" id="{0E82F343-4C99-0A55-E548-59263F2B3867}"/>
              </a:ext>
            </a:extLst>
          </p:cNvPr>
          <p:cNvSpPr txBox="1"/>
          <p:nvPr/>
        </p:nvSpPr>
        <p:spPr>
          <a:xfrm>
            <a:off x="3085922" y="2476603"/>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0.6</a:t>
            </a:r>
          </a:p>
        </p:txBody>
      </p:sp>
      <p:sp>
        <p:nvSpPr>
          <p:cNvPr id="14" name="TextBox 13">
            <a:extLst>
              <a:ext uri="{FF2B5EF4-FFF2-40B4-BE49-F238E27FC236}">
                <a16:creationId xmlns:a16="http://schemas.microsoft.com/office/drawing/2014/main" id="{A239A20E-46B9-80FB-5F48-5558E3298271}"/>
              </a:ext>
            </a:extLst>
          </p:cNvPr>
          <p:cNvSpPr txBox="1"/>
          <p:nvPr/>
        </p:nvSpPr>
        <p:spPr>
          <a:xfrm>
            <a:off x="3092787" y="2943414"/>
            <a:ext cx="4813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0.5</a:t>
            </a:r>
          </a:p>
        </p:txBody>
      </p:sp>
      <p:sp>
        <p:nvSpPr>
          <p:cNvPr id="16" name="TextBox 15">
            <a:extLst>
              <a:ext uri="{FF2B5EF4-FFF2-40B4-BE49-F238E27FC236}">
                <a16:creationId xmlns:a16="http://schemas.microsoft.com/office/drawing/2014/main" id="{D94F0804-0CA1-914E-7A61-B9CAA1C18636}"/>
              </a:ext>
            </a:extLst>
          </p:cNvPr>
          <p:cNvSpPr txBox="1"/>
          <p:nvPr/>
        </p:nvSpPr>
        <p:spPr>
          <a:xfrm>
            <a:off x="3099652" y="3379744"/>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0.4</a:t>
            </a:r>
          </a:p>
        </p:txBody>
      </p:sp>
      <p:sp>
        <p:nvSpPr>
          <p:cNvPr id="18" name="TextBox 17">
            <a:extLst>
              <a:ext uri="{FF2B5EF4-FFF2-40B4-BE49-F238E27FC236}">
                <a16:creationId xmlns:a16="http://schemas.microsoft.com/office/drawing/2014/main" id="{6FFBB3AF-B025-324E-E180-9852E4368ECB}"/>
              </a:ext>
            </a:extLst>
          </p:cNvPr>
          <p:cNvSpPr txBox="1"/>
          <p:nvPr/>
        </p:nvSpPr>
        <p:spPr>
          <a:xfrm>
            <a:off x="3099651" y="3826510"/>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0.3</a:t>
            </a:r>
          </a:p>
        </p:txBody>
      </p:sp>
      <p:sp>
        <p:nvSpPr>
          <p:cNvPr id="20" name="TextBox 19">
            <a:extLst>
              <a:ext uri="{FF2B5EF4-FFF2-40B4-BE49-F238E27FC236}">
                <a16:creationId xmlns:a16="http://schemas.microsoft.com/office/drawing/2014/main" id="{691388D8-B00D-30E7-1C00-435E7659D06A}"/>
              </a:ext>
            </a:extLst>
          </p:cNvPr>
          <p:cNvSpPr txBox="1"/>
          <p:nvPr/>
        </p:nvSpPr>
        <p:spPr>
          <a:xfrm>
            <a:off x="3099651" y="4263115"/>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0.2</a:t>
            </a:r>
          </a:p>
        </p:txBody>
      </p:sp>
      <p:sp>
        <p:nvSpPr>
          <p:cNvPr id="22" name="TextBox 21">
            <a:extLst>
              <a:ext uri="{FF2B5EF4-FFF2-40B4-BE49-F238E27FC236}">
                <a16:creationId xmlns:a16="http://schemas.microsoft.com/office/drawing/2014/main" id="{D6B65A73-493C-3A29-E881-405D0A2FBB98}"/>
              </a:ext>
            </a:extLst>
          </p:cNvPr>
          <p:cNvSpPr txBox="1"/>
          <p:nvPr/>
        </p:nvSpPr>
        <p:spPr>
          <a:xfrm>
            <a:off x="3113106" y="4719766"/>
            <a:ext cx="4813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0.1</a:t>
            </a:r>
          </a:p>
        </p:txBody>
      </p:sp>
      <p:sp>
        <p:nvSpPr>
          <p:cNvPr id="24" name="TextBox 23">
            <a:extLst>
              <a:ext uri="{FF2B5EF4-FFF2-40B4-BE49-F238E27FC236}">
                <a16:creationId xmlns:a16="http://schemas.microsoft.com/office/drawing/2014/main" id="{60142C9D-67B5-D827-F182-0AB355D93448}"/>
              </a:ext>
            </a:extLst>
          </p:cNvPr>
          <p:cNvSpPr txBox="1"/>
          <p:nvPr/>
        </p:nvSpPr>
        <p:spPr>
          <a:xfrm>
            <a:off x="4074294" y="581048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2016</a:t>
            </a:r>
          </a:p>
        </p:txBody>
      </p:sp>
      <p:sp>
        <p:nvSpPr>
          <p:cNvPr id="26" name="TextBox 25">
            <a:extLst>
              <a:ext uri="{FF2B5EF4-FFF2-40B4-BE49-F238E27FC236}">
                <a16:creationId xmlns:a16="http://schemas.microsoft.com/office/drawing/2014/main" id="{44BCF40B-B319-5B58-A7BC-CA90BC63773C}"/>
              </a:ext>
            </a:extLst>
          </p:cNvPr>
          <p:cNvSpPr txBox="1"/>
          <p:nvPr/>
        </p:nvSpPr>
        <p:spPr>
          <a:xfrm>
            <a:off x="5835269" y="581048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2018</a:t>
            </a:r>
          </a:p>
        </p:txBody>
      </p:sp>
      <p:sp>
        <p:nvSpPr>
          <p:cNvPr id="28" name="TextBox 27">
            <a:extLst>
              <a:ext uri="{FF2B5EF4-FFF2-40B4-BE49-F238E27FC236}">
                <a16:creationId xmlns:a16="http://schemas.microsoft.com/office/drawing/2014/main" id="{57DDE0A8-C4AC-BF67-0645-FDA82A0D2226}"/>
              </a:ext>
            </a:extLst>
          </p:cNvPr>
          <p:cNvSpPr txBox="1"/>
          <p:nvPr/>
        </p:nvSpPr>
        <p:spPr>
          <a:xfrm>
            <a:off x="7719125" y="583080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2020</a:t>
            </a:r>
          </a:p>
        </p:txBody>
      </p:sp>
      <p:sp>
        <p:nvSpPr>
          <p:cNvPr id="30" name="TextBox 29">
            <a:extLst>
              <a:ext uri="{FF2B5EF4-FFF2-40B4-BE49-F238E27FC236}">
                <a16:creationId xmlns:a16="http://schemas.microsoft.com/office/drawing/2014/main" id="{A7A88A71-345C-72F4-48E5-5244843CCB07}"/>
              </a:ext>
            </a:extLst>
          </p:cNvPr>
          <p:cNvSpPr txBox="1"/>
          <p:nvPr/>
        </p:nvSpPr>
        <p:spPr>
          <a:xfrm>
            <a:off x="9596117" y="582393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2022</a:t>
            </a:r>
          </a:p>
        </p:txBody>
      </p:sp>
      <p:sp>
        <p:nvSpPr>
          <p:cNvPr id="32" name="TextBox 31">
            <a:extLst>
              <a:ext uri="{FF2B5EF4-FFF2-40B4-BE49-F238E27FC236}">
                <a16:creationId xmlns:a16="http://schemas.microsoft.com/office/drawing/2014/main" id="{A89C8C45-1B4F-FDE2-72A7-4DD6C4BB1567}"/>
              </a:ext>
            </a:extLst>
          </p:cNvPr>
          <p:cNvSpPr txBox="1"/>
          <p:nvPr/>
        </p:nvSpPr>
        <p:spPr>
          <a:xfrm>
            <a:off x="10449694" y="581377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2023</a:t>
            </a:r>
          </a:p>
        </p:txBody>
      </p:sp>
      <p:sp>
        <p:nvSpPr>
          <p:cNvPr id="34" name="TextBox 33">
            <a:extLst>
              <a:ext uri="{FF2B5EF4-FFF2-40B4-BE49-F238E27FC236}">
                <a16:creationId xmlns:a16="http://schemas.microsoft.com/office/drawing/2014/main" id="{9D44ED75-F372-03B8-9FE7-2B72C05A6F6E}"/>
              </a:ext>
            </a:extLst>
          </p:cNvPr>
          <p:cNvSpPr txBox="1"/>
          <p:nvPr/>
        </p:nvSpPr>
        <p:spPr>
          <a:xfrm>
            <a:off x="8692151" y="583409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2021</a:t>
            </a:r>
          </a:p>
        </p:txBody>
      </p:sp>
      <p:sp>
        <p:nvSpPr>
          <p:cNvPr id="36" name="TextBox 35">
            <a:extLst>
              <a:ext uri="{FF2B5EF4-FFF2-40B4-BE49-F238E27FC236}">
                <a16:creationId xmlns:a16="http://schemas.microsoft.com/office/drawing/2014/main" id="{E4936BE8-4586-A6F9-A5B5-758D06076FFA}"/>
              </a:ext>
            </a:extLst>
          </p:cNvPr>
          <p:cNvSpPr txBox="1"/>
          <p:nvPr/>
        </p:nvSpPr>
        <p:spPr>
          <a:xfrm>
            <a:off x="6802253" y="5812264"/>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2019</a:t>
            </a:r>
          </a:p>
        </p:txBody>
      </p:sp>
      <p:sp>
        <p:nvSpPr>
          <p:cNvPr id="38" name="TextBox 37">
            <a:extLst>
              <a:ext uri="{FF2B5EF4-FFF2-40B4-BE49-F238E27FC236}">
                <a16:creationId xmlns:a16="http://schemas.microsoft.com/office/drawing/2014/main" id="{89876966-AE28-E6B6-C51A-C7BC25441941}"/>
              </a:ext>
            </a:extLst>
          </p:cNvPr>
          <p:cNvSpPr txBox="1"/>
          <p:nvPr/>
        </p:nvSpPr>
        <p:spPr>
          <a:xfrm>
            <a:off x="4923752" y="580869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2017</a:t>
            </a:r>
          </a:p>
        </p:txBody>
      </p:sp>
      <p:sp>
        <p:nvSpPr>
          <p:cNvPr id="40" name="TextBox 39">
            <a:extLst>
              <a:ext uri="{FF2B5EF4-FFF2-40B4-BE49-F238E27FC236}">
                <a16:creationId xmlns:a16="http://schemas.microsoft.com/office/drawing/2014/main" id="{ACB2EE7F-D5A3-2EF6-DE69-12D379F00FE3}"/>
              </a:ext>
            </a:extLst>
          </p:cNvPr>
          <p:cNvSpPr txBox="1"/>
          <p:nvPr/>
        </p:nvSpPr>
        <p:spPr>
          <a:xfrm>
            <a:off x="6995324" y="6333423"/>
            <a:ext cx="90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YEAR</a:t>
            </a:r>
          </a:p>
        </p:txBody>
      </p:sp>
      <p:sp>
        <p:nvSpPr>
          <p:cNvPr id="4" name="Oval 3">
            <a:extLst>
              <a:ext uri="{FF2B5EF4-FFF2-40B4-BE49-F238E27FC236}">
                <a16:creationId xmlns:a16="http://schemas.microsoft.com/office/drawing/2014/main" id="{4A37B9C3-E2D4-052E-451E-CC0C4988B31B}"/>
              </a:ext>
            </a:extLst>
          </p:cNvPr>
          <p:cNvSpPr/>
          <p:nvPr/>
        </p:nvSpPr>
        <p:spPr>
          <a:xfrm>
            <a:off x="4642372" y="2072509"/>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 name="Oval 6">
            <a:extLst>
              <a:ext uri="{FF2B5EF4-FFF2-40B4-BE49-F238E27FC236}">
                <a16:creationId xmlns:a16="http://schemas.microsoft.com/office/drawing/2014/main" id="{5FC1AD48-BC64-55B4-757B-49111CA6F8D8}"/>
              </a:ext>
            </a:extLst>
          </p:cNvPr>
          <p:cNvSpPr/>
          <p:nvPr/>
        </p:nvSpPr>
        <p:spPr>
          <a:xfrm>
            <a:off x="9747006" y="3989673"/>
            <a:ext cx="457200" cy="4572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Arrow: Pentagon 12">
            <a:extLst>
              <a:ext uri="{FF2B5EF4-FFF2-40B4-BE49-F238E27FC236}">
                <a16:creationId xmlns:a16="http://schemas.microsoft.com/office/drawing/2014/main" id="{EDE0A8AA-FC65-FA86-8EDA-52720239172A}"/>
              </a:ext>
            </a:extLst>
          </p:cNvPr>
          <p:cNvSpPr/>
          <p:nvPr/>
        </p:nvSpPr>
        <p:spPr>
          <a:xfrm>
            <a:off x="362285" y="2930583"/>
            <a:ext cx="2479963" cy="1634837"/>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baseline="0" dirty="0">
                <a:solidFill>
                  <a:schemeClr val="tx1">
                    <a:lumMod val="75000"/>
                    <a:lumOff val="25000"/>
                  </a:schemeClr>
                </a:solidFill>
                <a:latin typeface="Century Gothic"/>
              </a:rPr>
              <a:t>Analyzing GIS data temporally by average pixel values </a:t>
            </a:r>
            <a:r>
              <a:rPr lang="en-US" sz="1800" dirty="0">
                <a:solidFill>
                  <a:schemeClr val="tx1">
                    <a:lumMod val="75000"/>
                    <a:lumOff val="25000"/>
                  </a:schemeClr>
                </a:solidFill>
                <a:latin typeface="Century Gothic"/>
                <a:ea typeface="Century Gothic"/>
                <a:cs typeface="Century Gothic"/>
              </a:rPr>
              <a:t>​</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45318707-B715-D62B-B0A9-8858B5127A28}"/>
              </a:ext>
            </a:extLst>
          </p:cNvPr>
          <p:cNvSpPr txBox="1"/>
          <p:nvPr/>
        </p:nvSpPr>
        <p:spPr>
          <a:xfrm>
            <a:off x="4396874" y="1837354"/>
            <a:ext cx="1131358" cy="307777"/>
          </a:xfrm>
          <a:prstGeom prst="rect">
            <a:avLst/>
          </a:prstGeom>
          <a:noFill/>
        </p:spPr>
        <p:txBody>
          <a:bodyPr wrap="square">
            <a:spAutoFit/>
          </a:bodyPr>
          <a:lstStyle/>
          <a:p>
            <a:pPr algn="ctr"/>
            <a:r>
              <a:rPr lang="en-US" sz="1400" baseline="0" dirty="0">
                <a:solidFill>
                  <a:schemeClr val="tx1">
                    <a:lumMod val="75000"/>
                    <a:lumOff val="25000"/>
                  </a:schemeClr>
                </a:solidFill>
                <a:latin typeface="Century Gothic"/>
              </a:rPr>
              <a:t>Maximum</a:t>
            </a:r>
            <a:endParaRPr lang="en-US" sz="1400" dirty="0"/>
          </a:p>
        </p:txBody>
      </p:sp>
      <p:sp>
        <p:nvSpPr>
          <p:cNvPr id="17" name="TextBox 16">
            <a:extLst>
              <a:ext uri="{FF2B5EF4-FFF2-40B4-BE49-F238E27FC236}">
                <a16:creationId xmlns:a16="http://schemas.microsoft.com/office/drawing/2014/main" id="{C497D3D8-A522-5C4B-D2C4-99C8CC24A2DD}"/>
              </a:ext>
            </a:extLst>
          </p:cNvPr>
          <p:cNvSpPr txBox="1"/>
          <p:nvPr/>
        </p:nvSpPr>
        <p:spPr>
          <a:xfrm>
            <a:off x="9409927" y="4435714"/>
            <a:ext cx="1131358" cy="307777"/>
          </a:xfrm>
          <a:prstGeom prst="rect">
            <a:avLst/>
          </a:prstGeom>
          <a:noFill/>
        </p:spPr>
        <p:txBody>
          <a:bodyPr wrap="square">
            <a:spAutoFit/>
          </a:bodyPr>
          <a:lstStyle/>
          <a:p>
            <a:pPr algn="ctr"/>
            <a:r>
              <a:rPr lang="en-US" sz="1400" baseline="0" dirty="0">
                <a:solidFill>
                  <a:schemeClr val="tx1">
                    <a:lumMod val="75000"/>
                    <a:lumOff val="25000"/>
                  </a:schemeClr>
                </a:solidFill>
                <a:latin typeface="Century Gothic"/>
              </a:rPr>
              <a:t>Minimum</a:t>
            </a:r>
            <a:endParaRPr lang="en-US" sz="1400" dirty="0"/>
          </a:p>
        </p:txBody>
      </p:sp>
    </p:spTree>
    <p:extLst>
      <p:ext uri="{BB962C8B-B14F-4D97-AF65-F5344CB8AC3E}">
        <p14:creationId xmlns:p14="http://schemas.microsoft.com/office/powerpoint/2010/main" val="4126768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514CD341-CC70-6A3C-A5A4-21340F962804}"/>
              </a:ext>
            </a:extLst>
          </p:cNvPr>
          <p:cNvSpPr>
            <a:spLocks noGrp="1"/>
          </p:cNvSpPr>
          <p:nvPr>
            <p:ph type="title"/>
          </p:nvPr>
        </p:nvSpPr>
        <p:spPr/>
        <p:txBody>
          <a:bodyPr>
            <a:normAutofit/>
          </a:bodyPr>
          <a:lstStyle/>
          <a:p>
            <a:r>
              <a:rPr lang="en-US"/>
              <a:t>Results | Land Surface Phenology</a:t>
            </a:r>
            <a:endParaRPr lang="en-US" b="0">
              <a:solidFill>
                <a:srgbClr val="000000"/>
              </a:solidFill>
            </a:endParaRPr>
          </a:p>
        </p:txBody>
      </p:sp>
      <p:pic>
        <p:nvPicPr>
          <p:cNvPr id="2" name="Picture 1">
            <a:extLst>
              <a:ext uri="{FF2B5EF4-FFF2-40B4-BE49-F238E27FC236}">
                <a16:creationId xmlns:a16="http://schemas.microsoft.com/office/drawing/2014/main" id="{3AC9E9ED-797B-782E-9B70-D1EFC9A26526}"/>
              </a:ext>
            </a:extLst>
          </p:cNvPr>
          <p:cNvPicPr>
            <a:picLocks noChangeAspect="1"/>
          </p:cNvPicPr>
          <p:nvPr/>
        </p:nvPicPr>
        <p:blipFill>
          <a:blip r:embed="rId3"/>
          <a:stretch>
            <a:fillRect/>
          </a:stretch>
        </p:blipFill>
        <p:spPr>
          <a:xfrm>
            <a:off x="1763866" y="1527274"/>
            <a:ext cx="7216167" cy="5310554"/>
          </a:xfrm>
          <a:prstGeom prst="rect">
            <a:avLst/>
          </a:prstGeom>
          <a:ln>
            <a:noFill/>
          </a:ln>
        </p:spPr>
      </p:pic>
      <p:sp>
        <p:nvSpPr>
          <p:cNvPr id="5" name="Rectangle 4">
            <a:extLst>
              <a:ext uri="{FF2B5EF4-FFF2-40B4-BE49-F238E27FC236}">
                <a16:creationId xmlns:a16="http://schemas.microsoft.com/office/drawing/2014/main" id="{44CAD6F8-3670-C75E-24FC-579974BF1FA5}"/>
              </a:ext>
            </a:extLst>
          </p:cNvPr>
          <p:cNvSpPr/>
          <p:nvPr/>
        </p:nvSpPr>
        <p:spPr>
          <a:xfrm>
            <a:off x="2372177" y="5982212"/>
            <a:ext cx="6095999" cy="434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4D060DBC-E4E2-4FB8-0212-A1E6B618A1DF}"/>
              </a:ext>
            </a:extLst>
          </p:cNvPr>
          <p:cNvSpPr txBox="1"/>
          <p:nvPr/>
        </p:nvSpPr>
        <p:spPr>
          <a:xfrm rot="18540000">
            <a:off x="7985899" y="5953275"/>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2023</a:t>
            </a:r>
          </a:p>
        </p:txBody>
      </p:sp>
      <p:sp>
        <p:nvSpPr>
          <p:cNvPr id="8" name="TextBox 7">
            <a:extLst>
              <a:ext uri="{FF2B5EF4-FFF2-40B4-BE49-F238E27FC236}">
                <a16:creationId xmlns:a16="http://schemas.microsoft.com/office/drawing/2014/main" id="{770BB42A-B0E3-13B5-E2D6-DB212DC42473}"/>
              </a:ext>
            </a:extLst>
          </p:cNvPr>
          <p:cNvSpPr txBox="1"/>
          <p:nvPr/>
        </p:nvSpPr>
        <p:spPr>
          <a:xfrm rot="18540000">
            <a:off x="7281772" y="5953274"/>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2022</a:t>
            </a:r>
          </a:p>
        </p:txBody>
      </p:sp>
      <p:sp>
        <p:nvSpPr>
          <p:cNvPr id="9" name="TextBox 8">
            <a:extLst>
              <a:ext uri="{FF2B5EF4-FFF2-40B4-BE49-F238E27FC236}">
                <a16:creationId xmlns:a16="http://schemas.microsoft.com/office/drawing/2014/main" id="{B200DE3A-D87D-2527-C14C-209F7C8AE216}"/>
              </a:ext>
            </a:extLst>
          </p:cNvPr>
          <p:cNvSpPr txBox="1"/>
          <p:nvPr/>
        </p:nvSpPr>
        <p:spPr>
          <a:xfrm rot="18540000">
            <a:off x="6626338" y="5953275"/>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2021</a:t>
            </a:r>
          </a:p>
        </p:txBody>
      </p:sp>
      <p:sp>
        <p:nvSpPr>
          <p:cNvPr id="10" name="TextBox 9">
            <a:extLst>
              <a:ext uri="{FF2B5EF4-FFF2-40B4-BE49-F238E27FC236}">
                <a16:creationId xmlns:a16="http://schemas.microsoft.com/office/drawing/2014/main" id="{09E8329C-413E-AA11-F5E6-B62137E7CA50}"/>
              </a:ext>
            </a:extLst>
          </p:cNvPr>
          <p:cNvSpPr txBox="1"/>
          <p:nvPr/>
        </p:nvSpPr>
        <p:spPr>
          <a:xfrm rot="18540000">
            <a:off x="5931857" y="5943628"/>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2020</a:t>
            </a:r>
          </a:p>
        </p:txBody>
      </p:sp>
      <p:sp>
        <p:nvSpPr>
          <p:cNvPr id="11" name="TextBox 10">
            <a:extLst>
              <a:ext uri="{FF2B5EF4-FFF2-40B4-BE49-F238E27FC236}">
                <a16:creationId xmlns:a16="http://schemas.microsoft.com/office/drawing/2014/main" id="{4BD5F0A5-52D7-A47B-26EF-76D883D499E7}"/>
              </a:ext>
            </a:extLst>
          </p:cNvPr>
          <p:cNvSpPr txBox="1"/>
          <p:nvPr/>
        </p:nvSpPr>
        <p:spPr>
          <a:xfrm rot="18540000">
            <a:off x="5208439" y="5943628"/>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2019</a:t>
            </a:r>
          </a:p>
        </p:txBody>
      </p:sp>
      <p:sp>
        <p:nvSpPr>
          <p:cNvPr id="12" name="TextBox 11">
            <a:extLst>
              <a:ext uri="{FF2B5EF4-FFF2-40B4-BE49-F238E27FC236}">
                <a16:creationId xmlns:a16="http://schemas.microsoft.com/office/drawing/2014/main" id="{E49B8A9B-FF12-8652-1D84-0276D2C0FA41}"/>
              </a:ext>
            </a:extLst>
          </p:cNvPr>
          <p:cNvSpPr txBox="1"/>
          <p:nvPr/>
        </p:nvSpPr>
        <p:spPr>
          <a:xfrm rot="18540000">
            <a:off x="4475375" y="5933982"/>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2018</a:t>
            </a:r>
          </a:p>
        </p:txBody>
      </p:sp>
      <p:sp>
        <p:nvSpPr>
          <p:cNvPr id="13" name="TextBox 12">
            <a:extLst>
              <a:ext uri="{FF2B5EF4-FFF2-40B4-BE49-F238E27FC236}">
                <a16:creationId xmlns:a16="http://schemas.microsoft.com/office/drawing/2014/main" id="{0BF184D5-0213-505B-C898-65E2CBC56998}"/>
              </a:ext>
            </a:extLst>
          </p:cNvPr>
          <p:cNvSpPr txBox="1"/>
          <p:nvPr/>
        </p:nvSpPr>
        <p:spPr>
          <a:xfrm rot="18540000">
            <a:off x="3761602" y="5953274"/>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2017</a:t>
            </a:r>
          </a:p>
        </p:txBody>
      </p:sp>
      <p:sp>
        <p:nvSpPr>
          <p:cNvPr id="14" name="TextBox 13">
            <a:extLst>
              <a:ext uri="{FF2B5EF4-FFF2-40B4-BE49-F238E27FC236}">
                <a16:creationId xmlns:a16="http://schemas.microsoft.com/office/drawing/2014/main" id="{96E048BE-3A89-EBC4-C658-F7FB3962220A}"/>
              </a:ext>
            </a:extLst>
          </p:cNvPr>
          <p:cNvSpPr txBox="1"/>
          <p:nvPr/>
        </p:nvSpPr>
        <p:spPr>
          <a:xfrm rot="18540000">
            <a:off x="3057010" y="5953274"/>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2016</a:t>
            </a:r>
          </a:p>
        </p:txBody>
      </p:sp>
      <p:sp>
        <p:nvSpPr>
          <p:cNvPr id="15" name="TextBox 14">
            <a:extLst>
              <a:ext uri="{FF2B5EF4-FFF2-40B4-BE49-F238E27FC236}">
                <a16:creationId xmlns:a16="http://schemas.microsoft.com/office/drawing/2014/main" id="{DE2CD82C-F09F-8490-9608-9F1A570605DB}"/>
              </a:ext>
            </a:extLst>
          </p:cNvPr>
          <p:cNvSpPr txBox="1"/>
          <p:nvPr/>
        </p:nvSpPr>
        <p:spPr>
          <a:xfrm rot="18540000">
            <a:off x="2352883" y="5962918"/>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2015</a:t>
            </a:r>
          </a:p>
        </p:txBody>
      </p:sp>
      <p:sp>
        <p:nvSpPr>
          <p:cNvPr id="16" name="Rectangle 15">
            <a:extLst>
              <a:ext uri="{FF2B5EF4-FFF2-40B4-BE49-F238E27FC236}">
                <a16:creationId xmlns:a16="http://schemas.microsoft.com/office/drawing/2014/main" id="{06A0F8EF-377A-050F-053A-0467A1A3AE16}"/>
              </a:ext>
            </a:extLst>
          </p:cNvPr>
          <p:cNvSpPr/>
          <p:nvPr/>
        </p:nvSpPr>
        <p:spPr>
          <a:xfrm rot="5400000">
            <a:off x="-898138" y="3879477"/>
            <a:ext cx="5420810" cy="453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A27774CB-F59F-E391-C319-2F9029D5E258}"/>
              </a:ext>
            </a:extLst>
          </p:cNvPr>
          <p:cNvSpPr txBox="1"/>
          <p:nvPr/>
        </p:nvSpPr>
        <p:spPr>
          <a:xfrm>
            <a:off x="1485249" y="5258794"/>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30</a:t>
            </a:r>
          </a:p>
        </p:txBody>
      </p:sp>
      <p:sp>
        <p:nvSpPr>
          <p:cNvPr id="18" name="TextBox 17">
            <a:extLst>
              <a:ext uri="{FF2B5EF4-FFF2-40B4-BE49-F238E27FC236}">
                <a16:creationId xmlns:a16="http://schemas.microsoft.com/office/drawing/2014/main" id="{59B75AA6-CC09-BE3F-9376-1E49CD598739}"/>
              </a:ext>
            </a:extLst>
          </p:cNvPr>
          <p:cNvSpPr txBox="1"/>
          <p:nvPr/>
        </p:nvSpPr>
        <p:spPr>
          <a:xfrm>
            <a:off x="1379147" y="5567452"/>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0</a:t>
            </a:r>
          </a:p>
        </p:txBody>
      </p:sp>
      <p:sp>
        <p:nvSpPr>
          <p:cNvPr id="19" name="TextBox 18">
            <a:extLst>
              <a:ext uri="{FF2B5EF4-FFF2-40B4-BE49-F238E27FC236}">
                <a16:creationId xmlns:a16="http://schemas.microsoft.com/office/drawing/2014/main" id="{CE7FD51C-374F-185D-441A-DAE634D2A7A5}"/>
              </a:ext>
            </a:extLst>
          </p:cNvPr>
          <p:cNvSpPr txBox="1"/>
          <p:nvPr/>
        </p:nvSpPr>
        <p:spPr>
          <a:xfrm>
            <a:off x="1485249" y="4950137"/>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60</a:t>
            </a:r>
          </a:p>
        </p:txBody>
      </p:sp>
      <p:sp>
        <p:nvSpPr>
          <p:cNvPr id="20" name="TextBox 19">
            <a:extLst>
              <a:ext uri="{FF2B5EF4-FFF2-40B4-BE49-F238E27FC236}">
                <a16:creationId xmlns:a16="http://schemas.microsoft.com/office/drawing/2014/main" id="{A88B98B0-DE4C-D6F4-8B27-38ABFC341AC8}"/>
              </a:ext>
            </a:extLst>
          </p:cNvPr>
          <p:cNvSpPr txBox="1"/>
          <p:nvPr/>
        </p:nvSpPr>
        <p:spPr>
          <a:xfrm>
            <a:off x="1379148" y="4641477"/>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90</a:t>
            </a:r>
          </a:p>
        </p:txBody>
      </p:sp>
      <p:sp>
        <p:nvSpPr>
          <p:cNvPr id="21" name="TextBox 20">
            <a:extLst>
              <a:ext uri="{FF2B5EF4-FFF2-40B4-BE49-F238E27FC236}">
                <a16:creationId xmlns:a16="http://schemas.microsoft.com/office/drawing/2014/main" id="{D4A1CD10-F67D-5849-632C-B400DB203938}"/>
              </a:ext>
            </a:extLst>
          </p:cNvPr>
          <p:cNvSpPr txBox="1"/>
          <p:nvPr/>
        </p:nvSpPr>
        <p:spPr>
          <a:xfrm>
            <a:off x="1485249" y="4332819"/>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120</a:t>
            </a:r>
          </a:p>
        </p:txBody>
      </p:sp>
      <p:sp>
        <p:nvSpPr>
          <p:cNvPr id="22" name="TextBox 21">
            <a:extLst>
              <a:ext uri="{FF2B5EF4-FFF2-40B4-BE49-F238E27FC236}">
                <a16:creationId xmlns:a16="http://schemas.microsoft.com/office/drawing/2014/main" id="{96CC0A12-7CC7-6B8A-796D-AD999EA11377}"/>
              </a:ext>
            </a:extLst>
          </p:cNvPr>
          <p:cNvSpPr txBox="1"/>
          <p:nvPr/>
        </p:nvSpPr>
        <p:spPr>
          <a:xfrm>
            <a:off x="1379147" y="4024160"/>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150</a:t>
            </a:r>
          </a:p>
        </p:txBody>
      </p:sp>
      <p:sp>
        <p:nvSpPr>
          <p:cNvPr id="23" name="TextBox 22">
            <a:extLst>
              <a:ext uri="{FF2B5EF4-FFF2-40B4-BE49-F238E27FC236}">
                <a16:creationId xmlns:a16="http://schemas.microsoft.com/office/drawing/2014/main" id="{7BBA37D6-730F-FB45-196B-DC6339C40543}"/>
              </a:ext>
            </a:extLst>
          </p:cNvPr>
          <p:cNvSpPr txBox="1"/>
          <p:nvPr/>
        </p:nvSpPr>
        <p:spPr>
          <a:xfrm>
            <a:off x="1379148" y="3715503"/>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180</a:t>
            </a:r>
          </a:p>
        </p:txBody>
      </p:sp>
      <p:sp>
        <p:nvSpPr>
          <p:cNvPr id="24" name="TextBox 23">
            <a:extLst>
              <a:ext uri="{FF2B5EF4-FFF2-40B4-BE49-F238E27FC236}">
                <a16:creationId xmlns:a16="http://schemas.microsoft.com/office/drawing/2014/main" id="{3CE6759E-F2C0-6C77-2DDC-6C09293750CA}"/>
              </a:ext>
            </a:extLst>
          </p:cNvPr>
          <p:cNvSpPr txBox="1"/>
          <p:nvPr/>
        </p:nvSpPr>
        <p:spPr>
          <a:xfrm>
            <a:off x="1379147" y="3406844"/>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210</a:t>
            </a:r>
          </a:p>
        </p:txBody>
      </p:sp>
      <p:sp>
        <p:nvSpPr>
          <p:cNvPr id="25" name="TextBox 24">
            <a:extLst>
              <a:ext uri="{FF2B5EF4-FFF2-40B4-BE49-F238E27FC236}">
                <a16:creationId xmlns:a16="http://schemas.microsoft.com/office/drawing/2014/main" id="{95FA4CD2-C9F4-4CDA-83E0-A877E2002DCF}"/>
              </a:ext>
            </a:extLst>
          </p:cNvPr>
          <p:cNvSpPr txBox="1"/>
          <p:nvPr/>
        </p:nvSpPr>
        <p:spPr>
          <a:xfrm>
            <a:off x="1379148" y="3098187"/>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240</a:t>
            </a:r>
          </a:p>
        </p:txBody>
      </p:sp>
      <p:sp>
        <p:nvSpPr>
          <p:cNvPr id="26" name="TextBox 25">
            <a:extLst>
              <a:ext uri="{FF2B5EF4-FFF2-40B4-BE49-F238E27FC236}">
                <a16:creationId xmlns:a16="http://schemas.microsoft.com/office/drawing/2014/main" id="{FF3E1C02-2A16-AEFE-1367-929C542DC031}"/>
              </a:ext>
            </a:extLst>
          </p:cNvPr>
          <p:cNvSpPr txBox="1"/>
          <p:nvPr/>
        </p:nvSpPr>
        <p:spPr>
          <a:xfrm>
            <a:off x="1379148" y="2789528"/>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270</a:t>
            </a:r>
          </a:p>
        </p:txBody>
      </p:sp>
      <p:sp>
        <p:nvSpPr>
          <p:cNvPr id="27" name="TextBox 26">
            <a:extLst>
              <a:ext uri="{FF2B5EF4-FFF2-40B4-BE49-F238E27FC236}">
                <a16:creationId xmlns:a16="http://schemas.microsoft.com/office/drawing/2014/main" id="{5BDA5BA8-E144-89DC-24D4-B3F26A894E79}"/>
              </a:ext>
            </a:extLst>
          </p:cNvPr>
          <p:cNvSpPr txBox="1"/>
          <p:nvPr/>
        </p:nvSpPr>
        <p:spPr>
          <a:xfrm>
            <a:off x="1485249" y="2480870"/>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300</a:t>
            </a:r>
          </a:p>
        </p:txBody>
      </p:sp>
      <p:sp>
        <p:nvSpPr>
          <p:cNvPr id="28" name="TextBox 27">
            <a:extLst>
              <a:ext uri="{FF2B5EF4-FFF2-40B4-BE49-F238E27FC236}">
                <a16:creationId xmlns:a16="http://schemas.microsoft.com/office/drawing/2014/main" id="{C6C18C89-0F52-C7E8-1D98-92C43DD8318E}"/>
              </a:ext>
            </a:extLst>
          </p:cNvPr>
          <p:cNvSpPr txBox="1"/>
          <p:nvPr/>
        </p:nvSpPr>
        <p:spPr>
          <a:xfrm>
            <a:off x="1379147" y="2172212"/>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330</a:t>
            </a:r>
          </a:p>
        </p:txBody>
      </p:sp>
      <p:sp>
        <p:nvSpPr>
          <p:cNvPr id="29" name="TextBox 28">
            <a:extLst>
              <a:ext uri="{FF2B5EF4-FFF2-40B4-BE49-F238E27FC236}">
                <a16:creationId xmlns:a16="http://schemas.microsoft.com/office/drawing/2014/main" id="{F58DB974-3E5D-B1C3-01D2-79A3415CFD81}"/>
              </a:ext>
            </a:extLst>
          </p:cNvPr>
          <p:cNvSpPr txBox="1"/>
          <p:nvPr/>
        </p:nvSpPr>
        <p:spPr>
          <a:xfrm>
            <a:off x="1485249" y="1863552"/>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360</a:t>
            </a: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84068DBA-7A3D-0DA5-07AC-C1DDA398C798}"/>
              </a:ext>
            </a:extLst>
          </p:cNvPr>
          <p:cNvSpPr/>
          <p:nvPr/>
        </p:nvSpPr>
        <p:spPr>
          <a:xfrm>
            <a:off x="9448456" y="2708589"/>
            <a:ext cx="861391" cy="287130"/>
          </a:xfrm>
          <a:prstGeom prst="rect">
            <a:avLst/>
          </a:prstGeom>
          <a:solidFill>
            <a:srgbClr val="B6F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highlight>
                <a:srgbClr val="B6FCC8"/>
              </a:highlight>
            </a:endParaRPr>
          </a:p>
        </p:txBody>
      </p:sp>
      <p:sp>
        <p:nvSpPr>
          <p:cNvPr id="31" name="Rectangle 30">
            <a:extLst>
              <a:ext uri="{FF2B5EF4-FFF2-40B4-BE49-F238E27FC236}">
                <a16:creationId xmlns:a16="http://schemas.microsoft.com/office/drawing/2014/main" id="{86419F4D-7EA7-28E1-FCE7-7BC23DAC2B4B}"/>
              </a:ext>
            </a:extLst>
          </p:cNvPr>
          <p:cNvSpPr/>
          <p:nvPr/>
        </p:nvSpPr>
        <p:spPr>
          <a:xfrm>
            <a:off x="9448456" y="3117277"/>
            <a:ext cx="861391" cy="287130"/>
          </a:xfrm>
          <a:prstGeom prst="rect">
            <a:avLst/>
          </a:prstGeom>
          <a:solidFill>
            <a:srgbClr val="00FF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highlight>
                <a:srgbClr val="B6FCC8"/>
              </a:highlight>
            </a:endParaRPr>
          </a:p>
        </p:txBody>
      </p:sp>
      <p:cxnSp>
        <p:nvCxnSpPr>
          <p:cNvPr id="33" name="Straight Arrow Connector 32">
            <a:extLst>
              <a:ext uri="{FF2B5EF4-FFF2-40B4-BE49-F238E27FC236}">
                <a16:creationId xmlns:a16="http://schemas.microsoft.com/office/drawing/2014/main" id="{014FEE4F-5875-C8B2-7BEE-98BAB8A4D99A}"/>
              </a:ext>
            </a:extLst>
          </p:cNvPr>
          <p:cNvCxnSpPr/>
          <p:nvPr/>
        </p:nvCxnSpPr>
        <p:spPr>
          <a:xfrm flipV="1">
            <a:off x="9444041" y="3635139"/>
            <a:ext cx="870225" cy="2204"/>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50E6AE1-9D26-52CB-ED07-337432E40C0C}"/>
              </a:ext>
            </a:extLst>
          </p:cNvPr>
          <p:cNvCxnSpPr>
            <a:cxnSpLocks/>
          </p:cNvCxnSpPr>
          <p:nvPr/>
        </p:nvCxnSpPr>
        <p:spPr>
          <a:xfrm flipV="1">
            <a:off x="9432997" y="3955398"/>
            <a:ext cx="870225" cy="2204"/>
          </a:xfrm>
          <a:prstGeom prst="straightConnector1">
            <a:avLst/>
          </a:prstGeom>
          <a:ln w="28575">
            <a:solidFill>
              <a:srgbClr val="00610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BE104E5-6BB2-762B-319D-28BB000A7197}"/>
              </a:ext>
            </a:extLst>
          </p:cNvPr>
          <p:cNvCxnSpPr>
            <a:cxnSpLocks/>
          </p:cNvCxnSpPr>
          <p:nvPr/>
        </p:nvCxnSpPr>
        <p:spPr>
          <a:xfrm flipV="1">
            <a:off x="9444041" y="4264616"/>
            <a:ext cx="870225" cy="2204"/>
          </a:xfrm>
          <a:prstGeom prst="straightConnector1">
            <a:avLst/>
          </a:prstGeom>
          <a:ln w="28575">
            <a:solidFill>
              <a:srgbClr val="00FFC2"/>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9DE29F8-4163-BCDD-FD9B-59B7038215CF}"/>
              </a:ext>
            </a:extLst>
          </p:cNvPr>
          <p:cNvSpPr txBox="1"/>
          <p:nvPr/>
        </p:nvSpPr>
        <p:spPr>
          <a:xfrm>
            <a:off x="10298136" y="2704361"/>
            <a:ext cx="16827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Peak to End</a:t>
            </a: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id="{CF59A0D0-9647-55AE-5D38-DB15A4DBE56D}"/>
              </a:ext>
            </a:extLst>
          </p:cNvPr>
          <p:cNvSpPr txBox="1"/>
          <p:nvPr/>
        </p:nvSpPr>
        <p:spPr>
          <a:xfrm>
            <a:off x="10320223" y="3098046"/>
            <a:ext cx="15248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Start to Peak</a:t>
            </a:r>
            <a:endParaRPr lang="en-US">
              <a:solidFill>
                <a:schemeClr val="tx1">
                  <a:lumMod val="75000"/>
                  <a:lumOff val="25000"/>
                </a:schemeClr>
              </a:solidFill>
            </a:endParaRPr>
          </a:p>
        </p:txBody>
      </p:sp>
      <p:sp>
        <p:nvSpPr>
          <p:cNvPr id="41" name="TextBox 40">
            <a:extLst>
              <a:ext uri="{FF2B5EF4-FFF2-40B4-BE49-F238E27FC236}">
                <a16:creationId xmlns:a16="http://schemas.microsoft.com/office/drawing/2014/main" id="{4AE8672D-4621-9984-1588-CD94D5DD51EC}"/>
              </a:ext>
            </a:extLst>
          </p:cNvPr>
          <p:cNvSpPr txBox="1"/>
          <p:nvPr/>
        </p:nvSpPr>
        <p:spPr>
          <a:xfrm>
            <a:off x="10298137" y="3461287"/>
            <a:ext cx="1526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End of Season</a:t>
            </a:r>
            <a:endParaRPr lang="en-US">
              <a:solidFill>
                <a:schemeClr val="tx1">
                  <a:lumMod val="75000"/>
                  <a:lumOff val="25000"/>
                </a:schemeClr>
              </a:solidFill>
            </a:endParaRPr>
          </a:p>
        </p:txBody>
      </p:sp>
      <p:sp>
        <p:nvSpPr>
          <p:cNvPr id="43" name="TextBox 42">
            <a:extLst>
              <a:ext uri="{FF2B5EF4-FFF2-40B4-BE49-F238E27FC236}">
                <a16:creationId xmlns:a16="http://schemas.microsoft.com/office/drawing/2014/main" id="{ED1C5E77-84B1-EC54-FB2B-C32C3911DA3D}"/>
              </a:ext>
            </a:extLst>
          </p:cNvPr>
          <p:cNvSpPr txBox="1"/>
          <p:nvPr/>
        </p:nvSpPr>
        <p:spPr>
          <a:xfrm>
            <a:off x="10298136" y="3808110"/>
            <a:ext cx="20671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Vegetation Peak</a:t>
            </a:r>
            <a:endParaRPr lang="en-US">
              <a:solidFill>
                <a:schemeClr val="tx1">
                  <a:lumMod val="75000"/>
                  <a:lumOff val="25000"/>
                </a:schemeClr>
              </a:solidFill>
            </a:endParaRPr>
          </a:p>
        </p:txBody>
      </p:sp>
      <p:sp>
        <p:nvSpPr>
          <p:cNvPr id="45" name="TextBox 44">
            <a:extLst>
              <a:ext uri="{FF2B5EF4-FFF2-40B4-BE49-F238E27FC236}">
                <a16:creationId xmlns:a16="http://schemas.microsoft.com/office/drawing/2014/main" id="{4ADEDF2F-27B6-DC55-2BCC-FC5AECBEAD70}"/>
              </a:ext>
            </a:extLst>
          </p:cNvPr>
          <p:cNvSpPr txBox="1"/>
          <p:nvPr/>
        </p:nvSpPr>
        <p:spPr>
          <a:xfrm>
            <a:off x="10298136" y="4132551"/>
            <a:ext cx="1655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Start of Season</a:t>
            </a:r>
            <a:endParaRPr lang="en-US">
              <a:solidFill>
                <a:schemeClr val="tx1">
                  <a:lumMod val="75000"/>
                  <a:lumOff val="25000"/>
                </a:schemeClr>
              </a:solidFill>
            </a:endParaRPr>
          </a:p>
        </p:txBody>
      </p:sp>
      <p:sp>
        <p:nvSpPr>
          <p:cNvPr id="46" name="Rectangle 45">
            <a:extLst>
              <a:ext uri="{FF2B5EF4-FFF2-40B4-BE49-F238E27FC236}">
                <a16:creationId xmlns:a16="http://schemas.microsoft.com/office/drawing/2014/main" id="{1AA3AE2E-FF6A-96A0-47C0-01B10A6DFDD7}"/>
              </a:ext>
            </a:extLst>
          </p:cNvPr>
          <p:cNvSpPr/>
          <p:nvPr/>
        </p:nvSpPr>
        <p:spPr>
          <a:xfrm>
            <a:off x="1368684" y="6545428"/>
            <a:ext cx="8381999" cy="312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7" name="Rectangle 46">
            <a:extLst>
              <a:ext uri="{FF2B5EF4-FFF2-40B4-BE49-F238E27FC236}">
                <a16:creationId xmlns:a16="http://schemas.microsoft.com/office/drawing/2014/main" id="{5E164359-51A2-411C-AE4C-46988B012B37}"/>
              </a:ext>
            </a:extLst>
          </p:cNvPr>
          <p:cNvSpPr/>
          <p:nvPr/>
        </p:nvSpPr>
        <p:spPr>
          <a:xfrm>
            <a:off x="949032" y="1432297"/>
            <a:ext cx="8381999" cy="312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Rectangle 47">
            <a:extLst>
              <a:ext uri="{FF2B5EF4-FFF2-40B4-BE49-F238E27FC236}">
                <a16:creationId xmlns:a16="http://schemas.microsoft.com/office/drawing/2014/main" id="{201E819E-3EDC-4E6E-E71F-4939E5B95446}"/>
              </a:ext>
            </a:extLst>
          </p:cNvPr>
          <p:cNvSpPr/>
          <p:nvPr/>
        </p:nvSpPr>
        <p:spPr>
          <a:xfrm rot="5400000">
            <a:off x="6546179" y="3869274"/>
            <a:ext cx="4988057" cy="350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endParaRPr lang="en-US">
              <a:solidFill>
                <a:schemeClr val="tx1">
                  <a:lumMod val="75000"/>
                  <a:lumOff val="25000"/>
                </a:schemeClr>
              </a:solidFill>
            </a:endParaRPr>
          </a:p>
        </p:txBody>
      </p:sp>
      <p:sp>
        <p:nvSpPr>
          <p:cNvPr id="50" name="Content Placeholder 2">
            <a:extLst>
              <a:ext uri="{FF2B5EF4-FFF2-40B4-BE49-F238E27FC236}">
                <a16:creationId xmlns:a16="http://schemas.microsoft.com/office/drawing/2014/main" id="{981BA902-B655-0E90-1546-D107A2A38AAF}"/>
              </a:ext>
            </a:extLst>
          </p:cNvPr>
          <p:cNvSpPr>
            <a:spLocks noGrp="1"/>
          </p:cNvSpPr>
          <p:nvPr>
            <p:ph sz="quarter" idx="10"/>
          </p:nvPr>
        </p:nvSpPr>
        <p:spPr>
          <a:xfrm>
            <a:off x="1074280" y="1191315"/>
            <a:ext cx="10879113" cy="681616"/>
          </a:xfrm>
        </p:spPr>
        <p:txBody>
          <a:bodyPr vert="horz" lIns="91440" tIns="45720" rIns="91440" bIns="45720" rtlCol="0" anchor="t">
            <a:normAutofit/>
          </a:bodyPr>
          <a:lstStyle/>
          <a:p>
            <a:pPr algn="ctr"/>
            <a:r>
              <a:rPr lang="en-US"/>
              <a:t>Estimated Growing Season and Peak Vegetation Days</a:t>
            </a:r>
          </a:p>
          <a:p>
            <a:pPr algn="ctr"/>
            <a:endParaRPr lang="en-US"/>
          </a:p>
        </p:txBody>
      </p:sp>
      <p:sp>
        <p:nvSpPr>
          <p:cNvPr id="52" name="TextBox 51">
            <a:extLst>
              <a:ext uri="{FF2B5EF4-FFF2-40B4-BE49-F238E27FC236}">
                <a16:creationId xmlns:a16="http://schemas.microsoft.com/office/drawing/2014/main" id="{0E51FF2A-3D2D-D9C5-FB6D-630E9C809F6B}"/>
              </a:ext>
            </a:extLst>
          </p:cNvPr>
          <p:cNvSpPr txBox="1"/>
          <p:nvPr/>
        </p:nvSpPr>
        <p:spPr>
          <a:xfrm rot="16200000">
            <a:off x="571111" y="3720465"/>
            <a:ext cx="1314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Day of Year</a:t>
            </a:r>
            <a:endParaRPr lang="en-US">
              <a:solidFill>
                <a:schemeClr val="tx1">
                  <a:lumMod val="75000"/>
                  <a:lumOff val="25000"/>
                </a:schemeClr>
              </a:solidFill>
            </a:endParaRPr>
          </a:p>
        </p:txBody>
      </p:sp>
      <p:sp>
        <p:nvSpPr>
          <p:cNvPr id="53" name="TextBox 52">
            <a:extLst>
              <a:ext uri="{FF2B5EF4-FFF2-40B4-BE49-F238E27FC236}">
                <a16:creationId xmlns:a16="http://schemas.microsoft.com/office/drawing/2014/main" id="{2F53A9B7-087A-4E94-4B73-02B62E388D96}"/>
              </a:ext>
            </a:extLst>
          </p:cNvPr>
          <p:cNvSpPr txBox="1"/>
          <p:nvPr/>
        </p:nvSpPr>
        <p:spPr>
          <a:xfrm>
            <a:off x="5232921" y="6503420"/>
            <a:ext cx="5962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Year</a:t>
            </a:r>
            <a:endParaRPr lang="en-US">
              <a:solidFill>
                <a:schemeClr val="tx1">
                  <a:lumMod val="75000"/>
                  <a:lumOff val="25000"/>
                </a:schemeClr>
              </a:solidFill>
            </a:endParaRPr>
          </a:p>
        </p:txBody>
      </p:sp>
    </p:spTree>
    <p:extLst>
      <p:ext uri="{BB962C8B-B14F-4D97-AF65-F5344CB8AC3E}">
        <p14:creationId xmlns:p14="http://schemas.microsoft.com/office/powerpoint/2010/main" val="164267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map of a city&#10;&#10;Description automatically generated">
            <a:extLst>
              <a:ext uri="{FF2B5EF4-FFF2-40B4-BE49-F238E27FC236}">
                <a16:creationId xmlns:a16="http://schemas.microsoft.com/office/drawing/2014/main" id="{12AD4092-7E1C-B916-90DB-D17DED1F4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093" y="1280734"/>
            <a:ext cx="4710638" cy="4856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855774-0D28-FB7F-CE10-2D29EA83C8CC}"/>
              </a:ext>
            </a:extLst>
          </p:cNvPr>
          <p:cNvSpPr>
            <a:spLocks noGrp="1"/>
          </p:cNvSpPr>
          <p:nvPr>
            <p:ph type="title"/>
          </p:nvPr>
        </p:nvSpPr>
        <p:spPr/>
        <p:txBody>
          <a:bodyPr>
            <a:normAutofit/>
          </a:bodyPr>
          <a:lstStyle/>
          <a:p>
            <a:r>
              <a:rPr lang="en-US"/>
              <a:t>Results | Land Surface Phenology</a:t>
            </a:r>
            <a:endParaRPr lang="en-US" b="0">
              <a:solidFill>
                <a:srgbClr val="000000"/>
              </a:solidFill>
            </a:endParaRPr>
          </a:p>
        </p:txBody>
      </p:sp>
      <p:pic>
        <p:nvPicPr>
          <p:cNvPr id="29" name="Picture 28">
            <a:extLst>
              <a:ext uri="{FF2B5EF4-FFF2-40B4-BE49-F238E27FC236}">
                <a16:creationId xmlns:a16="http://schemas.microsoft.com/office/drawing/2014/main" id="{1D37F5FF-A2B3-B890-78F3-61697599C03E}"/>
              </a:ext>
            </a:extLst>
          </p:cNvPr>
          <p:cNvPicPr>
            <a:picLocks noChangeAspect="1"/>
          </p:cNvPicPr>
          <p:nvPr/>
        </p:nvPicPr>
        <p:blipFill>
          <a:blip r:embed="rId4"/>
          <a:stretch>
            <a:fillRect/>
          </a:stretch>
        </p:blipFill>
        <p:spPr>
          <a:xfrm>
            <a:off x="44145777" y="24799636"/>
            <a:ext cx="266700" cy="304800"/>
          </a:xfrm>
          <a:prstGeom prst="rect">
            <a:avLst/>
          </a:prstGeom>
        </p:spPr>
      </p:pic>
      <p:sp>
        <p:nvSpPr>
          <p:cNvPr id="36" name="TextBox 51">
            <a:extLst>
              <a:ext uri="{FF2B5EF4-FFF2-40B4-BE49-F238E27FC236}">
                <a16:creationId xmlns:a16="http://schemas.microsoft.com/office/drawing/2014/main" id="{6D120DA9-FCAB-DC78-FB5D-53C347AD9B62}"/>
              </a:ext>
            </a:extLst>
          </p:cNvPr>
          <p:cNvSpPr txBox="1"/>
          <p:nvPr/>
        </p:nvSpPr>
        <p:spPr>
          <a:xfrm>
            <a:off x="3706242" y="6137526"/>
            <a:ext cx="4225425" cy="5078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err="1">
                <a:solidFill>
                  <a:schemeClr val="tx1">
                    <a:lumMod val="75000"/>
                    <a:lumOff val="25000"/>
                  </a:schemeClr>
                </a:solidFill>
                <a:latin typeface="+mj-lt"/>
              </a:rPr>
              <a:t>Basemap</a:t>
            </a:r>
            <a:r>
              <a:rPr lang="en-US" sz="900">
                <a:solidFill>
                  <a:schemeClr val="tx1">
                    <a:lumMod val="75000"/>
                    <a:lumOff val="25000"/>
                  </a:schemeClr>
                </a:solidFill>
                <a:latin typeface="+mj-lt"/>
              </a:rPr>
              <a:t> Credits: </a:t>
            </a:r>
            <a:r>
              <a:rPr lang="en-US" sz="900">
                <a:solidFill>
                  <a:schemeClr val="tx1">
                    <a:lumMod val="75000"/>
                    <a:lumOff val="25000"/>
                  </a:schemeClr>
                </a:solidFill>
                <a:latin typeface="Century Gothic"/>
                <a:ea typeface="+mn-lt"/>
                <a:cs typeface="+mn-lt"/>
              </a:rPr>
              <a:t>NYC </a:t>
            </a:r>
            <a:r>
              <a:rPr lang="en-US" sz="900" err="1">
                <a:solidFill>
                  <a:schemeClr val="tx1">
                    <a:lumMod val="75000"/>
                    <a:lumOff val="25000"/>
                  </a:schemeClr>
                </a:solidFill>
                <a:latin typeface="Century Gothic"/>
                <a:ea typeface="+mn-lt"/>
                <a:cs typeface="+mn-lt"/>
              </a:rPr>
              <a:t>OpenData</a:t>
            </a:r>
            <a:r>
              <a:rPr lang="en-US" sz="900">
                <a:solidFill>
                  <a:schemeClr val="tx1">
                    <a:lumMod val="75000"/>
                    <a:lumOff val="25000"/>
                  </a:schemeClr>
                </a:solidFill>
                <a:latin typeface="Century Gothic"/>
                <a:ea typeface="+mn-lt"/>
                <a:cs typeface="+mn-lt"/>
              </a:rPr>
              <a:t>, New Jersey Office of GIS, Esri, TomTom, Garmin, </a:t>
            </a:r>
            <a:r>
              <a:rPr lang="en-US" sz="900" err="1">
                <a:solidFill>
                  <a:schemeClr val="tx1">
                    <a:lumMod val="75000"/>
                    <a:lumOff val="25000"/>
                  </a:schemeClr>
                </a:solidFill>
                <a:latin typeface="Century Gothic"/>
                <a:ea typeface="+mn-lt"/>
                <a:cs typeface="+mn-lt"/>
              </a:rPr>
              <a:t>SafeGraph</a:t>
            </a:r>
            <a:r>
              <a:rPr lang="en-US" sz="900">
                <a:solidFill>
                  <a:schemeClr val="tx1">
                    <a:lumMod val="75000"/>
                    <a:lumOff val="25000"/>
                  </a:schemeClr>
                </a:solidFill>
                <a:latin typeface="Century Gothic"/>
                <a:ea typeface="+mn-lt"/>
                <a:cs typeface="+mn-lt"/>
              </a:rPr>
              <a:t>, </a:t>
            </a:r>
            <a:r>
              <a:rPr lang="en-US" sz="900" err="1">
                <a:solidFill>
                  <a:schemeClr val="tx1">
                    <a:lumMod val="75000"/>
                    <a:lumOff val="25000"/>
                  </a:schemeClr>
                </a:solidFill>
                <a:latin typeface="Century Gothic"/>
                <a:ea typeface="+mn-lt"/>
                <a:cs typeface="+mn-lt"/>
              </a:rPr>
              <a:t>GeoTechnologies</a:t>
            </a:r>
            <a:r>
              <a:rPr lang="en-US" sz="900">
                <a:solidFill>
                  <a:schemeClr val="tx1">
                    <a:lumMod val="75000"/>
                    <a:lumOff val="25000"/>
                  </a:schemeClr>
                </a:solidFill>
                <a:latin typeface="Century Gothic"/>
                <a:ea typeface="+mn-lt"/>
                <a:cs typeface="+mn-lt"/>
              </a:rPr>
              <a:t>, Inc, METI/NASA, USGS, EPA, NPS, US Census Bureau, USDA, USFWS,</a:t>
            </a:r>
            <a:endParaRPr lang="en-US" sz="900">
              <a:solidFill>
                <a:schemeClr val="tx1">
                  <a:lumMod val="75000"/>
                  <a:lumOff val="25000"/>
                </a:schemeClr>
              </a:solidFill>
              <a:latin typeface="Century Gothic"/>
            </a:endParaRPr>
          </a:p>
        </p:txBody>
      </p:sp>
      <p:pic>
        <p:nvPicPr>
          <p:cNvPr id="4" name="Picture 3">
            <a:extLst>
              <a:ext uri="{FF2B5EF4-FFF2-40B4-BE49-F238E27FC236}">
                <a16:creationId xmlns:a16="http://schemas.microsoft.com/office/drawing/2014/main" id="{E08ABA73-019C-C831-BF93-3CD282809B3F}"/>
              </a:ext>
            </a:extLst>
          </p:cNvPr>
          <p:cNvPicPr>
            <a:picLocks noChangeAspect="1"/>
          </p:cNvPicPr>
          <p:nvPr/>
        </p:nvPicPr>
        <p:blipFill>
          <a:blip r:embed="rId5"/>
          <a:stretch>
            <a:fillRect/>
          </a:stretch>
        </p:blipFill>
        <p:spPr>
          <a:xfrm>
            <a:off x="8216154" y="1198942"/>
            <a:ext cx="2951936" cy="5034951"/>
          </a:xfrm>
          <a:prstGeom prst="rect">
            <a:avLst/>
          </a:prstGeom>
        </p:spPr>
      </p:pic>
      <p:sp>
        <p:nvSpPr>
          <p:cNvPr id="9" name="Rectangle 8">
            <a:extLst>
              <a:ext uri="{FF2B5EF4-FFF2-40B4-BE49-F238E27FC236}">
                <a16:creationId xmlns:a16="http://schemas.microsoft.com/office/drawing/2014/main" id="{A5B59DB0-1E5C-C050-BBB1-C60AFCFDEBDA}"/>
              </a:ext>
            </a:extLst>
          </p:cNvPr>
          <p:cNvSpPr/>
          <p:nvPr/>
        </p:nvSpPr>
        <p:spPr>
          <a:xfrm>
            <a:off x="8937616" y="1142666"/>
            <a:ext cx="2753973" cy="2533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7C709C-4935-A8BE-1EB2-995E0B9F0C6D}"/>
              </a:ext>
            </a:extLst>
          </p:cNvPr>
          <p:cNvSpPr/>
          <p:nvPr/>
        </p:nvSpPr>
        <p:spPr>
          <a:xfrm rot="5400000">
            <a:off x="6396468" y="3620971"/>
            <a:ext cx="4750539" cy="320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 name="Rectangle 11">
            <a:extLst>
              <a:ext uri="{FF2B5EF4-FFF2-40B4-BE49-F238E27FC236}">
                <a16:creationId xmlns:a16="http://schemas.microsoft.com/office/drawing/2014/main" id="{D5D72579-C180-500A-C540-0D0FD4A0A5AF}"/>
              </a:ext>
            </a:extLst>
          </p:cNvPr>
          <p:cNvSpPr/>
          <p:nvPr/>
        </p:nvSpPr>
        <p:spPr>
          <a:xfrm>
            <a:off x="9054522" y="6018781"/>
            <a:ext cx="2507672" cy="263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0F05B981-99D1-8EBC-D382-182C35F63084}"/>
              </a:ext>
            </a:extLst>
          </p:cNvPr>
          <p:cNvSpPr txBox="1"/>
          <p:nvPr/>
        </p:nvSpPr>
        <p:spPr>
          <a:xfrm>
            <a:off x="10783289" y="1161169"/>
            <a:ext cx="5818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Century Gothic"/>
              </a:rPr>
              <a:t>173</a:t>
            </a:r>
          </a:p>
        </p:txBody>
      </p:sp>
      <p:sp>
        <p:nvSpPr>
          <p:cNvPr id="7" name="TextBox 6">
            <a:extLst>
              <a:ext uri="{FF2B5EF4-FFF2-40B4-BE49-F238E27FC236}">
                <a16:creationId xmlns:a16="http://schemas.microsoft.com/office/drawing/2014/main" id="{345F337E-6277-C85A-FC89-D187F23FEE74}"/>
              </a:ext>
            </a:extLst>
          </p:cNvPr>
          <p:cNvSpPr txBox="1"/>
          <p:nvPr/>
        </p:nvSpPr>
        <p:spPr>
          <a:xfrm>
            <a:off x="8386453" y="3178254"/>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-0.08</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EA172A3B-7AA4-4729-F00A-C12A9B613D4D}"/>
              </a:ext>
            </a:extLst>
          </p:cNvPr>
          <p:cNvSpPr txBox="1"/>
          <p:nvPr/>
        </p:nvSpPr>
        <p:spPr>
          <a:xfrm>
            <a:off x="8386452" y="3760144"/>
            <a:ext cx="8312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0.016</a:t>
            </a:r>
          </a:p>
        </p:txBody>
      </p:sp>
      <p:sp>
        <p:nvSpPr>
          <p:cNvPr id="13" name="TextBox 12">
            <a:extLst>
              <a:ext uri="{FF2B5EF4-FFF2-40B4-BE49-F238E27FC236}">
                <a16:creationId xmlns:a16="http://schemas.microsoft.com/office/drawing/2014/main" id="{78F81414-5E5A-7107-7815-8A6F5B90953F}"/>
              </a:ext>
            </a:extLst>
          </p:cNvPr>
          <p:cNvSpPr txBox="1"/>
          <p:nvPr/>
        </p:nvSpPr>
        <p:spPr>
          <a:xfrm>
            <a:off x="8386453" y="3995673"/>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0.051</a:t>
            </a:r>
          </a:p>
        </p:txBody>
      </p:sp>
      <p:sp>
        <p:nvSpPr>
          <p:cNvPr id="22" name="TextBox 21">
            <a:extLst>
              <a:ext uri="{FF2B5EF4-FFF2-40B4-BE49-F238E27FC236}">
                <a16:creationId xmlns:a16="http://schemas.microsoft.com/office/drawing/2014/main" id="{D549A756-6576-DFC3-9FA0-FB51E0AB625D}"/>
              </a:ext>
            </a:extLst>
          </p:cNvPr>
          <p:cNvSpPr txBox="1"/>
          <p:nvPr/>
        </p:nvSpPr>
        <p:spPr>
          <a:xfrm>
            <a:off x="8386452" y="4148073"/>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0.079</a:t>
            </a:r>
          </a:p>
        </p:txBody>
      </p:sp>
      <p:sp>
        <p:nvSpPr>
          <p:cNvPr id="26" name="TextBox 25">
            <a:extLst>
              <a:ext uri="{FF2B5EF4-FFF2-40B4-BE49-F238E27FC236}">
                <a16:creationId xmlns:a16="http://schemas.microsoft.com/office/drawing/2014/main" id="{B065E90A-7D40-358A-5C25-AC6465BB9572}"/>
              </a:ext>
            </a:extLst>
          </p:cNvPr>
          <p:cNvSpPr txBox="1"/>
          <p:nvPr/>
        </p:nvSpPr>
        <p:spPr>
          <a:xfrm>
            <a:off x="8386453" y="4300472"/>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0.101</a:t>
            </a:r>
          </a:p>
        </p:txBody>
      </p:sp>
      <p:sp>
        <p:nvSpPr>
          <p:cNvPr id="27" name="TextBox 26">
            <a:extLst>
              <a:ext uri="{FF2B5EF4-FFF2-40B4-BE49-F238E27FC236}">
                <a16:creationId xmlns:a16="http://schemas.microsoft.com/office/drawing/2014/main" id="{614A432A-E59D-3312-1ED7-A03BD690F072}"/>
              </a:ext>
            </a:extLst>
          </p:cNvPr>
          <p:cNvSpPr txBox="1"/>
          <p:nvPr/>
        </p:nvSpPr>
        <p:spPr>
          <a:xfrm>
            <a:off x="8386452" y="4466726"/>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0.123</a:t>
            </a:r>
          </a:p>
        </p:txBody>
      </p:sp>
      <p:sp>
        <p:nvSpPr>
          <p:cNvPr id="28" name="TextBox 27">
            <a:extLst>
              <a:ext uri="{FF2B5EF4-FFF2-40B4-BE49-F238E27FC236}">
                <a16:creationId xmlns:a16="http://schemas.microsoft.com/office/drawing/2014/main" id="{FD8F0E8F-1235-8BCD-F847-A9ABFDA78656}"/>
              </a:ext>
            </a:extLst>
          </p:cNvPr>
          <p:cNvSpPr txBox="1"/>
          <p:nvPr/>
        </p:nvSpPr>
        <p:spPr>
          <a:xfrm>
            <a:off x="8386453" y="4619127"/>
            <a:ext cx="8312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0.145</a:t>
            </a:r>
          </a:p>
        </p:txBody>
      </p:sp>
      <p:sp>
        <p:nvSpPr>
          <p:cNvPr id="31" name="TextBox 30">
            <a:extLst>
              <a:ext uri="{FF2B5EF4-FFF2-40B4-BE49-F238E27FC236}">
                <a16:creationId xmlns:a16="http://schemas.microsoft.com/office/drawing/2014/main" id="{815337D1-BE9F-83C4-026C-94429675484A}"/>
              </a:ext>
            </a:extLst>
          </p:cNvPr>
          <p:cNvSpPr txBox="1"/>
          <p:nvPr/>
        </p:nvSpPr>
        <p:spPr>
          <a:xfrm>
            <a:off x="8386452" y="4923927"/>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0.189</a:t>
            </a:r>
          </a:p>
        </p:txBody>
      </p:sp>
      <p:sp>
        <p:nvSpPr>
          <p:cNvPr id="35" name="TextBox 34">
            <a:extLst>
              <a:ext uri="{FF2B5EF4-FFF2-40B4-BE49-F238E27FC236}">
                <a16:creationId xmlns:a16="http://schemas.microsoft.com/office/drawing/2014/main" id="{0DD01B16-D965-426D-DEE8-CEC295610B74}"/>
              </a:ext>
            </a:extLst>
          </p:cNvPr>
          <p:cNvSpPr txBox="1"/>
          <p:nvPr/>
        </p:nvSpPr>
        <p:spPr>
          <a:xfrm>
            <a:off x="8386453" y="5852183"/>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0.334</a:t>
            </a:r>
          </a:p>
        </p:txBody>
      </p:sp>
      <p:sp>
        <p:nvSpPr>
          <p:cNvPr id="5" name="TextBox 4">
            <a:extLst>
              <a:ext uri="{FF2B5EF4-FFF2-40B4-BE49-F238E27FC236}">
                <a16:creationId xmlns:a16="http://schemas.microsoft.com/office/drawing/2014/main" id="{48084F9D-4ECF-F5CE-8F34-6B6BE8880499}"/>
              </a:ext>
            </a:extLst>
          </p:cNvPr>
          <p:cNvSpPr txBox="1"/>
          <p:nvPr/>
        </p:nvSpPr>
        <p:spPr>
          <a:xfrm>
            <a:off x="8344889" y="1321744"/>
            <a:ext cx="7342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-0.366</a:t>
            </a:r>
          </a:p>
        </p:txBody>
      </p:sp>
      <p:pic>
        <p:nvPicPr>
          <p:cNvPr id="6" name="Picture 5">
            <a:extLst>
              <a:ext uri="{FF2B5EF4-FFF2-40B4-BE49-F238E27FC236}">
                <a16:creationId xmlns:a16="http://schemas.microsoft.com/office/drawing/2014/main" id="{1087EC5C-8D54-6B59-180A-B38BAD6BBD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941379" y="1385454"/>
            <a:ext cx="114300" cy="152400"/>
          </a:xfrm>
          <a:prstGeom prst="rect">
            <a:avLst/>
          </a:prstGeom>
        </p:spPr>
      </p:pic>
      <p:sp>
        <p:nvSpPr>
          <p:cNvPr id="8" name="TextBox 7">
            <a:extLst>
              <a:ext uri="{FF2B5EF4-FFF2-40B4-BE49-F238E27FC236}">
                <a16:creationId xmlns:a16="http://schemas.microsoft.com/office/drawing/2014/main" id="{E44D0D82-AB61-DCA9-B415-5D2FF59EC5EA}"/>
              </a:ext>
            </a:extLst>
          </p:cNvPr>
          <p:cNvSpPr txBox="1"/>
          <p:nvPr/>
        </p:nvSpPr>
        <p:spPr>
          <a:xfrm>
            <a:off x="11072627" y="1542612"/>
            <a:ext cx="10766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Decrease in NDVI</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FD8BD923-A1D7-F5CE-55E3-26FC837C3006}"/>
              </a:ext>
            </a:extLst>
          </p:cNvPr>
          <p:cNvSpPr txBox="1"/>
          <p:nvPr/>
        </p:nvSpPr>
        <p:spPr>
          <a:xfrm>
            <a:off x="11072627" y="5573481"/>
            <a:ext cx="10766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Increase in NDVI</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7F962199-BBC1-F7FC-8EC9-41F66AF1FDC4}"/>
              </a:ext>
            </a:extLst>
          </p:cNvPr>
          <p:cNvSpPr txBox="1"/>
          <p:nvPr/>
        </p:nvSpPr>
        <p:spPr>
          <a:xfrm>
            <a:off x="11072627" y="4259307"/>
            <a:ext cx="11649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No </a:t>
            </a:r>
            <a:endParaRPr lang="en-US">
              <a:solidFill>
                <a:schemeClr val="tx1">
                  <a:lumMod val="75000"/>
                  <a:lumOff val="25000"/>
                </a:schemeClr>
              </a:solidFill>
              <a:latin typeface="Garamond"/>
            </a:endParaRPr>
          </a:p>
          <a:p>
            <a:r>
              <a:rPr lang="en-US" sz="1400">
                <a:solidFill>
                  <a:schemeClr val="tx1">
                    <a:lumMod val="75000"/>
                    <a:lumOff val="25000"/>
                  </a:schemeClr>
                </a:solidFill>
                <a:latin typeface="Century Gothic"/>
              </a:rPr>
              <a:t>Change</a:t>
            </a:r>
            <a:endParaRPr lang="en-US">
              <a:solidFill>
                <a:schemeClr val="tx1">
                  <a:lumMod val="75000"/>
                  <a:lumOff val="25000"/>
                </a:schemeClr>
              </a:solidFill>
            </a:endParaRPr>
          </a:p>
        </p:txBody>
      </p:sp>
      <p:sp>
        <p:nvSpPr>
          <p:cNvPr id="18" name="Isosceles Triangle 17">
            <a:extLst>
              <a:ext uri="{FF2B5EF4-FFF2-40B4-BE49-F238E27FC236}">
                <a16:creationId xmlns:a16="http://schemas.microsoft.com/office/drawing/2014/main" id="{D05B8A11-BFDC-2469-B12E-387B833DE4AE}"/>
              </a:ext>
            </a:extLst>
          </p:cNvPr>
          <p:cNvSpPr/>
          <p:nvPr/>
        </p:nvSpPr>
        <p:spPr>
          <a:xfrm>
            <a:off x="7333710" y="4886021"/>
            <a:ext cx="88709" cy="220142"/>
          </a:xfrm>
          <a:prstGeom prst="triangle">
            <a:avLst>
              <a:gd name="adj" fmla="val 55208"/>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E76CB03B-A122-7E48-2410-3173890CA5B4}"/>
              </a:ext>
            </a:extLst>
          </p:cNvPr>
          <p:cNvSpPr txBox="1"/>
          <p:nvPr/>
        </p:nvSpPr>
        <p:spPr>
          <a:xfrm>
            <a:off x="7255539" y="5077791"/>
            <a:ext cx="245286" cy="307777"/>
          </a:xfrm>
          <a:prstGeom prst="rect">
            <a:avLst/>
          </a:prstGeom>
          <a:noFill/>
        </p:spPr>
        <p:txBody>
          <a:bodyPr wrap="square" rtlCol="0">
            <a:spAutoFit/>
          </a:bodyPr>
          <a:lstStyle/>
          <a:p>
            <a:pPr algn="ctr"/>
            <a:r>
              <a:rPr lang="en-US" sz="1400">
                <a:solidFill>
                  <a:schemeClr val="tx1">
                    <a:lumMod val="75000"/>
                    <a:lumOff val="25000"/>
                  </a:schemeClr>
                </a:solidFill>
                <a:latin typeface="+mj-lt"/>
              </a:rPr>
              <a:t>N</a:t>
            </a:r>
          </a:p>
        </p:txBody>
      </p:sp>
      <p:sp>
        <p:nvSpPr>
          <p:cNvPr id="17" name="TextBox 31">
            <a:extLst>
              <a:ext uri="{FF2B5EF4-FFF2-40B4-BE49-F238E27FC236}">
                <a16:creationId xmlns:a16="http://schemas.microsoft.com/office/drawing/2014/main" id="{8F0BD5C1-7AA8-D8E1-FD4A-F6BBA2517160}"/>
              </a:ext>
            </a:extLst>
          </p:cNvPr>
          <p:cNvSpPr txBox="1"/>
          <p:nvPr/>
        </p:nvSpPr>
        <p:spPr>
          <a:xfrm>
            <a:off x="7346341" y="5687558"/>
            <a:ext cx="734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1km</a:t>
            </a:r>
          </a:p>
        </p:txBody>
      </p:sp>
      <p:sp>
        <p:nvSpPr>
          <p:cNvPr id="19" name="TextBox 36">
            <a:extLst>
              <a:ext uri="{FF2B5EF4-FFF2-40B4-BE49-F238E27FC236}">
                <a16:creationId xmlns:a16="http://schemas.microsoft.com/office/drawing/2014/main" id="{32D42C6F-A56C-5926-F7E5-A5CDC5C21EBC}"/>
              </a:ext>
            </a:extLst>
          </p:cNvPr>
          <p:cNvSpPr txBox="1"/>
          <p:nvPr/>
        </p:nvSpPr>
        <p:spPr>
          <a:xfrm>
            <a:off x="6767092" y="5711004"/>
            <a:ext cx="734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0.5</a:t>
            </a:r>
          </a:p>
        </p:txBody>
      </p:sp>
      <p:sp>
        <p:nvSpPr>
          <p:cNvPr id="21" name="TextBox 38">
            <a:extLst>
              <a:ext uri="{FF2B5EF4-FFF2-40B4-BE49-F238E27FC236}">
                <a16:creationId xmlns:a16="http://schemas.microsoft.com/office/drawing/2014/main" id="{ABA1C62C-D9AB-2BE5-3030-AB759A464140}"/>
              </a:ext>
            </a:extLst>
          </p:cNvPr>
          <p:cNvSpPr txBox="1"/>
          <p:nvPr/>
        </p:nvSpPr>
        <p:spPr>
          <a:xfrm>
            <a:off x="6315674" y="5711004"/>
            <a:ext cx="42114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a:t>
            </a:r>
          </a:p>
        </p:txBody>
      </p:sp>
      <p:sp>
        <p:nvSpPr>
          <p:cNvPr id="23" name="TextBox 22">
            <a:extLst>
              <a:ext uri="{FF2B5EF4-FFF2-40B4-BE49-F238E27FC236}">
                <a16:creationId xmlns:a16="http://schemas.microsoft.com/office/drawing/2014/main" id="{EF929DCA-669A-F905-C41D-261BDB21E332}"/>
              </a:ext>
            </a:extLst>
          </p:cNvPr>
          <p:cNvSpPr txBox="1"/>
          <p:nvPr/>
        </p:nvSpPr>
        <p:spPr>
          <a:xfrm>
            <a:off x="164805" y="2704090"/>
            <a:ext cx="3452058" cy="181588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cs typeface="Arial"/>
              </a:rPr>
              <a:t>2019 Vegetative Season Compared with the </a:t>
            </a:r>
            <a:endParaRPr lang="en-US">
              <a:solidFill>
                <a:schemeClr val="tx1">
                  <a:lumMod val="75000"/>
                  <a:lumOff val="25000"/>
                </a:schemeClr>
              </a:solidFill>
            </a:endParaRPr>
          </a:p>
          <a:p>
            <a:pPr algn="ctr"/>
            <a:r>
              <a:rPr lang="en-US" sz="2800">
                <a:solidFill>
                  <a:schemeClr val="tx1">
                    <a:lumMod val="75000"/>
                    <a:lumOff val="25000"/>
                  </a:schemeClr>
                </a:solidFill>
                <a:latin typeface="Century Gothic"/>
                <a:cs typeface="Arial"/>
              </a:rPr>
              <a:t>10-year Mean</a:t>
            </a:r>
            <a:endParaRPr lang="en-US">
              <a:solidFill>
                <a:schemeClr val="tx1">
                  <a:lumMod val="75000"/>
                  <a:lumOff val="25000"/>
                </a:schemeClr>
              </a:solidFill>
            </a:endParaRPr>
          </a:p>
        </p:txBody>
      </p:sp>
    </p:spTree>
    <p:extLst>
      <p:ext uri="{BB962C8B-B14F-4D97-AF65-F5344CB8AC3E}">
        <p14:creationId xmlns:p14="http://schemas.microsoft.com/office/powerpoint/2010/main" val="684113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map of a city&#10;&#10;Description automatically generated">
            <a:extLst>
              <a:ext uri="{FF2B5EF4-FFF2-40B4-BE49-F238E27FC236}">
                <a16:creationId xmlns:a16="http://schemas.microsoft.com/office/drawing/2014/main" id="{2FC28E4D-EC53-3FD1-8697-72CB8267A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907" y="1261316"/>
            <a:ext cx="4727381" cy="4855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855774-0D28-FB7F-CE10-2D29EA83C8CC}"/>
              </a:ext>
            </a:extLst>
          </p:cNvPr>
          <p:cNvSpPr>
            <a:spLocks noGrp="1"/>
          </p:cNvSpPr>
          <p:nvPr>
            <p:ph type="title"/>
          </p:nvPr>
        </p:nvSpPr>
        <p:spPr/>
        <p:txBody>
          <a:bodyPr>
            <a:normAutofit/>
          </a:bodyPr>
          <a:lstStyle/>
          <a:p>
            <a:r>
              <a:rPr lang="en-US">
                <a:solidFill>
                  <a:srgbClr val="FFFFFF"/>
                </a:solidFill>
              </a:rPr>
              <a:t>Results | Land Surface Phenology</a:t>
            </a:r>
            <a:endParaRPr lang="en-US" b="0">
              <a:solidFill>
                <a:srgbClr val="000000"/>
              </a:solidFill>
            </a:endParaRPr>
          </a:p>
        </p:txBody>
      </p:sp>
      <p:pic>
        <p:nvPicPr>
          <p:cNvPr id="29" name="Picture 28">
            <a:extLst>
              <a:ext uri="{FF2B5EF4-FFF2-40B4-BE49-F238E27FC236}">
                <a16:creationId xmlns:a16="http://schemas.microsoft.com/office/drawing/2014/main" id="{1D37F5FF-A2B3-B890-78F3-61697599C03E}"/>
              </a:ext>
            </a:extLst>
          </p:cNvPr>
          <p:cNvPicPr>
            <a:picLocks noChangeAspect="1"/>
          </p:cNvPicPr>
          <p:nvPr/>
        </p:nvPicPr>
        <p:blipFill>
          <a:blip r:embed="rId4"/>
          <a:stretch>
            <a:fillRect/>
          </a:stretch>
        </p:blipFill>
        <p:spPr>
          <a:xfrm>
            <a:off x="44145777" y="24799636"/>
            <a:ext cx="266700" cy="304800"/>
          </a:xfrm>
          <a:prstGeom prst="rect">
            <a:avLst/>
          </a:prstGeom>
        </p:spPr>
      </p:pic>
      <p:sp>
        <p:nvSpPr>
          <p:cNvPr id="33" name="TextBox 32">
            <a:extLst>
              <a:ext uri="{FF2B5EF4-FFF2-40B4-BE49-F238E27FC236}">
                <a16:creationId xmlns:a16="http://schemas.microsoft.com/office/drawing/2014/main" id="{9875D641-353E-9591-22FB-40D9B0ED9DB6}"/>
              </a:ext>
            </a:extLst>
          </p:cNvPr>
          <p:cNvSpPr txBox="1"/>
          <p:nvPr/>
        </p:nvSpPr>
        <p:spPr>
          <a:xfrm>
            <a:off x="164805" y="2704090"/>
            <a:ext cx="3452058" cy="181588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cs typeface="Arial"/>
              </a:rPr>
              <a:t>2023 Vegetative Season Compared with the </a:t>
            </a:r>
            <a:endParaRPr lang="en-US">
              <a:solidFill>
                <a:schemeClr val="tx1">
                  <a:lumMod val="75000"/>
                  <a:lumOff val="25000"/>
                </a:schemeClr>
              </a:solidFill>
            </a:endParaRPr>
          </a:p>
          <a:p>
            <a:pPr algn="ctr"/>
            <a:r>
              <a:rPr lang="en-US" sz="2800">
                <a:solidFill>
                  <a:schemeClr val="tx1">
                    <a:lumMod val="75000"/>
                    <a:lumOff val="25000"/>
                  </a:schemeClr>
                </a:solidFill>
                <a:latin typeface="Century Gothic"/>
                <a:cs typeface="Arial"/>
              </a:rPr>
              <a:t>10-year Mean</a:t>
            </a:r>
            <a:endParaRPr lang="en-US">
              <a:solidFill>
                <a:schemeClr val="tx1">
                  <a:lumMod val="75000"/>
                  <a:lumOff val="25000"/>
                </a:schemeClr>
              </a:solidFill>
            </a:endParaRPr>
          </a:p>
        </p:txBody>
      </p:sp>
      <p:sp>
        <p:nvSpPr>
          <p:cNvPr id="36" name="TextBox 51">
            <a:extLst>
              <a:ext uri="{FF2B5EF4-FFF2-40B4-BE49-F238E27FC236}">
                <a16:creationId xmlns:a16="http://schemas.microsoft.com/office/drawing/2014/main" id="{6D120DA9-FCAB-DC78-FB5D-53C347AD9B62}"/>
              </a:ext>
            </a:extLst>
          </p:cNvPr>
          <p:cNvSpPr txBox="1"/>
          <p:nvPr/>
        </p:nvSpPr>
        <p:spPr>
          <a:xfrm>
            <a:off x="3732336" y="6158970"/>
            <a:ext cx="4225425" cy="5078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err="1">
                <a:solidFill>
                  <a:schemeClr val="tx1">
                    <a:lumMod val="75000"/>
                    <a:lumOff val="25000"/>
                  </a:schemeClr>
                </a:solidFill>
                <a:latin typeface="+mj-lt"/>
              </a:rPr>
              <a:t>Basemap</a:t>
            </a:r>
            <a:r>
              <a:rPr lang="en-US" sz="900">
                <a:solidFill>
                  <a:schemeClr val="tx1">
                    <a:lumMod val="75000"/>
                    <a:lumOff val="25000"/>
                  </a:schemeClr>
                </a:solidFill>
                <a:latin typeface="+mj-lt"/>
              </a:rPr>
              <a:t> Credits: </a:t>
            </a:r>
            <a:r>
              <a:rPr lang="en-US" sz="900">
                <a:solidFill>
                  <a:schemeClr val="tx1">
                    <a:lumMod val="75000"/>
                    <a:lumOff val="25000"/>
                  </a:schemeClr>
                </a:solidFill>
                <a:latin typeface="Century Gothic"/>
                <a:ea typeface="+mn-lt"/>
                <a:cs typeface="+mn-lt"/>
              </a:rPr>
              <a:t>NYC </a:t>
            </a:r>
            <a:r>
              <a:rPr lang="en-US" sz="900" err="1">
                <a:solidFill>
                  <a:schemeClr val="tx1">
                    <a:lumMod val="75000"/>
                    <a:lumOff val="25000"/>
                  </a:schemeClr>
                </a:solidFill>
                <a:latin typeface="Century Gothic"/>
                <a:ea typeface="+mn-lt"/>
                <a:cs typeface="+mn-lt"/>
              </a:rPr>
              <a:t>OpenData</a:t>
            </a:r>
            <a:r>
              <a:rPr lang="en-US" sz="900">
                <a:solidFill>
                  <a:schemeClr val="tx1">
                    <a:lumMod val="75000"/>
                    <a:lumOff val="25000"/>
                  </a:schemeClr>
                </a:solidFill>
                <a:latin typeface="Century Gothic"/>
                <a:ea typeface="+mn-lt"/>
                <a:cs typeface="+mn-lt"/>
              </a:rPr>
              <a:t>, New Jersey Office of GIS, Esri, TomTom, Garmin, </a:t>
            </a:r>
            <a:r>
              <a:rPr lang="en-US" sz="900" err="1">
                <a:solidFill>
                  <a:schemeClr val="tx1">
                    <a:lumMod val="75000"/>
                    <a:lumOff val="25000"/>
                  </a:schemeClr>
                </a:solidFill>
                <a:latin typeface="Century Gothic"/>
                <a:ea typeface="+mn-lt"/>
                <a:cs typeface="+mn-lt"/>
              </a:rPr>
              <a:t>SafeGraph</a:t>
            </a:r>
            <a:r>
              <a:rPr lang="en-US" sz="900">
                <a:solidFill>
                  <a:schemeClr val="tx1">
                    <a:lumMod val="75000"/>
                    <a:lumOff val="25000"/>
                  </a:schemeClr>
                </a:solidFill>
                <a:latin typeface="Century Gothic"/>
                <a:ea typeface="+mn-lt"/>
                <a:cs typeface="+mn-lt"/>
              </a:rPr>
              <a:t>, </a:t>
            </a:r>
            <a:r>
              <a:rPr lang="en-US" sz="900" err="1">
                <a:solidFill>
                  <a:schemeClr val="tx1">
                    <a:lumMod val="75000"/>
                    <a:lumOff val="25000"/>
                  </a:schemeClr>
                </a:solidFill>
                <a:latin typeface="Century Gothic"/>
                <a:ea typeface="+mn-lt"/>
                <a:cs typeface="+mn-lt"/>
              </a:rPr>
              <a:t>GeoTechnologies</a:t>
            </a:r>
            <a:r>
              <a:rPr lang="en-US" sz="900">
                <a:solidFill>
                  <a:schemeClr val="tx1">
                    <a:lumMod val="75000"/>
                    <a:lumOff val="25000"/>
                  </a:schemeClr>
                </a:solidFill>
                <a:latin typeface="Century Gothic"/>
                <a:ea typeface="+mn-lt"/>
                <a:cs typeface="+mn-lt"/>
              </a:rPr>
              <a:t>, Inc, METI/NASA, USGS, EPA, NPS, US Census Bureau, USDA, USFWS,</a:t>
            </a:r>
            <a:endParaRPr lang="en-US" sz="900">
              <a:solidFill>
                <a:schemeClr val="tx1">
                  <a:lumMod val="75000"/>
                  <a:lumOff val="25000"/>
                </a:schemeClr>
              </a:solidFill>
              <a:latin typeface="Century Gothic"/>
            </a:endParaRPr>
          </a:p>
        </p:txBody>
      </p:sp>
      <p:pic>
        <p:nvPicPr>
          <p:cNvPr id="11" name="Picture 10" descr="A screen shot of a graph&#10;&#10;Description automatically generated">
            <a:extLst>
              <a:ext uri="{FF2B5EF4-FFF2-40B4-BE49-F238E27FC236}">
                <a16:creationId xmlns:a16="http://schemas.microsoft.com/office/drawing/2014/main" id="{8EFE74A5-EE24-2798-CFFC-81A90231F885}"/>
              </a:ext>
            </a:extLst>
          </p:cNvPr>
          <p:cNvPicPr>
            <a:picLocks noChangeAspect="1"/>
          </p:cNvPicPr>
          <p:nvPr/>
        </p:nvPicPr>
        <p:blipFill>
          <a:blip r:embed="rId5"/>
          <a:stretch>
            <a:fillRect/>
          </a:stretch>
        </p:blipFill>
        <p:spPr>
          <a:xfrm>
            <a:off x="8236312" y="1169530"/>
            <a:ext cx="2991600" cy="5005953"/>
          </a:xfrm>
          <a:prstGeom prst="rect">
            <a:avLst/>
          </a:prstGeom>
        </p:spPr>
      </p:pic>
      <p:sp>
        <p:nvSpPr>
          <p:cNvPr id="27" name="Rectangle 26">
            <a:extLst>
              <a:ext uri="{FF2B5EF4-FFF2-40B4-BE49-F238E27FC236}">
                <a16:creationId xmlns:a16="http://schemas.microsoft.com/office/drawing/2014/main" id="{B6DAABEC-1E4F-FA4E-3E7B-78D96720E8FB}"/>
              </a:ext>
            </a:extLst>
          </p:cNvPr>
          <p:cNvSpPr/>
          <p:nvPr/>
        </p:nvSpPr>
        <p:spPr>
          <a:xfrm>
            <a:off x="8916373" y="1167650"/>
            <a:ext cx="2755421" cy="2346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7CAA810-E339-1BD2-93CC-19BC8AD1CC48}"/>
              </a:ext>
            </a:extLst>
          </p:cNvPr>
          <p:cNvSpPr/>
          <p:nvPr/>
        </p:nvSpPr>
        <p:spPr>
          <a:xfrm rot="5400000">
            <a:off x="6376673" y="3620971"/>
            <a:ext cx="4750539" cy="320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1" name="Rectangle 30">
            <a:extLst>
              <a:ext uri="{FF2B5EF4-FFF2-40B4-BE49-F238E27FC236}">
                <a16:creationId xmlns:a16="http://schemas.microsoft.com/office/drawing/2014/main" id="{F0B8904B-8D7C-6C38-2087-1D1F7A584BD0}"/>
              </a:ext>
            </a:extLst>
          </p:cNvPr>
          <p:cNvSpPr/>
          <p:nvPr/>
        </p:nvSpPr>
        <p:spPr>
          <a:xfrm>
            <a:off x="9034727" y="5975649"/>
            <a:ext cx="2507672" cy="263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7" name="TextBox 36">
            <a:extLst>
              <a:ext uri="{FF2B5EF4-FFF2-40B4-BE49-F238E27FC236}">
                <a16:creationId xmlns:a16="http://schemas.microsoft.com/office/drawing/2014/main" id="{CABBC45C-BEAA-933C-59C5-FFFDCC726788}"/>
              </a:ext>
            </a:extLst>
          </p:cNvPr>
          <p:cNvSpPr txBox="1"/>
          <p:nvPr/>
        </p:nvSpPr>
        <p:spPr>
          <a:xfrm>
            <a:off x="10763494" y="1185609"/>
            <a:ext cx="5818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293</a:t>
            </a:r>
          </a:p>
        </p:txBody>
      </p:sp>
      <p:sp>
        <p:nvSpPr>
          <p:cNvPr id="39" name="TextBox 38">
            <a:extLst>
              <a:ext uri="{FF2B5EF4-FFF2-40B4-BE49-F238E27FC236}">
                <a16:creationId xmlns:a16="http://schemas.microsoft.com/office/drawing/2014/main" id="{5DAEC744-E2F1-DE80-3F63-9D3DD521E3E7}"/>
              </a:ext>
            </a:extLst>
          </p:cNvPr>
          <p:cNvSpPr txBox="1"/>
          <p:nvPr/>
        </p:nvSpPr>
        <p:spPr>
          <a:xfrm>
            <a:off x="8311441" y="2560028"/>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-0.229</a:t>
            </a:r>
            <a:endParaRPr lang="en-US">
              <a:solidFill>
                <a:schemeClr val="tx1">
                  <a:lumMod val="75000"/>
                  <a:lumOff val="25000"/>
                </a:schemeClr>
              </a:solidFill>
            </a:endParaRPr>
          </a:p>
        </p:txBody>
      </p:sp>
      <p:sp>
        <p:nvSpPr>
          <p:cNvPr id="41" name="TextBox 40">
            <a:extLst>
              <a:ext uri="{FF2B5EF4-FFF2-40B4-BE49-F238E27FC236}">
                <a16:creationId xmlns:a16="http://schemas.microsoft.com/office/drawing/2014/main" id="{95D4AC8C-BB61-5D51-DA66-7FB31A734A7D}"/>
              </a:ext>
            </a:extLst>
          </p:cNvPr>
          <p:cNvSpPr txBox="1"/>
          <p:nvPr/>
        </p:nvSpPr>
        <p:spPr>
          <a:xfrm>
            <a:off x="8311440" y="3285691"/>
            <a:ext cx="8312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-0.129</a:t>
            </a:r>
          </a:p>
        </p:txBody>
      </p:sp>
      <p:sp>
        <p:nvSpPr>
          <p:cNvPr id="43" name="TextBox 42">
            <a:extLst>
              <a:ext uri="{FF2B5EF4-FFF2-40B4-BE49-F238E27FC236}">
                <a16:creationId xmlns:a16="http://schemas.microsoft.com/office/drawing/2014/main" id="{7D2429DB-743F-1DAE-3B34-D1618091699F}"/>
              </a:ext>
            </a:extLst>
          </p:cNvPr>
          <p:cNvSpPr txBox="1"/>
          <p:nvPr/>
        </p:nvSpPr>
        <p:spPr>
          <a:xfrm>
            <a:off x="8300397" y="3909409"/>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-0.038</a:t>
            </a:r>
          </a:p>
        </p:txBody>
      </p:sp>
      <p:sp>
        <p:nvSpPr>
          <p:cNvPr id="45" name="TextBox 44">
            <a:extLst>
              <a:ext uri="{FF2B5EF4-FFF2-40B4-BE49-F238E27FC236}">
                <a16:creationId xmlns:a16="http://schemas.microsoft.com/office/drawing/2014/main" id="{059DFFB0-FA4B-3804-A865-A13588A494C9}"/>
              </a:ext>
            </a:extLst>
          </p:cNvPr>
          <p:cNvSpPr txBox="1"/>
          <p:nvPr/>
        </p:nvSpPr>
        <p:spPr>
          <a:xfrm>
            <a:off x="8300396" y="4090564"/>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-0.008</a:t>
            </a:r>
            <a:endParaRPr lang="en-US">
              <a:solidFill>
                <a:schemeClr val="tx1">
                  <a:lumMod val="75000"/>
                  <a:lumOff val="25000"/>
                </a:schemeClr>
              </a:solidFill>
            </a:endParaRPr>
          </a:p>
        </p:txBody>
      </p:sp>
      <p:sp>
        <p:nvSpPr>
          <p:cNvPr id="47" name="TextBox 46">
            <a:extLst>
              <a:ext uri="{FF2B5EF4-FFF2-40B4-BE49-F238E27FC236}">
                <a16:creationId xmlns:a16="http://schemas.microsoft.com/office/drawing/2014/main" id="{02C193F5-2CD0-A7DB-2DCA-1667F33D3C95}"/>
              </a:ext>
            </a:extLst>
          </p:cNvPr>
          <p:cNvSpPr txBox="1"/>
          <p:nvPr/>
        </p:nvSpPr>
        <p:spPr>
          <a:xfrm>
            <a:off x="8344571" y="4242963"/>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0.01</a:t>
            </a:r>
          </a:p>
        </p:txBody>
      </p:sp>
      <p:sp>
        <p:nvSpPr>
          <p:cNvPr id="49" name="TextBox 48">
            <a:extLst>
              <a:ext uri="{FF2B5EF4-FFF2-40B4-BE49-F238E27FC236}">
                <a16:creationId xmlns:a16="http://schemas.microsoft.com/office/drawing/2014/main" id="{210E2412-34B6-B0F0-E1D8-A4C306A7A336}"/>
              </a:ext>
            </a:extLst>
          </p:cNvPr>
          <p:cNvSpPr txBox="1"/>
          <p:nvPr/>
        </p:nvSpPr>
        <p:spPr>
          <a:xfrm>
            <a:off x="8344570" y="4366084"/>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0.023</a:t>
            </a:r>
            <a:endParaRPr lang="en-US">
              <a:solidFill>
                <a:schemeClr val="tx1">
                  <a:lumMod val="75000"/>
                  <a:lumOff val="25000"/>
                </a:schemeClr>
              </a:solidFill>
            </a:endParaRPr>
          </a:p>
        </p:txBody>
      </p:sp>
      <p:sp>
        <p:nvSpPr>
          <p:cNvPr id="51" name="TextBox 50">
            <a:extLst>
              <a:ext uri="{FF2B5EF4-FFF2-40B4-BE49-F238E27FC236}">
                <a16:creationId xmlns:a16="http://schemas.microsoft.com/office/drawing/2014/main" id="{F2984FFB-03E5-5956-7279-FA04554215B7}"/>
              </a:ext>
            </a:extLst>
          </p:cNvPr>
          <p:cNvSpPr txBox="1"/>
          <p:nvPr/>
        </p:nvSpPr>
        <p:spPr>
          <a:xfrm>
            <a:off x="8344571" y="4504108"/>
            <a:ext cx="8312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0.043</a:t>
            </a:r>
          </a:p>
        </p:txBody>
      </p:sp>
      <p:sp>
        <p:nvSpPr>
          <p:cNvPr id="53" name="TextBox 52">
            <a:extLst>
              <a:ext uri="{FF2B5EF4-FFF2-40B4-BE49-F238E27FC236}">
                <a16:creationId xmlns:a16="http://schemas.microsoft.com/office/drawing/2014/main" id="{E8BB612F-A8F5-BC38-3E60-13128DD44856}"/>
              </a:ext>
            </a:extLst>
          </p:cNvPr>
          <p:cNvSpPr txBox="1"/>
          <p:nvPr/>
        </p:nvSpPr>
        <p:spPr>
          <a:xfrm>
            <a:off x="8344570" y="4808908"/>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0.088</a:t>
            </a:r>
          </a:p>
        </p:txBody>
      </p:sp>
      <p:sp>
        <p:nvSpPr>
          <p:cNvPr id="55" name="TextBox 54">
            <a:extLst>
              <a:ext uri="{FF2B5EF4-FFF2-40B4-BE49-F238E27FC236}">
                <a16:creationId xmlns:a16="http://schemas.microsoft.com/office/drawing/2014/main" id="{C1206225-BE64-E86B-ABC7-E97009BE1A1C}"/>
              </a:ext>
            </a:extLst>
          </p:cNvPr>
          <p:cNvSpPr txBox="1"/>
          <p:nvPr/>
        </p:nvSpPr>
        <p:spPr>
          <a:xfrm>
            <a:off x="8344571" y="5809051"/>
            <a:ext cx="7342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0.232</a:t>
            </a:r>
          </a:p>
        </p:txBody>
      </p:sp>
      <p:sp>
        <p:nvSpPr>
          <p:cNvPr id="57" name="TextBox 56">
            <a:extLst>
              <a:ext uri="{FF2B5EF4-FFF2-40B4-BE49-F238E27FC236}">
                <a16:creationId xmlns:a16="http://schemas.microsoft.com/office/drawing/2014/main" id="{5BE207D9-CF9A-446F-3435-9B6524643EB1}"/>
              </a:ext>
            </a:extLst>
          </p:cNvPr>
          <p:cNvSpPr txBox="1"/>
          <p:nvPr/>
        </p:nvSpPr>
        <p:spPr>
          <a:xfrm>
            <a:off x="8303007" y="1321744"/>
            <a:ext cx="7342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-0.411</a:t>
            </a:r>
          </a:p>
        </p:txBody>
      </p:sp>
      <p:pic>
        <p:nvPicPr>
          <p:cNvPr id="59" name="Picture 58">
            <a:extLst>
              <a:ext uri="{FF2B5EF4-FFF2-40B4-BE49-F238E27FC236}">
                <a16:creationId xmlns:a16="http://schemas.microsoft.com/office/drawing/2014/main" id="{A54F3478-606A-ACA2-22F9-5FDD6D42E4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921584" y="1385454"/>
            <a:ext cx="114300" cy="152400"/>
          </a:xfrm>
          <a:prstGeom prst="rect">
            <a:avLst/>
          </a:prstGeom>
        </p:spPr>
      </p:pic>
      <p:sp>
        <p:nvSpPr>
          <p:cNvPr id="5" name="TextBox 4">
            <a:extLst>
              <a:ext uri="{FF2B5EF4-FFF2-40B4-BE49-F238E27FC236}">
                <a16:creationId xmlns:a16="http://schemas.microsoft.com/office/drawing/2014/main" id="{4EC8D00C-492E-5247-5C07-BF8F2F05E2CC}"/>
              </a:ext>
            </a:extLst>
          </p:cNvPr>
          <p:cNvSpPr txBox="1"/>
          <p:nvPr/>
        </p:nvSpPr>
        <p:spPr>
          <a:xfrm>
            <a:off x="11116801" y="1542612"/>
            <a:ext cx="10766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Decrease in NDVI</a:t>
            </a: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7753343B-CCF9-6309-333C-E4ABC1A8D4FE}"/>
              </a:ext>
            </a:extLst>
          </p:cNvPr>
          <p:cNvSpPr txBox="1"/>
          <p:nvPr/>
        </p:nvSpPr>
        <p:spPr>
          <a:xfrm>
            <a:off x="11116801" y="5595568"/>
            <a:ext cx="10766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Increase in NDVI</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4EE1E479-E837-0168-8817-B50F2E855B8C}"/>
              </a:ext>
            </a:extLst>
          </p:cNvPr>
          <p:cNvSpPr txBox="1"/>
          <p:nvPr/>
        </p:nvSpPr>
        <p:spPr>
          <a:xfrm>
            <a:off x="11116801" y="4148872"/>
            <a:ext cx="11649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No </a:t>
            </a:r>
            <a:endParaRPr lang="en-US">
              <a:solidFill>
                <a:schemeClr val="tx1">
                  <a:lumMod val="75000"/>
                  <a:lumOff val="25000"/>
                </a:schemeClr>
              </a:solidFill>
              <a:latin typeface="Garamond"/>
            </a:endParaRPr>
          </a:p>
          <a:p>
            <a:r>
              <a:rPr lang="en-US" sz="1400">
                <a:solidFill>
                  <a:schemeClr val="tx1">
                    <a:lumMod val="75000"/>
                    <a:lumOff val="25000"/>
                  </a:schemeClr>
                </a:solidFill>
                <a:latin typeface="Century Gothic"/>
              </a:rPr>
              <a:t>Change</a:t>
            </a:r>
            <a:endParaRPr lang="en-US">
              <a:solidFill>
                <a:schemeClr val="tx1">
                  <a:lumMod val="75000"/>
                  <a:lumOff val="25000"/>
                </a:schemeClr>
              </a:solidFill>
            </a:endParaRPr>
          </a:p>
        </p:txBody>
      </p:sp>
      <p:sp>
        <p:nvSpPr>
          <p:cNvPr id="12" name="Isosceles Triangle 11">
            <a:extLst>
              <a:ext uri="{FF2B5EF4-FFF2-40B4-BE49-F238E27FC236}">
                <a16:creationId xmlns:a16="http://schemas.microsoft.com/office/drawing/2014/main" id="{04EC724C-1855-6592-007F-1E419747E6ED}"/>
              </a:ext>
            </a:extLst>
          </p:cNvPr>
          <p:cNvSpPr/>
          <p:nvPr/>
        </p:nvSpPr>
        <p:spPr>
          <a:xfrm>
            <a:off x="7333710" y="4886021"/>
            <a:ext cx="88709" cy="220142"/>
          </a:xfrm>
          <a:prstGeom prst="triangle">
            <a:avLst>
              <a:gd name="adj" fmla="val 55208"/>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5701A29B-7185-DAB7-F7DC-9DF908FD776C}"/>
              </a:ext>
            </a:extLst>
          </p:cNvPr>
          <p:cNvSpPr txBox="1"/>
          <p:nvPr/>
        </p:nvSpPr>
        <p:spPr>
          <a:xfrm>
            <a:off x="7255539" y="5077791"/>
            <a:ext cx="245286" cy="307777"/>
          </a:xfrm>
          <a:prstGeom prst="rect">
            <a:avLst/>
          </a:prstGeom>
          <a:noFill/>
        </p:spPr>
        <p:txBody>
          <a:bodyPr wrap="square" rtlCol="0">
            <a:spAutoFit/>
          </a:bodyPr>
          <a:lstStyle/>
          <a:p>
            <a:pPr algn="ctr"/>
            <a:r>
              <a:rPr lang="en-US" sz="1400">
                <a:solidFill>
                  <a:schemeClr val="tx1">
                    <a:lumMod val="75000"/>
                    <a:lumOff val="25000"/>
                  </a:schemeClr>
                </a:solidFill>
                <a:latin typeface="+mj-lt"/>
              </a:rPr>
              <a:t>N</a:t>
            </a:r>
          </a:p>
        </p:txBody>
      </p:sp>
      <p:sp>
        <p:nvSpPr>
          <p:cNvPr id="3" name="TextBox 31">
            <a:extLst>
              <a:ext uri="{FF2B5EF4-FFF2-40B4-BE49-F238E27FC236}">
                <a16:creationId xmlns:a16="http://schemas.microsoft.com/office/drawing/2014/main" id="{A0B2A7DD-DCB9-DDBF-18B7-4592C8C8DDD2}"/>
              </a:ext>
            </a:extLst>
          </p:cNvPr>
          <p:cNvSpPr txBox="1"/>
          <p:nvPr/>
        </p:nvSpPr>
        <p:spPr>
          <a:xfrm>
            <a:off x="7346341" y="5687558"/>
            <a:ext cx="734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1km</a:t>
            </a:r>
          </a:p>
        </p:txBody>
      </p:sp>
      <p:sp>
        <p:nvSpPr>
          <p:cNvPr id="6" name="TextBox 36">
            <a:extLst>
              <a:ext uri="{FF2B5EF4-FFF2-40B4-BE49-F238E27FC236}">
                <a16:creationId xmlns:a16="http://schemas.microsoft.com/office/drawing/2014/main" id="{94F53804-3811-18DF-2BA5-69EDDFB51BE6}"/>
              </a:ext>
            </a:extLst>
          </p:cNvPr>
          <p:cNvSpPr txBox="1"/>
          <p:nvPr/>
        </p:nvSpPr>
        <p:spPr>
          <a:xfrm>
            <a:off x="6767092" y="5711004"/>
            <a:ext cx="734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0.5</a:t>
            </a:r>
          </a:p>
        </p:txBody>
      </p:sp>
      <p:sp>
        <p:nvSpPr>
          <p:cNvPr id="8" name="TextBox 38">
            <a:extLst>
              <a:ext uri="{FF2B5EF4-FFF2-40B4-BE49-F238E27FC236}">
                <a16:creationId xmlns:a16="http://schemas.microsoft.com/office/drawing/2014/main" id="{6337FA1B-6F8E-1035-16C5-AA56802DB02B}"/>
              </a:ext>
            </a:extLst>
          </p:cNvPr>
          <p:cNvSpPr txBox="1"/>
          <p:nvPr/>
        </p:nvSpPr>
        <p:spPr>
          <a:xfrm>
            <a:off x="6315674" y="5711004"/>
            <a:ext cx="42114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a:t>
            </a:r>
          </a:p>
        </p:txBody>
      </p:sp>
    </p:spTree>
    <p:extLst>
      <p:ext uri="{BB962C8B-B14F-4D97-AF65-F5344CB8AC3E}">
        <p14:creationId xmlns:p14="http://schemas.microsoft.com/office/powerpoint/2010/main" val="89956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1EE94-CFD6-81BF-AE4F-5509ADF5795F}"/>
              </a:ext>
            </a:extLst>
          </p:cNvPr>
          <p:cNvSpPr>
            <a:spLocks noGrp="1"/>
          </p:cNvSpPr>
          <p:nvPr>
            <p:ph sz="quarter" idx="10"/>
          </p:nvPr>
        </p:nvSpPr>
        <p:spPr>
          <a:xfrm>
            <a:off x="514239" y="1475509"/>
            <a:ext cx="7983393" cy="662078"/>
          </a:xfrm>
        </p:spPr>
        <p:txBody>
          <a:bodyPr vert="horz" lIns="91440" tIns="45720" rIns="91440" bIns="45720" rtlCol="0" anchor="t">
            <a:normAutofit/>
          </a:bodyPr>
          <a:lstStyle/>
          <a:p>
            <a:endParaRPr lang="en-US"/>
          </a:p>
          <a:p>
            <a:endParaRPr lang="en-US"/>
          </a:p>
        </p:txBody>
      </p:sp>
      <p:sp>
        <p:nvSpPr>
          <p:cNvPr id="10" name="TextBox 9">
            <a:extLst>
              <a:ext uri="{FF2B5EF4-FFF2-40B4-BE49-F238E27FC236}">
                <a16:creationId xmlns:a16="http://schemas.microsoft.com/office/drawing/2014/main" id="{AD6103B9-DA9C-CA6E-0723-4403582F0484}"/>
              </a:ext>
            </a:extLst>
          </p:cNvPr>
          <p:cNvSpPr txBox="1"/>
          <p:nvPr/>
        </p:nvSpPr>
        <p:spPr>
          <a:xfrm>
            <a:off x="263027" y="4315563"/>
            <a:ext cx="436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0.6</a:t>
            </a:r>
          </a:p>
        </p:txBody>
      </p:sp>
      <p:sp>
        <p:nvSpPr>
          <p:cNvPr id="12" name="TextBox 11">
            <a:extLst>
              <a:ext uri="{FF2B5EF4-FFF2-40B4-BE49-F238E27FC236}">
                <a16:creationId xmlns:a16="http://schemas.microsoft.com/office/drawing/2014/main" id="{985CE027-0AE0-6F35-7B65-D5CFDD9AC54F}"/>
              </a:ext>
            </a:extLst>
          </p:cNvPr>
          <p:cNvSpPr txBox="1"/>
          <p:nvPr/>
        </p:nvSpPr>
        <p:spPr>
          <a:xfrm>
            <a:off x="257221" y="4917030"/>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0.4</a:t>
            </a:r>
          </a:p>
        </p:txBody>
      </p:sp>
      <p:sp>
        <p:nvSpPr>
          <p:cNvPr id="14" name="TextBox 13">
            <a:extLst>
              <a:ext uri="{FF2B5EF4-FFF2-40B4-BE49-F238E27FC236}">
                <a16:creationId xmlns:a16="http://schemas.microsoft.com/office/drawing/2014/main" id="{9BB0505B-BD70-18B8-C95C-92C14E3D860D}"/>
              </a:ext>
            </a:extLst>
          </p:cNvPr>
          <p:cNvSpPr txBox="1"/>
          <p:nvPr/>
        </p:nvSpPr>
        <p:spPr>
          <a:xfrm>
            <a:off x="270246" y="5468507"/>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0.2</a:t>
            </a:r>
          </a:p>
        </p:txBody>
      </p:sp>
      <p:sp>
        <p:nvSpPr>
          <p:cNvPr id="23" name="TextBox 22">
            <a:extLst>
              <a:ext uri="{FF2B5EF4-FFF2-40B4-BE49-F238E27FC236}">
                <a16:creationId xmlns:a16="http://schemas.microsoft.com/office/drawing/2014/main" id="{8E5A79A9-5BC3-5328-90F3-515EBBE02266}"/>
              </a:ext>
            </a:extLst>
          </p:cNvPr>
          <p:cNvSpPr txBox="1"/>
          <p:nvPr/>
        </p:nvSpPr>
        <p:spPr>
          <a:xfrm>
            <a:off x="1833285" y="634179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2014</a:t>
            </a:r>
          </a:p>
        </p:txBody>
      </p:sp>
      <p:sp>
        <p:nvSpPr>
          <p:cNvPr id="25" name="TextBox 24">
            <a:extLst>
              <a:ext uri="{FF2B5EF4-FFF2-40B4-BE49-F238E27FC236}">
                <a16:creationId xmlns:a16="http://schemas.microsoft.com/office/drawing/2014/main" id="{E46C8373-A2BE-9210-2954-16A13F7AA16E}"/>
              </a:ext>
            </a:extLst>
          </p:cNvPr>
          <p:cNvSpPr txBox="1"/>
          <p:nvPr/>
        </p:nvSpPr>
        <p:spPr>
          <a:xfrm>
            <a:off x="3859265" y="6348308"/>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2016</a:t>
            </a:r>
          </a:p>
        </p:txBody>
      </p:sp>
      <p:sp>
        <p:nvSpPr>
          <p:cNvPr id="27" name="TextBox 26">
            <a:extLst>
              <a:ext uri="{FF2B5EF4-FFF2-40B4-BE49-F238E27FC236}">
                <a16:creationId xmlns:a16="http://schemas.microsoft.com/office/drawing/2014/main" id="{13AEF011-67D4-9405-5D7A-9A22EEC6C1B3}"/>
              </a:ext>
            </a:extLst>
          </p:cNvPr>
          <p:cNvSpPr txBox="1"/>
          <p:nvPr/>
        </p:nvSpPr>
        <p:spPr>
          <a:xfrm>
            <a:off x="6007101" y="6322257"/>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2018</a:t>
            </a:r>
          </a:p>
        </p:txBody>
      </p:sp>
      <p:sp>
        <p:nvSpPr>
          <p:cNvPr id="29" name="TextBox 28">
            <a:extLst>
              <a:ext uri="{FF2B5EF4-FFF2-40B4-BE49-F238E27FC236}">
                <a16:creationId xmlns:a16="http://schemas.microsoft.com/office/drawing/2014/main" id="{CC825C5B-B889-5419-BD6C-279FBDF366D5}"/>
              </a:ext>
            </a:extLst>
          </p:cNvPr>
          <p:cNvSpPr txBox="1"/>
          <p:nvPr/>
        </p:nvSpPr>
        <p:spPr>
          <a:xfrm>
            <a:off x="8086992" y="6322257"/>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2020</a:t>
            </a:r>
          </a:p>
        </p:txBody>
      </p:sp>
      <p:sp>
        <p:nvSpPr>
          <p:cNvPr id="31" name="TextBox 30">
            <a:extLst>
              <a:ext uri="{FF2B5EF4-FFF2-40B4-BE49-F238E27FC236}">
                <a16:creationId xmlns:a16="http://schemas.microsoft.com/office/drawing/2014/main" id="{3FD6913E-D61A-A1A2-3549-2392CA241C02}"/>
              </a:ext>
            </a:extLst>
          </p:cNvPr>
          <p:cNvSpPr txBox="1"/>
          <p:nvPr/>
        </p:nvSpPr>
        <p:spPr>
          <a:xfrm>
            <a:off x="10091246" y="6321904"/>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2022</a:t>
            </a:r>
          </a:p>
        </p:txBody>
      </p:sp>
      <p:sp>
        <p:nvSpPr>
          <p:cNvPr id="32" name="TextBox 31">
            <a:extLst>
              <a:ext uri="{FF2B5EF4-FFF2-40B4-BE49-F238E27FC236}">
                <a16:creationId xmlns:a16="http://schemas.microsoft.com/office/drawing/2014/main" id="{77348EB5-A084-E3E7-1B0F-4277FF275BBD}"/>
              </a:ext>
            </a:extLst>
          </p:cNvPr>
          <p:cNvSpPr txBox="1"/>
          <p:nvPr/>
        </p:nvSpPr>
        <p:spPr>
          <a:xfrm>
            <a:off x="11179415" y="6321904"/>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2023</a:t>
            </a:r>
          </a:p>
        </p:txBody>
      </p:sp>
      <p:sp>
        <p:nvSpPr>
          <p:cNvPr id="33" name="TextBox 32">
            <a:extLst>
              <a:ext uri="{FF2B5EF4-FFF2-40B4-BE49-F238E27FC236}">
                <a16:creationId xmlns:a16="http://schemas.microsoft.com/office/drawing/2014/main" id="{F584BEE0-C220-5475-3310-AACF7A3823EB}"/>
              </a:ext>
            </a:extLst>
          </p:cNvPr>
          <p:cNvSpPr txBox="1"/>
          <p:nvPr/>
        </p:nvSpPr>
        <p:spPr>
          <a:xfrm>
            <a:off x="9121891" y="6321904"/>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2021</a:t>
            </a:r>
          </a:p>
        </p:txBody>
      </p:sp>
      <p:sp>
        <p:nvSpPr>
          <p:cNvPr id="34" name="TextBox 33">
            <a:extLst>
              <a:ext uri="{FF2B5EF4-FFF2-40B4-BE49-F238E27FC236}">
                <a16:creationId xmlns:a16="http://schemas.microsoft.com/office/drawing/2014/main" id="{79B21775-B7DB-AA68-A117-068A5C645AE5}"/>
              </a:ext>
            </a:extLst>
          </p:cNvPr>
          <p:cNvSpPr txBox="1"/>
          <p:nvPr/>
        </p:nvSpPr>
        <p:spPr>
          <a:xfrm>
            <a:off x="7095875" y="6348659"/>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2019</a:t>
            </a:r>
          </a:p>
        </p:txBody>
      </p:sp>
      <p:sp>
        <p:nvSpPr>
          <p:cNvPr id="35" name="TextBox 34">
            <a:extLst>
              <a:ext uri="{FF2B5EF4-FFF2-40B4-BE49-F238E27FC236}">
                <a16:creationId xmlns:a16="http://schemas.microsoft.com/office/drawing/2014/main" id="{07CA1E75-EC5C-945F-C2D7-AA97D2B2F883}"/>
              </a:ext>
            </a:extLst>
          </p:cNvPr>
          <p:cNvSpPr txBox="1"/>
          <p:nvPr/>
        </p:nvSpPr>
        <p:spPr>
          <a:xfrm>
            <a:off x="5029283" y="6341443"/>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2017</a:t>
            </a:r>
          </a:p>
        </p:txBody>
      </p:sp>
      <p:sp>
        <p:nvSpPr>
          <p:cNvPr id="36" name="TextBox 35">
            <a:extLst>
              <a:ext uri="{FF2B5EF4-FFF2-40B4-BE49-F238E27FC236}">
                <a16:creationId xmlns:a16="http://schemas.microsoft.com/office/drawing/2014/main" id="{27259CD3-297B-BEEF-0B01-330E0D67B006}"/>
              </a:ext>
            </a:extLst>
          </p:cNvPr>
          <p:cNvSpPr txBox="1"/>
          <p:nvPr/>
        </p:nvSpPr>
        <p:spPr>
          <a:xfrm>
            <a:off x="2913884" y="634866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2015</a:t>
            </a:r>
          </a:p>
        </p:txBody>
      </p:sp>
      <p:sp>
        <p:nvSpPr>
          <p:cNvPr id="37" name="TextBox 36">
            <a:extLst>
              <a:ext uri="{FF2B5EF4-FFF2-40B4-BE49-F238E27FC236}">
                <a16:creationId xmlns:a16="http://schemas.microsoft.com/office/drawing/2014/main" id="{4909307B-18BE-3F3A-8972-6F8335EE9923}"/>
              </a:ext>
            </a:extLst>
          </p:cNvPr>
          <p:cNvSpPr txBox="1"/>
          <p:nvPr/>
        </p:nvSpPr>
        <p:spPr>
          <a:xfrm>
            <a:off x="665729" y="6322609"/>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2013</a:t>
            </a:r>
          </a:p>
        </p:txBody>
      </p:sp>
      <p:sp>
        <p:nvSpPr>
          <p:cNvPr id="38" name="TextBox 37">
            <a:extLst>
              <a:ext uri="{FF2B5EF4-FFF2-40B4-BE49-F238E27FC236}">
                <a16:creationId xmlns:a16="http://schemas.microsoft.com/office/drawing/2014/main" id="{C0E9BE16-5801-E311-A6C8-380693B8CA45}"/>
              </a:ext>
            </a:extLst>
          </p:cNvPr>
          <p:cNvSpPr txBox="1"/>
          <p:nvPr/>
        </p:nvSpPr>
        <p:spPr>
          <a:xfrm>
            <a:off x="5751400" y="6501583"/>
            <a:ext cx="90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YEAR</a:t>
            </a:r>
          </a:p>
        </p:txBody>
      </p:sp>
      <p:sp>
        <p:nvSpPr>
          <p:cNvPr id="40" name="TextBox 39">
            <a:extLst>
              <a:ext uri="{FF2B5EF4-FFF2-40B4-BE49-F238E27FC236}">
                <a16:creationId xmlns:a16="http://schemas.microsoft.com/office/drawing/2014/main" id="{B16B4628-135A-5079-75D0-42A77937F3B0}"/>
              </a:ext>
            </a:extLst>
          </p:cNvPr>
          <p:cNvSpPr txBox="1"/>
          <p:nvPr/>
        </p:nvSpPr>
        <p:spPr>
          <a:xfrm rot="16200000">
            <a:off x="-292146" y="4889219"/>
            <a:ext cx="90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NDVI</a:t>
            </a:r>
            <a:endParaRPr lang="en-US">
              <a:solidFill>
                <a:schemeClr val="tx1">
                  <a:lumMod val="75000"/>
                  <a:lumOff val="25000"/>
                </a:schemeClr>
              </a:solidFill>
            </a:endParaRPr>
          </a:p>
        </p:txBody>
      </p:sp>
      <p:sp>
        <p:nvSpPr>
          <p:cNvPr id="41" name="Rectangle 40">
            <a:extLst>
              <a:ext uri="{FF2B5EF4-FFF2-40B4-BE49-F238E27FC236}">
                <a16:creationId xmlns:a16="http://schemas.microsoft.com/office/drawing/2014/main" id="{0D124155-11AD-53D4-4B76-36D38C2B5B8D}"/>
              </a:ext>
            </a:extLst>
          </p:cNvPr>
          <p:cNvSpPr/>
          <p:nvPr/>
        </p:nvSpPr>
        <p:spPr>
          <a:xfrm>
            <a:off x="4822310" y="2670574"/>
            <a:ext cx="851243" cy="308918"/>
          </a:xfrm>
          <a:prstGeom prst="rect">
            <a:avLst/>
          </a:prstGeom>
          <a:solidFill>
            <a:srgbClr val="002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2" name="Rectangle 41">
            <a:extLst>
              <a:ext uri="{FF2B5EF4-FFF2-40B4-BE49-F238E27FC236}">
                <a16:creationId xmlns:a16="http://schemas.microsoft.com/office/drawing/2014/main" id="{3FA43F2E-785B-A3D3-5362-750B25C4BF18}"/>
              </a:ext>
            </a:extLst>
          </p:cNvPr>
          <p:cNvSpPr/>
          <p:nvPr/>
        </p:nvSpPr>
        <p:spPr>
          <a:xfrm>
            <a:off x="9017829" y="2283708"/>
            <a:ext cx="851243" cy="308918"/>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Rectangle 42">
            <a:extLst>
              <a:ext uri="{FF2B5EF4-FFF2-40B4-BE49-F238E27FC236}">
                <a16:creationId xmlns:a16="http://schemas.microsoft.com/office/drawing/2014/main" id="{98623B82-493E-65D2-F8DB-AD7109752585}"/>
              </a:ext>
            </a:extLst>
          </p:cNvPr>
          <p:cNvSpPr/>
          <p:nvPr/>
        </p:nvSpPr>
        <p:spPr>
          <a:xfrm>
            <a:off x="9017829" y="3056621"/>
            <a:ext cx="851243" cy="308918"/>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4" name="Rectangle 43">
            <a:extLst>
              <a:ext uri="{FF2B5EF4-FFF2-40B4-BE49-F238E27FC236}">
                <a16:creationId xmlns:a16="http://schemas.microsoft.com/office/drawing/2014/main" id="{EED3DBC2-AE65-B034-F539-221F5115E3F1}"/>
              </a:ext>
            </a:extLst>
          </p:cNvPr>
          <p:cNvSpPr/>
          <p:nvPr/>
        </p:nvSpPr>
        <p:spPr>
          <a:xfrm>
            <a:off x="981007" y="3079504"/>
            <a:ext cx="851243" cy="308918"/>
          </a:xfrm>
          <a:prstGeom prst="rect">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Rectangle 44">
            <a:extLst>
              <a:ext uri="{FF2B5EF4-FFF2-40B4-BE49-F238E27FC236}">
                <a16:creationId xmlns:a16="http://schemas.microsoft.com/office/drawing/2014/main" id="{DD6F8BD7-60E2-B6AF-EF48-15F4B47DF6CD}"/>
              </a:ext>
            </a:extLst>
          </p:cNvPr>
          <p:cNvSpPr/>
          <p:nvPr/>
        </p:nvSpPr>
        <p:spPr>
          <a:xfrm>
            <a:off x="987397" y="2313341"/>
            <a:ext cx="851243" cy="308918"/>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TextBox 45">
            <a:extLst>
              <a:ext uri="{FF2B5EF4-FFF2-40B4-BE49-F238E27FC236}">
                <a16:creationId xmlns:a16="http://schemas.microsoft.com/office/drawing/2014/main" id="{37645C11-D3F5-E008-14F2-B103E7815698}"/>
              </a:ext>
            </a:extLst>
          </p:cNvPr>
          <p:cNvSpPr txBox="1"/>
          <p:nvPr/>
        </p:nvSpPr>
        <p:spPr>
          <a:xfrm>
            <a:off x="5834420" y="2647466"/>
            <a:ext cx="1682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Central Park</a:t>
            </a:r>
            <a:endParaRPr lang="en-US">
              <a:solidFill>
                <a:schemeClr val="tx1">
                  <a:lumMod val="75000"/>
                  <a:lumOff val="25000"/>
                </a:schemeClr>
              </a:solidFill>
            </a:endParaRPr>
          </a:p>
        </p:txBody>
      </p:sp>
      <p:sp>
        <p:nvSpPr>
          <p:cNvPr id="47" name="TextBox 46">
            <a:extLst>
              <a:ext uri="{FF2B5EF4-FFF2-40B4-BE49-F238E27FC236}">
                <a16:creationId xmlns:a16="http://schemas.microsoft.com/office/drawing/2014/main" id="{3EB4DADB-7790-75BF-8F74-BA0FD4E1DDA0}"/>
              </a:ext>
            </a:extLst>
          </p:cNvPr>
          <p:cNvSpPr txBox="1"/>
          <p:nvPr/>
        </p:nvSpPr>
        <p:spPr>
          <a:xfrm>
            <a:off x="9983372" y="2258851"/>
            <a:ext cx="1524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Fifth Ave</a:t>
            </a:r>
            <a:endParaRPr lang="en-US">
              <a:solidFill>
                <a:schemeClr val="tx1">
                  <a:lumMod val="75000"/>
                  <a:lumOff val="25000"/>
                </a:schemeClr>
              </a:solidFill>
            </a:endParaRPr>
          </a:p>
        </p:txBody>
      </p:sp>
      <p:sp>
        <p:nvSpPr>
          <p:cNvPr id="48" name="TextBox 47">
            <a:extLst>
              <a:ext uri="{FF2B5EF4-FFF2-40B4-BE49-F238E27FC236}">
                <a16:creationId xmlns:a16="http://schemas.microsoft.com/office/drawing/2014/main" id="{2FF92B4D-F1FA-FEC8-0E86-EF14E436F44F}"/>
              </a:ext>
            </a:extLst>
          </p:cNvPr>
          <p:cNvSpPr txBox="1"/>
          <p:nvPr/>
        </p:nvSpPr>
        <p:spPr>
          <a:xfrm>
            <a:off x="9983372" y="3019090"/>
            <a:ext cx="13943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The Mall</a:t>
            </a:r>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id="{3C162753-F86B-6268-7C83-C1E701902931}"/>
              </a:ext>
            </a:extLst>
          </p:cNvPr>
          <p:cNvSpPr txBox="1"/>
          <p:nvPr/>
        </p:nvSpPr>
        <p:spPr>
          <a:xfrm>
            <a:off x="1985316" y="3068093"/>
            <a:ext cx="20671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North Woods</a:t>
            </a:r>
            <a:endParaRPr lang="en-US">
              <a:solidFill>
                <a:schemeClr val="tx1">
                  <a:lumMod val="75000"/>
                  <a:lumOff val="25000"/>
                </a:schemeClr>
              </a:solidFill>
            </a:endParaRPr>
          </a:p>
        </p:txBody>
      </p:sp>
      <p:sp>
        <p:nvSpPr>
          <p:cNvPr id="50" name="TextBox 49">
            <a:extLst>
              <a:ext uri="{FF2B5EF4-FFF2-40B4-BE49-F238E27FC236}">
                <a16:creationId xmlns:a16="http://schemas.microsoft.com/office/drawing/2014/main" id="{C9B8A399-E260-27CF-F840-74606CB79927}"/>
              </a:ext>
            </a:extLst>
          </p:cNvPr>
          <p:cNvSpPr txBox="1"/>
          <p:nvPr/>
        </p:nvSpPr>
        <p:spPr>
          <a:xfrm>
            <a:off x="1986177" y="2273046"/>
            <a:ext cx="1655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The Ramble</a:t>
            </a:r>
          </a:p>
        </p:txBody>
      </p:sp>
      <p:pic>
        <p:nvPicPr>
          <p:cNvPr id="5" name="Picture 4" descr="A graph showing different colored bars&#10;&#10;Description automatically generated">
            <a:extLst>
              <a:ext uri="{FF2B5EF4-FFF2-40B4-BE49-F238E27FC236}">
                <a16:creationId xmlns:a16="http://schemas.microsoft.com/office/drawing/2014/main" id="{5E228572-01DC-4DC3-3E78-9BBFD5D0905A}"/>
              </a:ext>
            </a:extLst>
          </p:cNvPr>
          <p:cNvPicPr>
            <a:picLocks noChangeAspect="1"/>
          </p:cNvPicPr>
          <p:nvPr/>
        </p:nvPicPr>
        <p:blipFill>
          <a:blip r:embed="rId3"/>
          <a:stretch>
            <a:fillRect/>
          </a:stretch>
        </p:blipFill>
        <p:spPr>
          <a:xfrm>
            <a:off x="742462" y="3821398"/>
            <a:ext cx="11130410" cy="2504178"/>
          </a:xfrm>
          <a:prstGeom prst="rect">
            <a:avLst/>
          </a:prstGeom>
        </p:spPr>
      </p:pic>
      <p:sp>
        <p:nvSpPr>
          <p:cNvPr id="4" name="TextBox 7">
            <a:extLst>
              <a:ext uri="{FF2B5EF4-FFF2-40B4-BE49-F238E27FC236}">
                <a16:creationId xmlns:a16="http://schemas.microsoft.com/office/drawing/2014/main" id="{17C0564B-862C-4806-894A-82D42DB1EE2C}"/>
              </a:ext>
            </a:extLst>
          </p:cNvPr>
          <p:cNvSpPr txBox="1"/>
          <p:nvPr/>
        </p:nvSpPr>
        <p:spPr>
          <a:xfrm>
            <a:off x="787653" y="1482743"/>
            <a:ext cx="702099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chemeClr val="tx1">
                    <a:lumMod val="75000"/>
                    <a:lumOff val="25000"/>
                  </a:schemeClr>
                </a:solidFill>
                <a:latin typeface="Century Gothic"/>
              </a:rPr>
              <a:t>Mean NDVI for Each Year by Zone</a:t>
            </a:r>
          </a:p>
        </p:txBody>
      </p:sp>
      <p:sp>
        <p:nvSpPr>
          <p:cNvPr id="7" name="Title 6">
            <a:extLst>
              <a:ext uri="{FF2B5EF4-FFF2-40B4-BE49-F238E27FC236}">
                <a16:creationId xmlns:a16="http://schemas.microsoft.com/office/drawing/2014/main" id="{DF32ED3D-59D0-2104-FB05-756F2D23FD6F}"/>
              </a:ext>
            </a:extLst>
          </p:cNvPr>
          <p:cNvSpPr>
            <a:spLocks noGrp="1"/>
          </p:cNvSpPr>
          <p:nvPr>
            <p:ph type="title"/>
          </p:nvPr>
        </p:nvSpPr>
        <p:spPr/>
        <p:txBody>
          <a:bodyPr/>
          <a:lstStyle/>
          <a:p>
            <a:r>
              <a:rPr lang="en-US"/>
              <a:t>Results | Central Park Zones Phenology</a:t>
            </a:r>
          </a:p>
        </p:txBody>
      </p:sp>
    </p:spTree>
    <p:extLst>
      <p:ext uri="{BB962C8B-B14F-4D97-AF65-F5344CB8AC3E}">
        <p14:creationId xmlns:p14="http://schemas.microsoft.com/office/powerpoint/2010/main" val="2581238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80D5-C1AD-D1FF-45B6-D9C910E4CE14}"/>
              </a:ext>
            </a:extLst>
          </p:cNvPr>
          <p:cNvSpPr>
            <a:spLocks noGrp="1"/>
          </p:cNvSpPr>
          <p:nvPr>
            <p:ph type="title"/>
          </p:nvPr>
        </p:nvSpPr>
        <p:spPr/>
        <p:txBody>
          <a:bodyPr>
            <a:normAutofit/>
          </a:bodyPr>
          <a:lstStyle/>
          <a:p>
            <a:r>
              <a:rPr lang="en-US" dirty="0"/>
              <a:t>Results | Central Park Zonal Phenology</a:t>
            </a:r>
            <a:endParaRPr lang="en-US" b="0" dirty="0">
              <a:solidFill>
                <a:srgbClr val="000000"/>
              </a:solidFill>
            </a:endParaRPr>
          </a:p>
        </p:txBody>
      </p:sp>
      <p:sp>
        <p:nvSpPr>
          <p:cNvPr id="10" name="TextBox 9">
            <a:extLst>
              <a:ext uri="{FF2B5EF4-FFF2-40B4-BE49-F238E27FC236}">
                <a16:creationId xmlns:a16="http://schemas.microsoft.com/office/drawing/2014/main" id="{AD6103B9-DA9C-CA6E-0723-4403582F0484}"/>
              </a:ext>
            </a:extLst>
          </p:cNvPr>
          <p:cNvSpPr txBox="1"/>
          <p:nvPr/>
        </p:nvSpPr>
        <p:spPr>
          <a:xfrm>
            <a:off x="85227" y="4229203"/>
            <a:ext cx="5529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0.95</a:t>
            </a:r>
          </a:p>
        </p:txBody>
      </p:sp>
      <p:sp>
        <p:nvSpPr>
          <p:cNvPr id="12" name="TextBox 11">
            <a:extLst>
              <a:ext uri="{FF2B5EF4-FFF2-40B4-BE49-F238E27FC236}">
                <a16:creationId xmlns:a16="http://schemas.microsoft.com/office/drawing/2014/main" id="{985CE027-0AE0-6F35-7B65-D5CFDD9AC54F}"/>
              </a:ext>
            </a:extLst>
          </p:cNvPr>
          <p:cNvSpPr txBox="1"/>
          <p:nvPr/>
        </p:nvSpPr>
        <p:spPr>
          <a:xfrm>
            <a:off x="181021" y="5130390"/>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0.8</a:t>
            </a:r>
          </a:p>
        </p:txBody>
      </p:sp>
      <p:sp>
        <p:nvSpPr>
          <p:cNvPr id="14" name="TextBox 13">
            <a:extLst>
              <a:ext uri="{FF2B5EF4-FFF2-40B4-BE49-F238E27FC236}">
                <a16:creationId xmlns:a16="http://schemas.microsoft.com/office/drawing/2014/main" id="{9BB0505B-BD70-18B8-C95C-92C14E3D860D}"/>
              </a:ext>
            </a:extLst>
          </p:cNvPr>
          <p:cNvSpPr txBox="1"/>
          <p:nvPr/>
        </p:nvSpPr>
        <p:spPr>
          <a:xfrm>
            <a:off x="102606" y="5631067"/>
            <a:ext cx="5608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0.75</a:t>
            </a:r>
          </a:p>
        </p:txBody>
      </p:sp>
      <p:sp>
        <p:nvSpPr>
          <p:cNvPr id="23" name="TextBox 22">
            <a:extLst>
              <a:ext uri="{FF2B5EF4-FFF2-40B4-BE49-F238E27FC236}">
                <a16:creationId xmlns:a16="http://schemas.microsoft.com/office/drawing/2014/main" id="{8E5A79A9-5BC3-5328-90F3-515EBBE02266}"/>
              </a:ext>
            </a:extLst>
          </p:cNvPr>
          <p:cNvSpPr txBox="1"/>
          <p:nvPr/>
        </p:nvSpPr>
        <p:spPr>
          <a:xfrm>
            <a:off x="1386245" y="588459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2014</a:t>
            </a:r>
          </a:p>
        </p:txBody>
      </p:sp>
      <p:sp>
        <p:nvSpPr>
          <p:cNvPr id="25" name="TextBox 24">
            <a:extLst>
              <a:ext uri="{FF2B5EF4-FFF2-40B4-BE49-F238E27FC236}">
                <a16:creationId xmlns:a16="http://schemas.microsoft.com/office/drawing/2014/main" id="{E46C8373-A2BE-9210-2954-16A13F7AA16E}"/>
              </a:ext>
            </a:extLst>
          </p:cNvPr>
          <p:cNvSpPr txBox="1"/>
          <p:nvPr/>
        </p:nvSpPr>
        <p:spPr>
          <a:xfrm>
            <a:off x="3605265" y="5911428"/>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2016</a:t>
            </a:r>
          </a:p>
        </p:txBody>
      </p:sp>
      <p:sp>
        <p:nvSpPr>
          <p:cNvPr id="27" name="TextBox 26">
            <a:extLst>
              <a:ext uri="{FF2B5EF4-FFF2-40B4-BE49-F238E27FC236}">
                <a16:creationId xmlns:a16="http://schemas.microsoft.com/office/drawing/2014/main" id="{13AEF011-67D4-9405-5D7A-9A22EEC6C1B3}"/>
              </a:ext>
            </a:extLst>
          </p:cNvPr>
          <p:cNvSpPr txBox="1"/>
          <p:nvPr/>
        </p:nvSpPr>
        <p:spPr>
          <a:xfrm>
            <a:off x="5814061" y="5885377"/>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2018</a:t>
            </a:r>
          </a:p>
        </p:txBody>
      </p:sp>
      <p:sp>
        <p:nvSpPr>
          <p:cNvPr id="29" name="TextBox 28">
            <a:extLst>
              <a:ext uri="{FF2B5EF4-FFF2-40B4-BE49-F238E27FC236}">
                <a16:creationId xmlns:a16="http://schemas.microsoft.com/office/drawing/2014/main" id="{CC825C5B-B889-5419-BD6C-279FBDF366D5}"/>
              </a:ext>
            </a:extLst>
          </p:cNvPr>
          <p:cNvSpPr txBox="1"/>
          <p:nvPr/>
        </p:nvSpPr>
        <p:spPr>
          <a:xfrm>
            <a:off x="8036192" y="5885377"/>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2020</a:t>
            </a:r>
          </a:p>
        </p:txBody>
      </p:sp>
      <p:sp>
        <p:nvSpPr>
          <p:cNvPr id="31" name="TextBox 30">
            <a:extLst>
              <a:ext uri="{FF2B5EF4-FFF2-40B4-BE49-F238E27FC236}">
                <a16:creationId xmlns:a16="http://schemas.microsoft.com/office/drawing/2014/main" id="{3FD6913E-D61A-A1A2-3549-2392CA241C02}"/>
              </a:ext>
            </a:extLst>
          </p:cNvPr>
          <p:cNvSpPr txBox="1"/>
          <p:nvPr/>
        </p:nvSpPr>
        <p:spPr>
          <a:xfrm>
            <a:off x="10243646" y="5885024"/>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2022</a:t>
            </a:r>
          </a:p>
        </p:txBody>
      </p:sp>
      <p:sp>
        <p:nvSpPr>
          <p:cNvPr id="38" name="TextBox 37">
            <a:extLst>
              <a:ext uri="{FF2B5EF4-FFF2-40B4-BE49-F238E27FC236}">
                <a16:creationId xmlns:a16="http://schemas.microsoft.com/office/drawing/2014/main" id="{C0E9BE16-5801-E311-A6C8-380693B8CA45}"/>
              </a:ext>
            </a:extLst>
          </p:cNvPr>
          <p:cNvSpPr txBox="1"/>
          <p:nvPr/>
        </p:nvSpPr>
        <p:spPr>
          <a:xfrm>
            <a:off x="5121480" y="6217103"/>
            <a:ext cx="90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YEAR</a:t>
            </a:r>
          </a:p>
        </p:txBody>
      </p:sp>
      <p:sp>
        <p:nvSpPr>
          <p:cNvPr id="40" name="TextBox 39">
            <a:extLst>
              <a:ext uri="{FF2B5EF4-FFF2-40B4-BE49-F238E27FC236}">
                <a16:creationId xmlns:a16="http://schemas.microsoft.com/office/drawing/2014/main" id="{B16B4628-135A-5079-75D0-42A77937F3B0}"/>
              </a:ext>
            </a:extLst>
          </p:cNvPr>
          <p:cNvSpPr txBox="1"/>
          <p:nvPr/>
        </p:nvSpPr>
        <p:spPr>
          <a:xfrm rot="16200000">
            <a:off x="-555962" y="4886580"/>
            <a:ext cx="13892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Max NDVI</a:t>
            </a:r>
            <a:endParaRPr lang="en-US" dirty="0"/>
          </a:p>
        </p:txBody>
      </p:sp>
      <p:sp>
        <p:nvSpPr>
          <p:cNvPr id="41" name="Rectangle 40">
            <a:extLst>
              <a:ext uri="{FF2B5EF4-FFF2-40B4-BE49-F238E27FC236}">
                <a16:creationId xmlns:a16="http://schemas.microsoft.com/office/drawing/2014/main" id="{0D124155-11AD-53D4-4B76-36D38C2B5B8D}"/>
              </a:ext>
            </a:extLst>
          </p:cNvPr>
          <p:cNvSpPr/>
          <p:nvPr/>
        </p:nvSpPr>
        <p:spPr>
          <a:xfrm>
            <a:off x="5568737" y="2758920"/>
            <a:ext cx="851243" cy="308918"/>
          </a:xfrm>
          <a:prstGeom prst="rect">
            <a:avLst/>
          </a:prstGeom>
          <a:solidFill>
            <a:srgbClr val="002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A43F2E-785B-A3D3-5362-750B25C4BF18}"/>
              </a:ext>
            </a:extLst>
          </p:cNvPr>
          <p:cNvSpPr/>
          <p:nvPr/>
        </p:nvSpPr>
        <p:spPr>
          <a:xfrm>
            <a:off x="9017829" y="2283708"/>
            <a:ext cx="851243" cy="308918"/>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623B82-493E-65D2-F8DB-AD7109752585}"/>
              </a:ext>
            </a:extLst>
          </p:cNvPr>
          <p:cNvSpPr/>
          <p:nvPr/>
        </p:nvSpPr>
        <p:spPr>
          <a:xfrm>
            <a:off x="9017829" y="3056621"/>
            <a:ext cx="851243" cy="308918"/>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ED3DBC2-AE65-B034-F539-221F5115E3F1}"/>
              </a:ext>
            </a:extLst>
          </p:cNvPr>
          <p:cNvSpPr/>
          <p:nvPr/>
        </p:nvSpPr>
        <p:spPr>
          <a:xfrm>
            <a:off x="981007" y="3079504"/>
            <a:ext cx="851243" cy="308918"/>
          </a:xfrm>
          <a:prstGeom prst="rect">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D6F8BD7-60E2-B6AF-EF48-15F4B47DF6CD}"/>
              </a:ext>
            </a:extLst>
          </p:cNvPr>
          <p:cNvSpPr/>
          <p:nvPr/>
        </p:nvSpPr>
        <p:spPr>
          <a:xfrm>
            <a:off x="987397" y="2313341"/>
            <a:ext cx="851243" cy="308918"/>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645C11-D3F5-E008-14F2-B103E7815698}"/>
              </a:ext>
            </a:extLst>
          </p:cNvPr>
          <p:cNvSpPr txBox="1"/>
          <p:nvPr/>
        </p:nvSpPr>
        <p:spPr>
          <a:xfrm>
            <a:off x="5247932" y="2316190"/>
            <a:ext cx="1682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Central Park</a:t>
            </a:r>
            <a:endParaRPr lang="en-US"/>
          </a:p>
        </p:txBody>
      </p:sp>
      <p:sp>
        <p:nvSpPr>
          <p:cNvPr id="47" name="TextBox 46">
            <a:extLst>
              <a:ext uri="{FF2B5EF4-FFF2-40B4-BE49-F238E27FC236}">
                <a16:creationId xmlns:a16="http://schemas.microsoft.com/office/drawing/2014/main" id="{3EB4DADB-7790-75BF-8F74-BA0FD4E1DDA0}"/>
              </a:ext>
            </a:extLst>
          </p:cNvPr>
          <p:cNvSpPr txBox="1"/>
          <p:nvPr/>
        </p:nvSpPr>
        <p:spPr>
          <a:xfrm>
            <a:off x="9862573" y="2252407"/>
            <a:ext cx="1524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Fifth Ave</a:t>
            </a:r>
            <a:endParaRPr lang="en-US"/>
          </a:p>
        </p:txBody>
      </p:sp>
      <p:sp>
        <p:nvSpPr>
          <p:cNvPr id="48" name="TextBox 47">
            <a:extLst>
              <a:ext uri="{FF2B5EF4-FFF2-40B4-BE49-F238E27FC236}">
                <a16:creationId xmlns:a16="http://schemas.microsoft.com/office/drawing/2014/main" id="{2FF92B4D-F1FA-FEC8-0E86-EF14E436F44F}"/>
              </a:ext>
            </a:extLst>
          </p:cNvPr>
          <p:cNvSpPr txBox="1"/>
          <p:nvPr/>
        </p:nvSpPr>
        <p:spPr>
          <a:xfrm>
            <a:off x="9862573" y="3012646"/>
            <a:ext cx="13943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The Mall</a:t>
            </a:r>
            <a:endParaRPr lang="en-US"/>
          </a:p>
        </p:txBody>
      </p:sp>
      <p:sp>
        <p:nvSpPr>
          <p:cNvPr id="49" name="TextBox 48">
            <a:extLst>
              <a:ext uri="{FF2B5EF4-FFF2-40B4-BE49-F238E27FC236}">
                <a16:creationId xmlns:a16="http://schemas.microsoft.com/office/drawing/2014/main" id="{3C162753-F86B-6268-7C83-C1E701902931}"/>
              </a:ext>
            </a:extLst>
          </p:cNvPr>
          <p:cNvSpPr txBox="1"/>
          <p:nvPr/>
        </p:nvSpPr>
        <p:spPr>
          <a:xfrm>
            <a:off x="2112316" y="3068093"/>
            <a:ext cx="20671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North Woods</a:t>
            </a:r>
            <a:endParaRPr lang="en-US"/>
          </a:p>
        </p:txBody>
      </p:sp>
      <p:sp>
        <p:nvSpPr>
          <p:cNvPr id="50" name="TextBox 49">
            <a:extLst>
              <a:ext uri="{FF2B5EF4-FFF2-40B4-BE49-F238E27FC236}">
                <a16:creationId xmlns:a16="http://schemas.microsoft.com/office/drawing/2014/main" id="{C9B8A399-E260-27CF-F840-74606CB79927}"/>
              </a:ext>
            </a:extLst>
          </p:cNvPr>
          <p:cNvSpPr txBox="1"/>
          <p:nvPr/>
        </p:nvSpPr>
        <p:spPr>
          <a:xfrm>
            <a:off x="2113177" y="2311146"/>
            <a:ext cx="1655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The Ramble</a:t>
            </a:r>
          </a:p>
        </p:txBody>
      </p:sp>
      <p:sp>
        <p:nvSpPr>
          <p:cNvPr id="4" name="TextBox 7">
            <a:extLst>
              <a:ext uri="{FF2B5EF4-FFF2-40B4-BE49-F238E27FC236}">
                <a16:creationId xmlns:a16="http://schemas.microsoft.com/office/drawing/2014/main" id="{17C0564B-862C-4806-894A-82D42DB1EE2C}"/>
              </a:ext>
            </a:extLst>
          </p:cNvPr>
          <p:cNvSpPr txBox="1"/>
          <p:nvPr/>
        </p:nvSpPr>
        <p:spPr>
          <a:xfrm>
            <a:off x="787653" y="1482743"/>
            <a:ext cx="702099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Century Gothic"/>
              </a:rPr>
              <a:t>Max Zonal NDVI Over Time</a:t>
            </a:r>
            <a:endParaRPr lang="en-US" dirty="0"/>
          </a:p>
        </p:txBody>
      </p:sp>
      <p:pic>
        <p:nvPicPr>
          <p:cNvPr id="6" name="Picture 5" descr="A graph showing different colored lines&#10;&#10;Description automatically generated">
            <a:extLst>
              <a:ext uri="{FF2B5EF4-FFF2-40B4-BE49-F238E27FC236}">
                <a16:creationId xmlns:a16="http://schemas.microsoft.com/office/drawing/2014/main" id="{9028B7DC-3342-6522-C39C-ABD5156A44AF}"/>
              </a:ext>
            </a:extLst>
          </p:cNvPr>
          <p:cNvPicPr>
            <a:picLocks noChangeAspect="1"/>
          </p:cNvPicPr>
          <p:nvPr/>
        </p:nvPicPr>
        <p:blipFill>
          <a:blip r:embed="rId3"/>
          <a:stretch>
            <a:fillRect/>
          </a:stretch>
        </p:blipFill>
        <p:spPr>
          <a:xfrm>
            <a:off x="561450" y="4304323"/>
            <a:ext cx="11115040" cy="1536334"/>
          </a:xfrm>
          <a:prstGeom prst="rect">
            <a:avLst/>
          </a:prstGeom>
        </p:spPr>
      </p:pic>
    </p:spTree>
    <p:extLst>
      <p:ext uri="{BB962C8B-B14F-4D97-AF65-F5344CB8AC3E}">
        <p14:creationId xmlns:p14="http://schemas.microsoft.com/office/powerpoint/2010/main" val="829399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1EE94-CFD6-81BF-AE4F-5509ADF5795F}"/>
              </a:ext>
            </a:extLst>
          </p:cNvPr>
          <p:cNvSpPr>
            <a:spLocks noGrp="1"/>
          </p:cNvSpPr>
          <p:nvPr>
            <p:ph sz="quarter" idx="10"/>
          </p:nvPr>
        </p:nvSpPr>
        <p:spPr>
          <a:xfrm>
            <a:off x="0" y="1256974"/>
            <a:ext cx="12192000" cy="681616"/>
          </a:xfrm>
        </p:spPr>
        <p:txBody>
          <a:bodyPr vert="horz" lIns="91440" tIns="45720" rIns="91440" bIns="45720" rtlCol="0" anchor="t">
            <a:normAutofit/>
          </a:bodyPr>
          <a:lstStyle/>
          <a:p>
            <a:pPr algn="ctr"/>
            <a:r>
              <a:rPr lang="en-US"/>
              <a:t>Seasonal Trends in NDVI Utilizing Mean Time Series</a:t>
            </a:r>
          </a:p>
          <a:p>
            <a:pPr algn="ctr"/>
            <a:endParaRPr lang="en-US"/>
          </a:p>
          <a:p>
            <a:pPr algn="ctr"/>
            <a:endParaRPr lang="en-US"/>
          </a:p>
        </p:txBody>
      </p:sp>
      <p:pic>
        <p:nvPicPr>
          <p:cNvPr id="4" name="Picture 3" descr="A graph showing different colored lines&#10;&#10;Description automatically generated">
            <a:extLst>
              <a:ext uri="{FF2B5EF4-FFF2-40B4-BE49-F238E27FC236}">
                <a16:creationId xmlns:a16="http://schemas.microsoft.com/office/drawing/2014/main" id="{BC812EDC-6C55-317F-9120-5525E7D8D739}"/>
              </a:ext>
            </a:extLst>
          </p:cNvPr>
          <p:cNvPicPr>
            <a:picLocks noChangeAspect="1"/>
          </p:cNvPicPr>
          <p:nvPr/>
        </p:nvPicPr>
        <p:blipFill>
          <a:blip r:embed="rId3"/>
          <a:stretch>
            <a:fillRect/>
          </a:stretch>
        </p:blipFill>
        <p:spPr>
          <a:xfrm>
            <a:off x="855606" y="1827602"/>
            <a:ext cx="10886058" cy="2227871"/>
          </a:xfrm>
          <a:prstGeom prst="rect">
            <a:avLst/>
          </a:prstGeom>
        </p:spPr>
      </p:pic>
      <p:sp>
        <p:nvSpPr>
          <p:cNvPr id="7" name="TextBox 6">
            <a:extLst>
              <a:ext uri="{FF2B5EF4-FFF2-40B4-BE49-F238E27FC236}">
                <a16:creationId xmlns:a16="http://schemas.microsoft.com/office/drawing/2014/main" id="{9302C9ED-F095-19DE-DA73-4B8BD3C67F46}"/>
              </a:ext>
            </a:extLst>
          </p:cNvPr>
          <p:cNvSpPr txBox="1"/>
          <p:nvPr/>
        </p:nvSpPr>
        <p:spPr>
          <a:xfrm>
            <a:off x="5601117" y="4366888"/>
            <a:ext cx="13026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Months</a:t>
            </a:r>
          </a:p>
        </p:txBody>
      </p:sp>
      <p:sp>
        <p:nvSpPr>
          <p:cNvPr id="9" name="TextBox 8">
            <a:extLst>
              <a:ext uri="{FF2B5EF4-FFF2-40B4-BE49-F238E27FC236}">
                <a16:creationId xmlns:a16="http://schemas.microsoft.com/office/drawing/2014/main" id="{C90CE069-3945-B96A-C93C-052897EA53E6}"/>
              </a:ext>
            </a:extLst>
          </p:cNvPr>
          <p:cNvSpPr txBox="1"/>
          <p:nvPr/>
        </p:nvSpPr>
        <p:spPr>
          <a:xfrm rot="16200000">
            <a:off x="-163844" y="2990109"/>
            <a:ext cx="9001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NDVI</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7090EADA-33EC-846A-163C-FE29671C49D2}"/>
              </a:ext>
            </a:extLst>
          </p:cNvPr>
          <p:cNvSpPr txBox="1"/>
          <p:nvPr/>
        </p:nvSpPr>
        <p:spPr>
          <a:xfrm>
            <a:off x="385209" y="2475381"/>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0.8</a:t>
            </a:r>
          </a:p>
        </p:txBody>
      </p:sp>
      <p:sp>
        <p:nvSpPr>
          <p:cNvPr id="13" name="TextBox 12">
            <a:extLst>
              <a:ext uri="{FF2B5EF4-FFF2-40B4-BE49-F238E27FC236}">
                <a16:creationId xmlns:a16="http://schemas.microsoft.com/office/drawing/2014/main" id="{0DC3AF0E-B3D7-A8FC-5CBF-A9387E2768E7}"/>
              </a:ext>
            </a:extLst>
          </p:cNvPr>
          <p:cNvSpPr txBox="1"/>
          <p:nvPr/>
        </p:nvSpPr>
        <p:spPr>
          <a:xfrm>
            <a:off x="385209" y="2868051"/>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0.6</a:t>
            </a:r>
          </a:p>
        </p:txBody>
      </p:sp>
      <p:sp>
        <p:nvSpPr>
          <p:cNvPr id="17" name="TextBox 16">
            <a:extLst>
              <a:ext uri="{FF2B5EF4-FFF2-40B4-BE49-F238E27FC236}">
                <a16:creationId xmlns:a16="http://schemas.microsoft.com/office/drawing/2014/main" id="{BED4C834-9E3E-3285-8AC2-4816EACCA3FF}"/>
              </a:ext>
            </a:extLst>
          </p:cNvPr>
          <p:cNvSpPr txBox="1"/>
          <p:nvPr/>
        </p:nvSpPr>
        <p:spPr>
          <a:xfrm>
            <a:off x="398939" y="3308912"/>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0.4</a:t>
            </a:r>
          </a:p>
        </p:txBody>
      </p:sp>
      <p:sp>
        <p:nvSpPr>
          <p:cNvPr id="24" name="TextBox 23">
            <a:extLst>
              <a:ext uri="{FF2B5EF4-FFF2-40B4-BE49-F238E27FC236}">
                <a16:creationId xmlns:a16="http://schemas.microsoft.com/office/drawing/2014/main" id="{AFF9097E-176F-D9A2-5960-D933E966F1ED}"/>
              </a:ext>
            </a:extLst>
          </p:cNvPr>
          <p:cNvSpPr txBox="1"/>
          <p:nvPr/>
        </p:nvSpPr>
        <p:spPr>
          <a:xfrm>
            <a:off x="1701108" y="4070404"/>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2</a:t>
            </a:r>
          </a:p>
        </p:txBody>
      </p:sp>
      <p:sp>
        <p:nvSpPr>
          <p:cNvPr id="25" name="TextBox 24">
            <a:extLst>
              <a:ext uri="{FF2B5EF4-FFF2-40B4-BE49-F238E27FC236}">
                <a16:creationId xmlns:a16="http://schemas.microsoft.com/office/drawing/2014/main" id="{D347CAEF-916B-D7DA-F61B-36C282AE0AA8}"/>
              </a:ext>
            </a:extLst>
          </p:cNvPr>
          <p:cNvSpPr txBox="1"/>
          <p:nvPr/>
        </p:nvSpPr>
        <p:spPr>
          <a:xfrm>
            <a:off x="3586842" y="4056026"/>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4</a:t>
            </a:r>
          </a:p>
        </p:txBody>
      </p:sp>
      <p:sp>
        <p:nvSpPr>
          <p:cNvPr id="26" name="TextBox 25">
            <a:extLst>
              <a:ext uri="{FF2B5EF4-FFF2-40B4-BE49-F238E27FC236}">
                <a16:creationId xmlns:a16="http://schemas.microsoft.com/office/drawing/2014/main" id="{EFCFC5A1-7600-D806-83D3-EF3C5F3C8561}"/>
              </a:ext>
            </a:extLst>
          </p:cNvPr>
          <p:cNvSpPr txBox="1"/>
          <p:nvPr/>
        </p:nvSpPr>
        <p:spPr>
          <a:xfrm>
            <a:off x="5667917" y="4070403"/>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6</a:t>
            </a:r>
          </a:p>
        </p:txBody>
      </p:sp>
      <p:sp>
        <p:nvSpPr>
          <p:cNvPr id="27" name="TextBox 26">
            <a:extLst>
              <a:ext uri="{FF2B5EF4-FFF2-40B4-BE49-F238E27FC236}">
                <a16:creationId xmlns:a16="http://schemas.microsoft.com/office/drawing/2014/main" id="{C168A3FF-43E4-7C35-D497-55B279D2BA70}"/>
              </a:ext>
            </a:extLst>
          </p:cNvPr>
          <p:cNvSpPr txBox="1"/>
          <p:nvPr/>
        </p:nvSpPr>
        <p:spPr>
          <a:xfrm>
            <a:off x="7530743" y="4056026"/>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8</a:t>
            </a:r>
          </a:p>
        </p:txBody>
      </p:sp>
      <p:sp>
        <p:nvSpPr>
          <p:cNvPr id="28" name="TextBox 27">
            <a:extLst>
              <a:ext uri="{FF2B5EF4-FFF2-40B4-BE49-F238E27FC236}">
                <a16:creationId xmlns:a16="http://schemas.microsoft.com/office/drawing/2014/main" id="{B64265A7-0D65-0065-8ED1-2EA6B134B5E7}"/>
              </a:ext>
            </a:extLst>
          </p:cNvPr>
          <p:cNvSpPr txBox="1"/>
          <p:nvPr/>
        </p:nvSpPr>
        <p:spPr>
          <a:xfrm>
            <a:off x="9614310" y="4070403"/>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10</a:t>
            </a:r>
          </a:p>
        </p:txBody>
      </p:sp>
      <p:sp>
        <p:nvSpPr>
          <p:cNvPr id="5" name="Rectangle 4">
            <a:extLst>
              <a:ext uri="{FF2B5EF4-FFF2-40B4-BE49-F238E27FC236}">
                <a16:creationId xmlns:a16="http://schemas.microsoft.com/office/drawing/2014/main" id="{C5BDE3AB-AA2E-411E-2A65-56E5527B78EA}"/>
              </a:ext>
            </a:extLst>
          </p:cNvPr>
          <p:cNvSpPr/>
          <p:nvPr/>
        </p:nvSpPr>
        <p:spPr>
          <a:xfrm>
            <a:off x="5055778" y="5448516"/>
            <a:ext cx="851243" cy="308918"/>
          </a:xfrm>
          <a:prstGeom prst="rect">
            <a:avLst/>
          </a:prstGeom>
          <a:solidFill>
            <a:srgbClr val="002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Rectangle 5">
            <a:extLst>
              <a:ext uri="{FF2B5EF4-FFF2-40B4-BE49-F238E27FC236}">
                <a16:creationId xmlns:a16="http://schemas.microsoft.com/office/drawing/2014/main" id="{2A6F3C6F-88F8-9F96-E7AB-EA1E0E9CEF0C}"/>
              </a:ext>
            </a:extLst>
          </p:cNvPr>
          <p:cNvSpPr/>
          <p:nvPr/>
        </p:nvSpPr>
        <p:spPr>
          <a:xfrm>
            <a:off x="9251297" y="5061650"/>
            <a:ext cx="851243" cy="308918"/>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7D7F2FE5-5F4D-45B8-67E2-E662B2346FD4}"/>
              </a:ext>
            </a:extLst>
          </p:cNvPr>
          <p:cNvSpPr/>
          <p:nvPr/>
        </p:nvSpPr>
        <p:spPr>
          <a:xfrm>
            <a:off x="9251297" y="5834563"/>
            <a:ext cx="851243" cy="308918"/>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 name="Rectangle 9">
            <a:extLst>
              <a:ext uri="{FF2B5EF4-FFF2-40B4-BE49-F238E27FC236}">
                <a16:creationId xmlns:a16="http://schemas.microsoft.com/office/drawing/2014/main" id="{00439E27-C43F-49D9-9C88-A233F59F560A}"/>
              </a:ext>
            </a:extLst>
          </p:cNvPr>
          <p:cNvSpPr/>
          <p:nvPr/>
        </p:nvSpPr>
        <p:spPr>
          <a:xfrm>
            <a:off x="1214475" y="5857446"/>
            <a:ext cx="851243" cy="308918"/>
          </a:xfrm>
          <a:prstGeom prst="rect">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 name="Rectangle 11">
            <a:extLst>
              <a:ext uri="{FF2B5EF4-FFF2-40B4-BE49-F238E27FC236}">
                <a16:creationId xmlns:a16="http://schemas.microsoft.com/office/drawing/2014/main" id="{4B7F30FE-35FB-56FF-A740-EE393660271E}"/>
              </a:ext>
            </a:extLst>
          </p:cNvPr>
          <p:cNvSpPr/>
          <p:nvPr/>
        </p:nvSpPr>
        <p:spPr>
          <a:xfrm>
            <a:off x="1220865" y="5091283"/>
            <a:ext cx="851243" cy="308918"/>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897068DD-96EC-7311-B297-126167FB2DA4}"/>
              </a:ext>
            </a:extLst>
          </p:cNvPr>
          <p:cNvSpPr txBox="1"/>
          <p:nvPr/>
        </p:nvSpPr>
        <p:spPr>
          <a:xfrm>
            <a:off x="6067888" y="5425408"/>
            <a:ext cx="1682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Central Park</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73A82A36-B68B-0A45-1648-CDA939949E79}"/>
              </a:ext>
            </a:extLst>
          </p:cNvPr>
          <p:cNvSpPr txBox="1"/>
          <p:nvPr/>
        </p:nvSpPr>
        <p:spPr>
          <a:xfrm>
            <a:off x="10216840" y="5036793"/>
            <a:ext cx="1524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Fifth Ave</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F2168906-BE28-6164-8D26-982D40DFF27A}"/>
              </a:ext>
            </a:extLst>
          </p:cNvPr>
          <p:cNvSpPr txBox="1"/>
          <p:nvPr/>
        </p:nvSpPr>
        <p:spPr>
          <a:xfrm>
            <a:off x="10216840" y="5797032"/>
            <a:ext cx="13943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The Mall</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05E6A160-6137-495E-1005-9C01E40285C3}"/>
              </a:ext>
            </a:extLst>
          </p:cNvPr>
          <p:cNvSpPr txBox="1"/>
          <p:nvPr/>
        </p:nvSpPr>
        <p:spPr>
          <a:xfrm>
            <a:off x="2218784" y="5846035"/>
            <a:ext cx="20671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North Woods</a:t>
            </a:r>
            <a:endParaRPr lang="en-US">
              <a:solidFill>
                <a:schemeClr val="tx1">
                  <a:lumMod val="75000"/>
                  <a:lumOff val="25000"/>
                </a:schemeClr>
              </a:solidFill>
            </a:endParaRPr>
          </a:p>
        </p:txBody>
      </p:sp>
      <p:sp>
        <p:nvSpPr>
          <p:cNvPr id="19" name="TextBox 18">
            <a:extLst>
              <a:ext uri="{FF2B5EF4-FFF2-40B4-BE49-F238E27FC236}">
                <a16:creationId xmlns:a16="http://schemas.microsoft.com/office/drawing/2014/main" id="{BDEC87E1-DB0C-493F-C84B-B449FE136471}"/>
              </a:ext>
            </a:extLst>
          </p:cNvPr>
          <p:cNvSpPr txBox="1"/>
          <p:nvPr/>
        </p:nvSpPr>
        <p:spPr>
          <a:xfrm>
            <a:off x="2219645" y="5050988"/>
            <a:ext cx="1655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The Ramble</a:t>
            </a:r>
          </a:p>
        </p:txBody>
      </p:sp>
      <p:sp>
        <p:nvSpPr>
          <p:cNvPr id="21" name="Title 20">
            <a:extLst>
              <a:ext uri="{FF2B5EF4-FFF2-40B4-BE49-F238E27FC236}">
                <a16:creationId xmlns:a16="http://schemas.microsoft.com/office/drawing/2014/main" id="{5F6C55A5-DCC9-11A7-A9E9-8B5AE71836FE}"/>
              </a:ext>
            </a:extLst>
          </p:cNvPr>
          <p:cNvSpPr>
            <a:spLocks noGrp="1"/>
          </p:cNvSpPr>
          <p:nvPr>
            <p:ph type="title"/>
          </p:nvPr>
        </p:nvSpPr>
        <p:spPr/>
        <p:txBody>
          <a:bodyPr/>
          <a:lstStyle/>
          <a:p>
            <a:r>
              <a:rPr lang="en-US"/>
              <a:t>Results | Central Park Zones Phenology</a:t>
            </a:r>
          </a:p>
        </p:txBody>
      </p:sp>
      <p:sp>
        <p:nvSpPr>
          <p:cNvPr id="2" name="TextBox 1">
            <a:extLst>
              <a:ext uri="{FF2B5EF4-FFF2-40B4-BE49-F238E27FC236}">
                <a16:creationId xmlns:a16="http://schemas.microsoft.com/office/drawing/2014/main" id="{55486E61-1733-CBAA-6977-E5BD5C0A7F3A}"/>
              </a:ext>
            </a:extLst>
          </p:cNvPr>
          <p:cNvSpPr txBox="1"/>
          <p:nvPr/>
        </p:nvSpPr>
        <p:spPr>
          <a:xfrm>
            <a:off x="6156147" y="2772076"/>
            <a:ext cx="25760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Vegetative Season</a:t>
            </a:r>
          </a:p>
        </p:txBody>
      </p:sp>
      <p:sp>
        <p:nvSpPr>
          <p:cNvPr id="20" name="TextBox 19">
            <a:extLst>
              <a:ext uri="{FF2B5EF4-FFF2-40B4-BE49-F238E27FC236}">
                <a16:creationId xmlns:a16="http://schemas.microsoft.com/office/drawing/2014/main" id="{FA318575-E897-A0AA-FF06-1DA682DE45C8}"/>
              </a:ext>
            </a:extLst>
          </p:cNvPr>
          <p:cNvSpPr txBox="1"/>
          <p:nvPr/>
        </p:nvSpPr>
        <p:spPr>
          <a:xfrm>
            <a:off x="941280" y="2835264"/>
            <a:ext cx="29586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Non-Vegetative Season</a:t>
            </a:r>
          </a:p>
        </p:txBody>
      </p:sp>
    </p:spTree>
    <p:extLst>
      <p:ext uri="{BB962C8B-B14F-4D97-AF65-F5344CB8AC3E}">
        <p14:creationId xmlns:p14="http://schemas.microsoft.com/office/powerpoint/2010/main" val="21269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73C5-0B97-AEF2-B61D-6B7BC8090E68}"/>
              </a:ext>
            </a:extLst>
          </p:cNvPr>
          <p:cNvSpPr>
            <a:spLocks noGrp="1"/>
          </p:cNvSpPr>
          <p:nvPr>
            <p:ph type="title"/>
          </p:nvPr>
        </p:nvSpPr>
        <p:spPr/>
        <p:txBody>
          <a:bodyPr/>
          <a:lstStyle/>
          <a:p>
            <a:r>
              <a:rPr lang="en-US"/>
              <a:t>Results | Dutch Elm Disease Spread</a:t>
            </a:r>
          </a:p>
        </p:txBody>
      </p:sp>
      <p:pic>
        <p:nvPicPr>
          <p:cNvPr id="5" name="Picture 4" descr="A graph of a number of red bars&#10;&#10;Description automatically generated">
            <a:extLst>
              <a:ext uri="{FF2B5EF4-FFF2-40B4-BE49-F238E27FC236}">
                <a16:creationId xmlns:a16="http://schemas.microsoft.com/office/drawing/2014/main" id="{68C5B7BF-4C1E-EC50-167C-E6FF1ABAC5C1}"/>
              </a:ext>
            </a:extLst>
          </p:cNvPr>
          <p:cNvPicPr>
            <a:picLocks noChangeAspect="1"/>
          </p:cNvPicPr>
          <p:nvPr/>
        </p:nvPicPr>
        <p:blipFill rotWithShape="1">
          <a:blip r:embed="rId3"/>
          <a:srcRect l="6429" t="6620" r="286" b="14051"/>
          <a:stretch/>
        </p:blipFill>
        <p:spPr>
          <a:xfrm>
            <a:off x="1318958" y="2212290"/>
            <a:ext cx="6635690" cy="3929175"/>
          </a:xfrm>
          <a:prstGeom prst="rect">
            <a:avLst/>
          </a:prstGeom>
        </p:spPr>
      </p:pic>
      <p:sp>
        <p:nvSpPr>
          <p:cNvPr id="9" name="TextBox 8">
            <a:extLst>
              <a:ext uri="{FF2B5EF4-FFF2-40B4-BE49-F238E27FC236}">
                <a16:creationId xmlns:a16="http://schemas.microsoft.com/office/drawing/2014/main" id="{5F0D3414-3753-83FB-02D0-52084C05904D}"/>
              </a:ext>
            </a:extLst>
          </p:cNvPr>
          <p:cNvSpPr txBox="1"/>
          <p:nvPr/>
        </p:nvSpPr>
        <p:spPr>
          <a:xfrm>
            <a:off x="2065883" y="615107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2016</a:t>
            </a:r>
          </a:p>
        </p:txBody>
      </p:sp>
      <p:sp>
        <p:nvSpPr>
          <p:cNvPr id="11" name="TextBox 10">
            <a:extLst>
              <a:ext uri="{FF2B5EF4-FFF2-40B4-BE49-F238E27FC236}">
                <a16:creationId xmlns:a16="http://schemas.microsoft.com/office/drawing/2014/main" id="{85FE95B0-3E7F-2750-06F0-4166B46C9D70}"/>
              </a:ext>
            </a:extLst>
          </p:cNvPr>
          <p:cNvSpPr txBox="1"/>
          <p:nvPr/>
        </p:nvSpPr>
        <p:spPr>
          <a:xfrm>
            <a:off x="3373876" y="615107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2018</a:t>
            </a:r>
          </a:p>
        </p:txBody>
      </p:sp>
      <p:sp>
        <p:nvSpPr>
          <p:cNvPr id="13" name="TextBox 12">
            <a:extLst>
              <a:ext uri="{FF2B5EF4-FFF2-40B4-BE49-F238E27FC236}">
                <a16:creationId xmlns:a16="http://schemas.microsoft.com/office/drawing/2014/main" id="{56540CAC-83E3-EBC7-D157-41DA3D92F8F2}"/>
              </a:ext>
            </a:extLst>
          </p:cNvPr>
          <p:cNvSpPr txBox="1"/>
          <p:nvPr/>
        </p:nvSpPr>
        <p:spPr>
          <a:xfrm>
            <a:off x="4653632" y="6151070"/>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2020</a:t>
            </a:r>
          </a:p>
        </p:txBody>
      </p:sp>
      <p:sp>
        <p:nvSpPr>
          <p:cNvPr id="15" name="TextBox 14">
            <a:extLst>
              <a:ext uri="{FF2B5EF4-FFF2-40B4-BE49-F238E27FC236}">
                <a16:creationId xmlns:a16="http://schemas.microsoft.com/office/drawing/2014/main" id="{3F08BBE5-1AE5-26CF-3070-5560AE987FD9}"/>
              </a:ext>
            </a:extLst>
          </p:cNvPr>
          <p:cNvSpPr txBox="1"/>
          <p:nvPr/>
        </p:nvSpPr>
        <p:spPr>
          <a:xfrm>
            <a:off x="5965541" y="614420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2022</a:t>
            </a:r>
          </a:p>
        </p:txBody>
      </p:sp>
      <p:sp>
        <p:nvSpPr>
          <p:cNvPr id="17" name="TextBox 16">
            <a:extLst>
              <a:ext uri="{FF2B5EF4-FFF2-40B4-BE49-F238E27FC236}">
                <a16:creationId xmlns:a16="http://schemas.microsoft.com/office/drawing/2014/main" id="{AF379D10-389F-F0C3-7582-16DCE4457BBE}"/>
              </a:ext>
            </a:extLst>
          </p:cNvPr>
          <p:cNvSpPr txBox="1"/>
          <p:nvPr/>
        </p:nvSpPr>
        <p:spPr>
          <a:xfrm>
            <a:off x="6625215" y="614420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2023</a:t>
            </a:r>
          </a:p>
        </p:txBody>
      </p:sp>
      <p:sp>
        <p:nvSpPr>
          <p:cNvPr id="19" name="TextBox 18">
            <a:extLst>
              <a:ext uri="{FF2B5EF4-FFF2-40B4-BE49-F238E27FC236}">
                <a16:creationId xmlns:a16="http://schemas.microsoft.com/office/drawing/2014/main" id="{055B0A90-2823-35A0-1469-8D28521DB649}"/>
              </a:ext>
            </a:extLst>
          </p:cNvPr>
          <p:cNvSpPr txBox="1"/>
          <p:nvPr/>
        </p:nvSpPr>
        <p:spPr>
          <a:xfrm>
            <a:off x="5325735" y="614420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2021</a:t>
            </a:r>
          </a:p>
        </p:txBody>
      </p:sp>
      <p:sp>
        <p:nvSpPr>
          <p:cNvPr id="21" name="TextBox 20">
            <a:extLst>
              <a:ext uri="{FF2B5EF4-FFF2-40B4-BE49-F238E27FC236}">
                <a16:creationId xmlns:a16="http://schemas.microsoft.com/office/drawing/2014/main" id="{C1304726-D5CF-9D03-1075-89C2EFEB45A4}"/>
              </a:ext>
            </a:extLst>
          </p:cNvPr>
          <p:cNvSpPr txBox="1"/>
          <p:nvPr/>
        </p:nvSpPr>
        <p:spPr>
          <a:xfrm>
            <a:off x="4050168" y="6143557"/>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2019</a:t>
            </a:r>
          </a:p>
        </p:txBody>
      </p:sp>
      <p:sp>
        <p:nvSpPr>
          <p:cNvPr id="23" name="TextBox 22">
            <a:extLst>
              <a:ext uri="{FF2B5EF4-FFF2-40B4-BE49-F238E27FC236}">
                <a16:creationId xmlns:a16="http://schemas.microsoft.com/office/drawing/2014/main" id="{9ACFF202-EB95-0E0A-3FE6-0092A542D9A8}"/>
              </a:ext>
            </a:extLst>
          </p:cNvPr>
          <p:cNvSpPr txBox="1"/>
          <p:nvPr/>
        </p:nvSpPr>
        <p:spPr>
          <a:xfrm>
            <a:off x="2701118" y="614420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2017</a:t>
            </a:r>
          </a:p>
        </p:txBody>
      </p:sp>
      <p:sp>
        <p:nvSpPr>
          <p:cNvPr id="25" name="TextBox 24">
            <a:extLst>
              <a:ext uri="{FF2B5EF4-FFF2-40B4-BE49-F238E27FC236}">
                <a16:creationId xmlns:a16="http://schemas.microsoft.com/office/drawing/2014/main" id="{170EBCAC-3F99-D261-017F-E18CD0FDEB80}"/>
              </a:ext>
            </a:extLst>
          </p:cNvPr>
          <p:cNvSpPr txBox="1"/>
          <p:nvPr/>
        </p:nvSpPr>
        <p:spPr>
          <a:xfrm>
            <a:off x="1376277" y="6143558"/>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2015</a:t>
            </a:r>
          </a:p>
        </p:txBody>
      </p:sp>
      <p:sp>
        <p:nvSpPr>
          <p:cNvPr id="28" name="TextBox 27">
            <a:extLst>
              <a:ext uri="{FF2B5EF4-FFF2-40B4-BE49-F238E27FC236}">
                <a16:creationId xmlns:a16="http://schemas.microsoft.com/office/drawing/2014/main" id="{E2B026CE-496D-35DD-193E-5A1120D36FC3}"/>
              </a:ext>
            </a:extLst>
          </p:cNvPr>
          <p:cNvSpPr txBox="1"/>
          <p:nvPr/>
        </p:nvSpPr>
        <p:spPr>
          <a:xfrm>
            <a:off x="7284752" y="614420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2024</a:t>
            </a:r>
          </a:p>
        </p:txBody>
      </p:sp>
      <p:sp>
        <p:nvSpPr>
          <p:cNvPr id="29" name="TextBox 28">
            <a:extLst>
              <a:ext uri="{FF2B5EF4-FFF2-40B4-BE49-F238E27FC236}">
                <a16:creationId xmlns:a16="http://schemas.microsoft.com/office/drawing/2014/main" id="{54674796-EB6B-FFDE-7562-BE87E19AAC5D}"/>
              </a:ext>
            </a:extLst>
          </p:cNvPr>
          <p:cNvSpPr txBox="1"/>
          <p:nvPr/>
        </p:nvSpPr>
        <p:spPr>
          <a:xfrm>
            <a:off x="0" y="1335234"/>
            <a:ext cx="1219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rPr>
              <a:t>Elm Trees Affected by DED by Year for all of CP</a:t>
            </a:r>
            <a:endParaRPr lang="en-US" dirty="0">
              <a:solidFill>
                <a:schemeClr val="tx1">
                  <a:lumMod val="75000"/>
                  <a:lumOff val="25000"/>
                </a:schemeClr>
              </a:solidFill>
            </a:endParaRPr>
          </a:p>
        </p:txBody>
      </p:sp>
      <p:sp>
        <p:nvSpPr>
          <p:cNvPr id="33" name="TextBox 32">
            <a:extLst>
              <a:ext uri="{FF2B5EF4-FFF2-40B4-BE49-F238E27FC236}">
                <a16:creationId xmlns:a16="http://schemas.microsoft.com/office/drawing/2014/main" id="{69AECEDA-0B15-08CD-A08E-8A8332A2B1C5}"/>
              </a:ext>
            </a:extLst>
          </p:cNvPr>
          <p:cNvSpPr txBox="1"/>
          <p:nvPr/>
        </p:nvSpPr>
        <p:spPr>
          <a:xfrm>
            <a:off x="982027" y="2288873"/>
            <a:ext cx="4882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30</a:t>
            </a:r>
          </a:p>
        </p:txBody>
      </p:sp>
      <p:sp>
        <p:nvSpPr>
          <p:cNvPr id="35" name="TextBox 34">
            <a:extLst>
              <a:ext uri="{FF2B5EF4-FFF2-40B4-BE49-F238E27FC236}">
                <a16:creationId xmlns:a16="http://schemas.microsoft.com/office/drawing/2014/main" id="{9E322E80-6CA4-F8EA-4F50-8CBF9DF7D079}"/>
              </a:ext>
            </a:extLst>
          </p:cNvPr>
          <p:cNvSpPr txBox="1"/>
          <p:nvPr/>
        </p:nvSpPr>
        <p:spPr>
          <a:xfrm>
            <a:off x="988892" y="2877604"/>
            <a:ext cx="4813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25</a:t>
            </a:r>
            <a:endParaRPr lang="en-US">
              <a:solidFill>
                <a:schemeClr val="tx1">
                  <a:lumMod val="75000"/>
                  <a:lumOff val="25000"/>
                </a:schemeClr>
              </a:solidFill>
            </a:endParaRPr>
          </a:p>
        </p:txBody>
      </p:sp>
      <p:sp>
        <p:nvSpPr>
          <p:cNvPr id="37" name="TextBox 36">
            <a:extLst>
              <a:ext uri="{FF2B5EF4-FFF2-40B4-BE49-F238E27FC236}">
                <a16:creationId xmlns:a16="http://schemas.microsoft.com/office/drawing/2014/main" id="{23D133A1-05FC-2EEA-24D9-3A613B8AF730}"/>
              </a:ext>
            </a:extLst>
          </p:cNvPr>
          <p:cNvSpPr txBox="1"/>
          <p:nvPr/>
        </p:nvSpPr>
        <p:spPr>
          <a:xfrm>
            <a:off x="1018207" y="3517134"/>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20</a:t>
            </a: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id="{DC12558F-B8D6-F684-E867-CE031258F60F}"/>
              </a:ext>
            </a:extLst>
          </p:cNvPr>
          <p:cNvSpPr txBox="1"/>
          <p:nvPr/>
        </p:nvSpPr>
        <p:spPr>
          <a:xfrm>
            <a:off x="1010996" y="4131540"/>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15</a:t>
            </a:r>
            <a:endParaRPr lang="en-US">
              <a:solidFill>
                <a:schemeClr val="tx1">
                  <a:lumMod val="75000"/>
                  <a:lumOff val="25000"/>
                </a:schemeClr>
              </a:solidFill>
            </a:endParaRPr>
          </a:p>
        </p:txBody>
      </p:sp>
      <p:sp>
        <p:nvSpPr>
          <p:cNvPr id="41" name="TextBox 40">
            <a:extLst>
              <a:ext uri="{FF2B5EF4-FFF2-40B4-BE49-F238E27FC236}">
                <a16:creationId xmlns:a16="http://schemas.microsoft.com/office/drawing/2014/main" id="{89606958-5448-C72B-EFB5-FC6792D1E7E1}"/>
              </a:ext>
            </a:extLst>
          </p:cNvPr>
          <p:cNvSpPr txBox="1"/>
          <p:nvPr/>
        </p:nvSpPr>
        <p:spPr>
          <a:xfrm>
            <a:off x="1016076" y="4756105"/>
            <a:ext cx="474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10</a:t>
            </a:r>
          </a:p>
        </p:txBody>
      </p:sp>
      <p:sp>
        <p:nvSpPr>
          <p:cNvPr id="43" name="TextBox 42">
            <a:extLst>
              <a:ext uri="{FF2B5EF4-FFF2-40B4-BE49-F238E27FC236}">
                <a16:creationId xmlns:a16="http://schemas.microsoft.com/office/drawing/2014/main" id="{EF7559F9-5C31-C58B-B717-EBCAA4330109}"/>
              </a:ext>
            </a:extLst>
          </p:cNvPr>
          <p:cNvSpPr txBox="1"/>
          <p:nvPr/>
        </p:nvSpPr>
        <p:spPr>
          <a:xfrm>
            <a:off x="1078201" y="5365156"/>
            <a:ext cx="4813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5</a:t>
            </a:r>
          </a:p>
        </p:txBody>
      </p:sp>
      <p:sp>
        <p:nvSpPr>
          <p:cNvPr id="45" name="TextBox 44">
            <a:extLst>
              <a:ext uri="{FF2B5EF4-FFF2-40B4-BE49-F238E27FC236}">
                <a16:creationId xmlns:a16="http://schemas.microsoft.com/office/drawing/2014/main" id="{B1E512B7-54F2-C5F8-A0EB-C80128C00357}"/>
              </a:ext>
            </a:extLst>
          </p:cNvPr>
          <p:cNvSpPr txBox="1"/>
          <p:nvPr/>
        </p:nvSpPr>
        <p:spPr>
          <a:xfrm rot="16200000">
            <a:off x="-97489" y="3785972"/>
            <a:ext cx="18653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Occurrences</a:t>
            </a:r>
            <a:endParaRPr lang="en-US">
              <a:solidFill>
                <a:schemeClr val="tx1">
                  <a:lumMod val="75000"/>
                  <a:lumOff val="25000"/>
                </a:schemeClr>
              </a:solidFill>
            </a:endParaRPr>
          </a:p>
        </p:txBody>
      </p:sp>
      <p:sp>
        <p:nvSpPr>
          <p:cNvPr id="46" name="TextBox 45">
            <a:extLst>
              <a:ext uri="{FF2B5EF4-FFF2-40B4-BE49-F238E27FC236}">
                <a16:creationId xmlns:a16="http://schemas.microsoft.com/office/drawing/2014/main" id="{60F7088F-626C-157B-2110-E6DDC0138417}"/>
              </a:ext>
            </a:extLst>
          </p:cNvPr>
          <p:cNvSpPr txBox="1"/>
          <p:nvPr/>
        </p:nvSpPr>
        <p:spPr>
          <a:xfrm>
            <a:off x="4173848" y="6430949"/>
            <a:ext cx="7985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Years</a:t>
            </a:r>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0CF90FD2-3F6A-AE85-0AEE-660A5C515C2B}"/>
              </a:ext>
            </a:extLst>
          </p:cNvPr>
          <p:cNvSpPr txBox="1"/>
          <p:nvPr/>
        </p:nvSpPr>
        <p:spPr>
          <a:xfrm>
            <a:off x="8405932" y="4183626"/>
            <a:ext cx="333267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69743"/>
              </a:buClr>
              <a:buFont typeface="Arial" panose="020B0604020202020204" pitchFamily="34" charset="0"/>
              <a:buChar char="•"/>
            </a:pPr>
            <a:r>
              <a:rPr lang="en-US" sz="2000">
                <a:solidFill>
                  <a:schemeClr val="tx1">
                    <a:lumMod val="75000"/>
                    <a:lumOff val="25000"/>
                  </a:schemeClr>
                </a:solidFill>
                <a:latin typeface="Century Gothic"/>
                <a:cs typeface="Arial"/>
              </a:rPr>
              <a:t>Specific amount of cumulative growing degree days?​</a:t>
            </a:r>
          </a:p>
        </p:txBody>
      </p:sp>
      <p:sp>
        <p:nvSpPr>
          <p:cNvPr id="7" name="TextBox 6">
            <a:extLst>
              <a:ext uri="{FF2B5EF4-FFF2-40B4-BE49-F238E27FC236}">
                <a16:creationId xmlns:a16="http://schemas.microsoft.com/office/drawing/2014/main" id="{5993D83E-FA72-87CB-ADE0-6C7BB41BB6E9}"/>
              </a:ext>
            </a:extLst>
          </p:cNvPr>
          <p:cNvSpPr txBox="1"/>
          <p:nvPr/>
        </p:nvSpPr>
        <p:spPr>
          <a:xfrm>
            <a:off x="8434687" y="5333351"/>
            <a:ext cx="33039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569743"/>
              </a:buClr>
              <a:buFont typeface="Arial" panose="020B0604020202020204" pitchFamily="34" charset="0"/>
              <a:buChar char="•"/>
            </a:pPr>
            <a:r>
              <a:rPr lang="en-US" sz="2000">
                <a:solidFill>
                  <a:schemeClr val="tx1">
                    <a:lumMod val="75000"/>
                    <a:lumOff val="25000"/>
                  </a:schemeClr>
                </a:solidFill>
                <a:latin typeface="Century Gothic"/>
              </a:rPr>
              <a:t>Specific amount of precipitation?</a:t>
            </a:r>
          </a:p>
        </p:txBody>
      </p:sp>
      <p:sp>
        <p:nvSpPr>
          <p:cNvPr id="8" name="Callout: Down Arrow 7">
            <a:extLst>
              <a:ext uri="{FF2B5EF4-FFF2-40B4-BE49-F238E27FC236}">
                <a16:creationId xmlns:a16="http://schemas.microsoft.com/office/drawing/2014/main" id="{0DD71A08-81A8-569D-FB8B-16B6220FCB5E}"/>
              </a:ext>
            </a:extLst>
          </p:cNvPr>
          <p:cNvSpPr/>
          <p:nvPr/>
        </p:nvSpPr>
        <p:spPr>
          <a:xfrm>
            <a:off x="8426185" y="2181253"/>
            <a:ext cx="3262498" cy="1801577"/>
          </a:xfrm>
          <a:prstGeom prst="downArrow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0923E0B1-6DAC-F195-F4C3-70C686E6F0AA}"/>
              </a:ext>
            </a:extLst>
          </p:cNvPr>
          <p:cNvSpPr txBox="1"/>
          <p:nvPr/>
        </p:nvSpPr>
        <p:spPr>
          <a:xfrm>
            <a:off x="8399670" y="2261002"/>
            <a:ext cx="331829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lumMod val="75000"/>
                    <a:lumOff val="25000"/>
                  </a:schemeClr>
                </a:solidFill>
                <a:latin typeface="Century Gothic"/>
              </a:rPr>
              <a:t>What is affecting this spread? </a:t>
            </a:r>
            <a:r>
              <a:rPr lang="en-US" sz="2800">
                <a:solidFill>
                  <a:schemeClr val="tx1">
                    <a:lumMod val="75000"/>
                    <a:lumOff val="25000"/>
                  </a:schemeClr>
                </a:solidFill>
                <a:latin typeface="Century Gothic"/>
              </a:rPr>
              <a:t>​</a:t>
            </a:r>
          </a:p>
        </p:txBody>
      </p:sp>
    </p:spTree>
    <p:extLst>
      <p:ext uri="{BB962C8B-B14F-4D97-AF65-F5344CB8AC3E}">
        <p14:creationId xmlns:p14="http://schemas.microsoft.com/office/powerpoint/2010/main" val="316440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741F-5477-A827-9BC1-E9E0D460D0DD}"/>
              </a:ext>
            </a:extLst>
          </p:cNvPr>
          <p:cNvSpPr>
            <a:spLocks noGrp="1"/>
          </p:cNvSpPr>
          <p:nvPr>
            <p:ph type="title"/>
          </p:nvPr>
        </p:nvSpPr>
        <p:spPr/>
        <p:txBody>
          <a:bodyPr/>
          <a:lstStyle/>
          <a:p>
            <a:r>
              <a:rPr lang="en-US"/>
              <a:t>Results | DED Spread Factors</a:t>
            </a:r>
            <a:endParaRPr lang="en-US" b="0">
              <a:solidFill>
                <a:srgbClr val="000000"/>
              </a:solidFill>
            </a:endParaRPr>
          </a:p>
        </p:txBody>
      </p:sp>
      <p:pic>
        <p:nvPicPr>
          <p:cNvPr id="6" name="Picture 5" descr="A graph with green and red dots&#10;&#10;Description automatically generated">
            <a:extLst>
              <a:ext uri="{FF2B5EF4-FFF2-40B4-BE49-F238E27FC236}">
                <a16:creationId xmlns:a16="http://schemas.microsoft.com/office/drawing/2014/main" id="{12CEE9B7-DDF1-79E1-993D-51C550C5E324}"/>
              </a:ext>
            </a:extLst>
          </p:cNvPr>
          <p:cNvPicPr>
            <a:picLocks noChangeAspect="1"/>
          </p:cNvPicPr>
          <p:nvPr/>
        </p:nvPicPr>
        <p:blipFill rotWithShape="1">
          <a:blip r:embed="rId3"/>
          <a:srcRect l="4296" t="4329" r="6815" b="6493"/>
          <a:stretch/>
        </p:blipFill>
        <p:spPr>
          <a:xfrm>
            <a:off x="7285683" y="2164861"/>
            <a:ext cx="4616109" cy="3167653"/>
          </a:xfrm>
          <a:prstGeom prst="rect">
            <a:avLst/>
          </a:prstGeom>
        </p:spPr>
      </p:pic>
      <p:pic>
        <p:nvPicPr>
          <p:cNvPr id="3" name="Picture 2" descr="A graph with red line and blue dots&#10;&#10;Description automatically generated">
            <a:extLst>
              <a:ext uri="{FF2B5EF4-FFF2-40B4-BE49-F238E27FC236}">
                <a16:creationId xmlns:a16="http://schemas.microsoft.com/office/drawing/2014/main" id="{16284B45-00CF-D8DC-66DA-790D44D75776}"/>
              </a:ext>
            </a:extLst>
          </p:cNvPr>
          <p:cNvPicPr>
            <a:picLocks noChangeAspect="1"/>
          </p:cNvPicPr>
          <p:nvPr/>
        </p:nvPicPr>
        <p:blipFill rotWithShape="1">
          <a:blip r:embed="rId4"/>
          <a:srcRect l="3262" t="9544" r="150" b="5787"/>
          <a:stretch/>
        </p:blipFill>
        <p:spPr>
          <a:xfrm>
            <a:off x="790710" y="2236190"/>
            <a:ext cx="5242611" cy="2814367"/>
          </a:xfrm>
          <a:prstGeom prst="rect">
            <a:avLst/>
          </a:prstGeom>
          <a:ln w="12700">
            <a:noFill/>
          </a:ln>
        </p:spPr>
      </p:pic>
      <p:sp>
        <p:nvSpPr>
          <p:cNvPr id="5" name="Rectangle 4">
            <a:extLst>
              <a:ext uri="{FF2B5EF4-FFF2-40B4-BE49-F238E27FC236}">
                <a16:creationId xmlns:a16="http://schemas.microsoft.com/office/drawing/2014/main" id="{EE429CF0-88EC-70EE-0C42-DB9F27E4CCAF}"/>
              </a:ext>
            </a:extLst>
          </p:cNvPr>
          <p:cNvSpPr/>
          <p:nvPr/>
        </p:nvSpPr>
        <p:spPr>
          <a:xfrm>
            <a:off x="613475" y="1934222"/>
            <a:ext cx="3140362" cy="103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highlight>
                <a:srgbClr val="FFFFFF"/>
              </a:highlight>
            </a:endParaRPr>
          </a:p>
        </p:txBody>
      </p:sp>
      <p:sp>
        <p:nvSpPr>
          <p:cNvPr id="8" name="TextBox 7">
            <a:extLst>
              <a:ext uri="{FF2B5EF4-FFF2-40B4-BE49-F238E27FC236}">
                <a16:creationId xmlns:a16="http://schemas.microsoft.com/office/drawing/2014/main" id="{925D6F84-FB3E-10FE-B969-1C55CDF4D1B6}"/>
              </a:ext>
            </a:extLst>
          </p:cNvPr>
          <p:cNvSpPr txBox="1"/>
          <p:nvPr/>
        </p:nvSpPr>
        <p:spPr>
          <a:xfrm>
            <a:off x="6465173" y="1484944"/>
            <a:ext cx="569217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Validating the Relationship using DRY vs WET Year </a:t>
            </a:r>
            <a:endParaRPr lang="en-US">
              <a:solidFill>
                <a:schemeClr val="tx1">
                  <a:lumMod val="75000"/>
                  <a:lumOff val="25000"/>
                </a:schemeClr>
              </a:solidFill>
            </a:endParaRPr>
          </a:p>
        </p:txBody>
      </p:sp>
      <p:sp>
        <p:nvSpPr>
          <p:cNvPr id="9" name="Rectangle 8">
            <a:extLst>
              <a:ext uri="{FF2B5EF4-FFF2-40B4-BE49-F238E27FC236}">
                <a16:creationId xmlns:a16="http://schemas.microsoft.com/office/drawing/2014/main" id="{E825D08E-8DD9-5EB5-C6FB-F5B13D5AEEB6}"/>
              </a:ext>
            </a:extLst>
          </p:cNvPr>
          <p:cNvSpPr/>
          <p:nvPr/>
        </p:nvSpPr>
        <p:spPr>
          <a:xfrm>
            <a:off x="7191226" y="2041710"/>
            <a:ext cx="2643909" cy="12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TextBox 22">
            <a:extLst>
              <a:ext uri="{FF2B5EF4-FFF2-40B4-BE49-F238E27FC236}">
                <a16:creationId xmlns:a16="http://schemas.microsoft.com/office/drawing/2014/main" id="{A1AB8C94-A871-556C-5172-62444D0215F0}"/>
              </a:ext>
            </a:extLst>
          </p:cNvPr>
          <p:cNvSpPr txBox="1"/>
          <p:nvPr/>
        </p:nvSpPr>
        <p:spPr>
          <a:xfrm rot="18540000">
            <a:off x="7062860" y="5266073"/>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350</a:t>
            </a:r>
          </a:p>
        </p:txBody>
      </p:sp>
      <p:sp>
        <p:nvSpPr>
          <p:cNvPr id="25" name="TextBox 24">
            <a:extLst>
              <a:ext uri="{FF2B5EF4-FFF2-40B4-BE49-F238E27FC236}">
                <a16:creationId xmlns:a16="http://schemas.microsoft.com/office/drawing/2014/main" id="{9980DB2D-BD36-8CD6-402E-1911CA6672F0}"/>
              </a:ext>
            </a:extLst>
          </p:cNvPr>
          <p:cNvSpPr txBox="1"/>
          <p:nvPr/>
        </p:nvSpPr>
        <p:spPr>
          <a:xfrm rot="18540000">
            <a:off x="7787383" y="5266072"/>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400</a:t>
            </a:r>
          </a:p>
        </p:txBody>
      </p:sp>
      <p:sp>
        <p:nvSpPr>
          <p:cNvPr id="27" name="TextBox 26">
            <a:extLst>
              <a:ext uri="{FF2B5EF4-FFF2-40B4-BE49-F238E27FC236}">
                <a16:creationId xmlns:a16="http://schemas.microsoft.com/office/drawing/2014/main" id="{E9B30861-CBD5-DDFC-B578-A9B22C5230BD}"/>
              </a:ext>
            </a:extLst>
          </p:cNvPr>
          <p:cNvSpPr txBox="1"/>
          <p:nvPr/>
        </p:nvSpPr>
        <p:spPr>
          <a:xfrm rot="18540000">
            <a:off x="8524399" y="5266072"/>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450</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E933C24B-B1C1-4F8F-A763-A893E0069931}"/>
              </a:ext>
            </a:extLst>
          </p:cNvPr>
          <p:cNvSpPr txBox="1"/>
          <p:nvPr/>
        </p:nvSpPr>
        <p:spPr>
          <a:xfrm rot="18540000">
            <a:off x="9298890" y="5253579"/>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500</a:t>
            </a:r>
          </a:p>
        </p:txBody>
      </p:sp>
      <p:sp>
        <p:nvSpPr>
          <p:cNvPr id="31" name="TextBox 30">
            <a:extLst>
              <a:ext uri="{FF2B5EF4-FFF2-40B4-BE49-F238E27FC236}">
                <a16:creationId xmlns:a16="http://schemas.microsoft.com/office/drawing/2014/main" id="{C14E43A3-C56E-C8AB-C053-738F152634DA}"/>
              </a:ext>
            </a:extLst>
          </p:cNvPr>
          <p:cNvSpPr txBox="1"/>
          <p:nvPr/>
        </p:nvSpPr>
        <p:spPr>
          <a:xfrm rot="18540000">
            <a:off x="10035906" y="5266071"/>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550</a:t>
            </a:r>
          </a:p>
        </p:txBody>
      </p:sp>
      <p:sp>
        <p:nvSpPr>
          <p:cNvPr id="33" name="TextBox 32">
            <a:extLst>
              <a:ext uri="{FF2B5EF4-FFF2-40B4-BE49-F238E27FC236}">
                <a16:creationId xmlns:a16="http://schemas.microsoft.com/office/drawing/2014/main" id="{6FD05E9B-4AF8-59C6-2093-8DC7DA190762}"/>
              </a:ext>
            </a:extLst>
          </p:cNvPr>
          <p:cNvSpPr txBox="1"/>
          <p:nvPr/>
        </p:nvSpPr>
        <p:spPr>
          <a:xfrm rot="18540000">
            <a:off x="10772921" y="5253578"/>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600</a:t>
            </a:r>
          </a:p>
        </p:txBody>
      </p:sp>
      <p:sp>
        <p:nvSpPr>
          <p:cNvPr id="34" name="TextBox 33">
            <a:extLst>
              <a:ext uri="{FF2B5EF4-FFF2-40B4-BE49-F238E27FC236}">
                <a16:creationId xmlns:a16="http://schemas.microsoft.com/office/drawing/2014/main" id="{2DD5D603-A212-6706-AD66-849D091CF77B}"/>
              </a:ext>
            </a:extLst>
          </p:cNvPr>
          <p:cNvSpPr txBox="1"/>
          <p:nvPr/>
        </p:nvSpPr>
        <p:spPr>
          <a:xfrm rot="18540000">
            <a:off x="11559904" y="5253577"/>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650</a:t>
            </a:r>
          </a:p>
        </p:txBody>
      </p:sp>
      <p:sp>
        <p:nvSpPr>
          <p:cNvPr id="37" name="TextBox 36">
            <a:extLst>
              <a:ext uri="{FF2B5EF4-FFF2-40B4-BE49-F238E27FC236}">
                <a16:creationId xmlns:a16="http://schemas.microsoft.com/office/drawing/2014/main" id="{E9CA60D7-33BF-6B31-FB8E-B0C97A8FEFE7}"/>
              </a:ext>
            </a:extLst>
          </p:cNvPr>
          <p:cNvSpPr txBox="1"/>
          <p:nvPr/>
        </p:nvSpPr>
        <p:spPr>
          <a:xfrm>
            <a:off x="6737440" y="4831076"/>
            <a:ext cx="6342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2016</a:t>
            </a:r>
          </a:p>
        </p:txBody>
      </p:sp>
      <p:sp>
        <p:nvSpPr>
          <p:cNvPr id="43" name="TextBox 42">
            <a:extLst>
              <a:ext uri="{FF2B5EF4-FFF2-40B4-BE49-F238E27FC236}">
                <a16:creationId xmlns:a16="http://schemas.microsoft.com/office/drawing/2014/main" id="{347CE147-F9A1-8E0B-36A9-346B21620186}"/>
              </a:ext>
            </a:extLst>
          </p:cNvPr>
          <p:cNvSpPr txBox="1"/>
          <p:nvPr/>
        </p:nvSpPr>
        <p:spPr>
          <a:xfrm>
            <a:off x="6743765" y="4088841"/>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2018</a:t>
            </a:r>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id="{A0B81B5D-CB4F-E96A-B36E-954D6E0470C7}"/>
              </a:ext>
            </a:extLst>
          </p:cNvPr>
          <p:cNvSpPr txBox="1"/>
          <p:nvPr/>
        </p:nvSpPr>
        <p:spPr>
          <a:xfrm>
            <a:off x="6743765" y="3325260"/>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2020</a:t>
            </a:r>
            <a:endParaRPr lang="en-US">
              <a:solidFill>
                <a:schemeClr val="tx1">
                  <a:lumMod val="75000"/>
                  <a:lumOff val="25000"/>
                </a:schemeClr>
              </a:solidFill>
            </a:endParaRPr>
          </a:p>
        </p:txBody>
      </p:sp>
      <p:sp>
        <p:nvSpPr>
          <p:cNvPr id="53" name="TextBox 52">
            <a:extLst>
              <a:ext uri="{FF2B5EF4-FFF2-40B4-BE49-F238E27FC236}">
                <a16:creationId xmlns:a16="http://schemas.microsoft.com/office/drawing/2014/main" id="{4814D2D9-E50F-7B52-A8F4-6FAE10D1E5B1}"/>
              </a:ext>
            </a:extLst>
          </p:cNvPr>
          <p:cNvSpPr txBox="1"/>
          <p:nvPr/>
        </p:nvSpPr>
        <p:spPr>
          <a:xfrm>
            <a:off x="6743765" y="2670469"/>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2022</a:t>
            </a:r>
          </a:p>
        </p:txBody>
      </p:sp>
      <p:sp>
        <p:nvSpPr>
          <p:cNvPr id="58" name="TextBox 57">
            <a:extLst>
              <a:ext uri="{FF2B5EF4-FFF2-40B4-BE49-F238E27FC236}">
                <a16:creationId xmlns:a16="http://schemas.microsoft.com/office/drawing/2014/main" id="{3C3476B7-3233-6AA6-E168-9104A3C9581E}"/>
              </a:ext>
            </a:extLst>
          </p:cNvPr>
          <p:cNvSpPr txBox="1"/>
          <p:nvPr/>
        </p:nvSpPr>
        <p:spPr>
          <a:xfrm>
            <a:off x="171852" y="4845688"/>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14</a:t>
            </a:r>
          </a:p>
        </p:txBody>
      </p:sp>
      <p:sp>
        <p:nvSpPr>
          <p:cNvPr id="59" name="TextBox 58">
            <a:extLst>
              <a:ext uri="{FF2B5EF4-FFF2-40B4-BE49-F238E27FC236}">
                <a16:creationId xmlns:a16="http://schemas.microsoft.com/office/drawing/2014/main" id="{13BBCFB8-C739-D077-149C-15F032CDB4D2}"/>
              </a:ext>
            </a:extLst>
          </p:cNvPr>
          <p:cNvSpPr txBox="1"/>
          <p:nvPr/>
        </p:nvSpPr>
        <p:spPr>
          <a:xfrm>
            <a:off x="277954" y="4215880"/>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16</a:t>
            </a:r>
          </a:p>
        </p:txBody>
      </p:sp>
      <p:sp>
        <p:nvSpPr>
          <p:cNvPr id="61" name="TextBox 60">
            <a:extLst>
              <a:ext uri="{FF2B5EF4-FFF2-40B4-BE49-F238E27FC236}">
                <a16:creationId xmlns:a16="http://schemas.microsoft.com/office/drawing/2014/main" id="{D3C63150-7989-C054-3AA9-1065588E8130}"/>
              </a:ext>
            </a:extLst>
          </p:cNvPr>
          <p:cNvSpPr txBox="1"/>
          <p:nvPr/>
        </p:nvSpPr>
        <p:spPr>
          <a:xfrm>
            <a:off x="277954" y="3523612"/>
            <a:ext cx="534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18</a:t>
            </a:r>
            <a:endParaRPr lang="en-US">
              <a:solidFill>
                <a:schemeClr val="tx1">
                  <a:lumMod val="75000"/>
                  <a:lumOff val="25000"/>
                </a:schemeClr>
              </a:solidFill>
            </a:endParaRPr>
          </a:p>
        </p:txBody>
      </p:sp>
      <p:sp>
        <p:nvSpPr>
          <p:cNvPr id="63" name="TextBox 62">
            <a:extLst>
              <a:ext uri="{FF2B5EF4-FFF2-40B4-BE49-F238E27FC236}">
                <a16:creationId xmlns:a16="http://schemas.microsoft.com/office/drawing/2014/main" id="{57B022BA-F2BB-CE17-9354-2D5C12F64AF8}"/>
              </a:ext>
            </a:extLst>
          </p:cNvPr>
          <p:cNvSpPr txBox="1"/>
          <p:nvPr/>
        </p:nvSpPr>
        <p:spPr>
          <a:xfrm>
            <a:off x="171853" y="2918788"/>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20</a:t>
            </a:r>
          </a:p>
        </p:txBody>
      </p:sp>
      <p:sp>
        <p:nvSpPr>
          <p:cNvPr id="65" name="TextBox 64">
            <a:extLst>
              <a:ext uri="{FF2B5EF4-FFF2-40B4-BE49-F238E27FC236}">
                <a16:creationId xmlns:a16="http://schemas.microsoft.com/office/drawing/2014/main" id="{2B9C6533-4C4D-D816-4CF2-68A140DD9C5A}"/>
              </a:ext>
            </a:extLst>
          </p:cNvPr>
          <p:cNvSpPr txBox="1"/>
          <p:nvPr/>
        </p:nvSpPr>
        <p:spPr>
          <a:xfrm>
            <a:off x="171853" y="2288980"/>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22</a:t>
            </a:r>
            <a:endParaRPr lang="en-US">
              <a:solidFill>
                <a:schemeClr val="tx1">
                  <a:lumMod val="75000"/>
                  <a:lumOff val="25000"/>
                </a:schemeClr>
              </a:solidFill>
            </a:endParaRPr>
          </a:p>
        </p:txBody>
      </p:sp>
      <p:sp>
        <p:nvSpPr>
          <p:cNvPr id="69" name="TextBox 68">
            <a:extLst>
              <a:ext uri="{FF2B5EF4-FFF2-40B4-BE49-F238E27FC236}">
                <a16:creationId xmlns:a16="http://schemas.microsoft.com/office/drawing/2014/main" id="{FB10CEA3-C27D-163A-6B0D-39A4A613D699}"/>
              </a:ext>
            </a:extLst>
          </p:cNvPr>
          <p:cNvSpPr txBox="1"/>
          <p:nvPr/>
        </p:nvSpPr>
        <p:spPr>
          <a:xfrm>
            <a:off x="1304365" y="6029431"/>
            <a:ext cx="2417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Cumulative Precipitation</a:t>
            </a:r>
            <a:endParaRPr lang="en-US">
              <a:solidFill>
                <a:schemeClr val="tx1">
                  <a:lumMod val="75000"/>
                  <a:lumOff val="25000"/>
                </a:schemeClr>
              </a:solidFill>
            </a:endParaRPr>
          </a:p>
        </p:txBody>
      </p:sp>
      <p:sp>
        <p:nvSpPr>
          <p:cNvPr id="70" name="TextBox 69">
            <a:extLst>
              <a:ext uri="{FF2B5EF4-FFF2-40B4-BE49-F238E27FC236}">
                <a16:creationId xmlns:a16="http://schemas.microsoft.com/office/drawing/2014/main" id="{E20F99B4-8D57-A9F6-EBD1-0DD2DA85F37B}"/>
              </a:ext>
            </a:extLst>
          </p:cNvPr>
          <p:cNvSpPr txBox="1"/>
          <p:nvPr/>
        </p:nvSpPr>
        <p:spPr>
          <a:xfrm>
            <a:off x="4223789" y="6031592"/>
            <a:ext cx="1655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Trend Line</a:t>
            </a:r>
            <a:endParaRPr lang="en-US">
              <a:solidFill>
                <a:schemeClr val="tx1">
                  <a:lumMod val="75000"/>
                  <a:lumOff val="25000"/>
                </a:schemeClr>
              </a:solidFill>
            </a:endParaRPr>
          </a:p>
        </p:txBody>
      </p:sp>
      <p:sp>
        <p:nvSpPr>
          <p:cNvPr id="71" name="TextBox 70">
            <a:extLst>
              <a:ext uri="{FF2B5EF4-FFF2-40B4-BE49-F238E27FC236}">
                <a16:creationId xmlns:a16="http://schemas.microsoft.com/office/drawing/2014/main" id="{27BFAB72-D44E-4618-3608-0241C2066336}"/>
              </a:ext>
            </a:extLst>
          </p:cNvPr>
          <p:cNvSpPr txBox="1"/>
          <p:nvPr/>
        </p:nvSpPr>
        <p:spPr>
          <a:xfrm>
            <a:off x="9138841" y="6097722"/>
            <a:ext cx="512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Dry</a:t>
            </a:r>
            <a:endParaRPr lang="en-US">
              <a:solidFill>
                <a:schemeClr val="tx1">
                  <a:lumMod val="75000"/>
                  <a:lumOff val="25000"/>
                </a:schemeClr>
              </a:solidFill>
            </a:endParaRPr>
          </a:p>
        </p:txBody>
      </p:sp>
      <p:sp>
        <p:nvSpPr>
          <p:cNvPr id="72" name="TextBox 71">
            <a:extLst>
              <a:ext uri="{FF2B5EF4-FFF2-40B4-BE49-F238E27FC236}">
                <a16:creationId xmlns:a16="http://schemas.microsoft.com/office/drawing/2014/main" id="{830F3908-D6FE-9F9E-0D6C-E5D76709CDEB}"/>
              </a:ext>
            </a:extLst>
          </p:cNvPr>
          <p:cNvSpPr txBox="1"/>
          <p:nvPr/>
        </p:nvSpPr>
        <p:spPr>
          <a:xfrm>
            <a:off x="9815408" y="6091424"/>
            <a:ext cx="8346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Normal</a:t>
            </a:r>
            <a:endParaRPr lang="en-US">
              <a:solidFill>
                <a:schemeClr val="tx1">
                  <a:lumMod val="75000"/>
                  <a:lumOff val="25000"/>
                </a:schemeClr>
              </a:solidFill>
            </a:endParaRPr>
          </a:p>
        </p:txBody>
      </p:sp>
      <p:sp>
        <p:nvSpPr>
          <p:cNvPr id="73" name="TextBox 72">
            <a:extLst>
              <a:ext uri="{FF2B5EF4-FFF2-40B4-BE49-F238E27FC236}">
                <a16:creationId xmlns:a16="http://schemas.microsoft.com/office/drawing/2014/main" id="{742EBC12-88A4-9CF6-7C2E-1BE55A7E6F38}"/>
              </a:ext>
            </a:extLst>
          </p:cNvPr>
          <p:cNvSpPr txBox="1"/>
          <p:nvPr/>
        </p:nvSpPr>
        <p:spPr>
          <a:xfrm>
            <a:off x="10880254" y="6091424"/>
            <a:ext cx="8346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Wet</a:t>
            </a:r>
            <a:endParaRPr lang="en-US">
              <a:solidFill>
                <a:schemeClr val="tx1">
                  <a:lumMod val="75000"/>
                  <a:lumOff val="25000"/>
                </a:schemeClr>
              </a:solidFill>
            </a:endParaRPr>
          </a:p>
        </p:txBody>
      </p:sp>
      <p:sp>
        <p:nvSpPr>
          <p:cNvPr id="74" name="TextBox 73">
            <a:extLst>
              <a:ext uri="{FF2B5EF4-FFF2-40B4-BE49-F238E27FC236}">
                <a16:creationId xmlns:a16="http://schemas.microsoft.com/office/drawing/2014/main" id="{ACEE30ED-8485-3A15-A24B-AE483C81E68D}"/>
              </a:ext>
            </a:extLst>
          </p:cNvPr>
          <p:cNvSpPr txBox="1"/>
          <p:nvPr/>
        </p:nvSpPr>
        <p:spPr>
          <a:xfrm>
            <a:off x="7949656" y="6091424"/>
            <a:ext cx="12137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Year Type:</a:t>
            </a:r>
            <a:endParaRPr lang="en-US">
              <a:solidFill>
                <a:schemeClr val="tx1">
                  <a:lumMod val="75000"/>
                  <a:lumOff val="25000"/>
                </a:schemeClr>
              </a:solidFill>
            </a:endParaRPr>
          </a:p>
        </p:txBody>
      </p:sp>
      <p:sp>
        <p:nvSpPr>
          <p:cNvPr id="75" name="TextBox 74">
            <a:extLst>
              <a:ext uri="{FF2B5EF4-FFF2-40B4-BE49-F238E27FC236}">
                <a16:creationId xmlns:a16="http://schemas.microsoft.com/office/drawing/2014/main" id="{1A2CEBB4-2BAD-ADAD-5701-E050E45A491E}"/>
              </a:ext>
            </a:extLst>
          </p:cNvPr>
          <p:cNvSpPr txBox="1"/>
          <p:nvPr/>
        </p:nvSpPr>
        <p:spPr>
          <a:xfrm>
            <a:off x="1719612" y="5483790"/>
            <a:ext cx="3237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Cumulative Growing Degree Days</a:t>
            </a:r>
            <a:endParaRPr lang="en-US" dirty="0">
              <a:solidFill>
                <a:schemeClr val="tx1">
                  <a:lumMod val="75000"/>
                  <a:lumOff val="25000"/>
                </a:schemeClr>
              </a:solidFill>
            </a:endParaRPr>
          </a:p>
        </p:txBody>
      </p:sp>
      <p:sp>
        <p:nvSpPr>
          <p:cNvPr id="76" name="TextBox 75">
            <a:extLst>
              <a:ext uri="{FF2B5EF4-FFF2-40B4-BE49-F238E27FC236}">
                <a16:creationId xmlns:a16="http://schemas.microsoft.com/office/drawing/2014/main" id="{AD0F3D87-4560-AC0E-5AC8-6B56059E98E2}"/>
              </a:ext>
            </a:extLst>
          </p:cNvPr>
          <p:cNvSpPr txBox="1"/>
          <p:nvPr/>
        </p:nvSpPr>
        <p:spPr>
          <a:xfrm rot="-5400000">
            <a:off x="-1228667" y="3548482"/>
            <a:ext cx="2834541" cy="319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Cumulative Precipitation (mm)</a:t>
            </a:r>
            <a:endParaRPr lang="en-US">
              <a:solidFill>
                <a:schemeClr val="tx1">
                  <a:lumMod val="75000"/>
                  <a:lumOff val="25000"/>
                </a:schemeClr>
              </a:solidFill>
            </a:endParaRPr>
          </a:p>
        </p:txBody>
      </p:sp>
      <p:sp>
        <p:nvSpPr>
          <p:cNvPr id="77" name="TextBox 76">
            <a:extLst>
              <a:ext uri="{FF2B5EF4-FFF2-40B4-BE49-F238E27FC236}">
                <a16:creationId xmlns:a16="http://schemas.microsoft.com/office/drawing/2014/main" id="{6237AC50-80BB-ACA9-615A-08E2FC85AE88}"/>
              </a:ext>
            </a:extLst>
          </p:cNvPr>
          <p:cNvSpPr txBox="1"/>
          <p:nvPr/>
        </p:nvSpPr>
        <p:spPr>
          <a:xfrm rot="-5400000">
            <a:off x="5617156" y="3673530"/>
            <a:ext cx="20120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Tree Removal Timing</a:t>
            </a:r>
            <a:endParaRPr lang="en-US">
              <a:solidFill>
                <a:schemeClr val="tx1">
                  <a:lumMod val="75000"/>
                  <a:lumOff val="25000"/>
                </a:schemeClr>
              </a:solidFill>
            </a:endParaRPr>
          </a:p>
        </p:txBody>
      </p:sp>
      <p:sp>
        <p:nvSpPr>
          <p:cNvPr id="79" name="TextBox 78">
            <a:extLst>
              <a:ext uri="{FF2B5EF4-FFF2-40B4-BE49-F238E27FC236}">
                <a16:creationId xmlns:a16="http://schemas.microsoft.com/office/drawing/2014/main" id="{12D0BC75-C02F-F1EA-9C44-9F928ED0F7EB}"/>
              </a:ext>
            </a:extLst>
          </p:cNvPr>
          <p:cNvSpPr txBox="1"/>
          <p:nvPr/>
        </p:nvSpPr>
        <p:spPr>
          <a:xfrm>
            <a:off x="8087932" y="5731920"/>
            <a:ext cx="3237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Cumulative Growing Degree Days</a:t>
            </a:r>
            <a:endParaRPr lang="en-US">
              <a:solidFill>
                <a:schemeClr val="tx1">
                  <a:lumMod val="75000"/>
                  <a:lumOff val="25000"/>
                </a:schemeClr>
              </a:solidFill>
            </a:endParaRPr>
          </a:p>
        </p:txBody>
      </p:sp>
      <p:sp>
        <p:nvSpPr>
          <p:cNvPr id="4" name="TextBox 3">
            <a:extLst>
              <a:ext uri="{FF2B5EF4-FFF2-40B4-BE49-F238E27FC236}">
                <a16:creationId xmlns:a16="http://schemas.microsoft.com/office/drawing/2014/main" id="{83D24B5B-87BA-A8E4-889B-BC4C916EF002}"/>
              </a:ext>
            </a:extLst>
          </p:cNvPr>
          <p:cNvSpPr txBox="1"/>
          <p:nvPr/>
        </p:nvSpPr>
        <p:spPr>
          <a:xfrm>
            <a:off x="146472" y="1475817"/>
            <a:ext cx="5949528"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Century Gothic"/>
              </a:rPr>
              <a:t>Relationship between </a:t>
            </a:r>
            <a:r>
              <a:rPr lang="en-US" b="1" err="1">
                <a:solidFill>
                  <a:schemeClr val="tx1">
                    <a:lumMod val="75000"/>
                    <a:lumOff val="25000"/>
                  </a:schemeClr>
                </a:solidFill>
                <a:latin typeface="Century Gothic"/>
              </a:rPr>
              <a:t>cGDD</a:t>
            </a:r>
            <a:r>
              <a:rPr lang="en-US" b="1">
                <a:solidFill>
                  <a:schemeClr val="tx1">
                    <a:lumMod val="75000"/>
                    <a:lumOff val="25000"/>
                  </a:schemeClr>
                </a:solidFill>
                <a:latin typeface="Century Gothic"/>
              </a:rPr>
              <a:t> and Precipitation</a:t>
            </a:r>
            <a:endParaRPr lang="en-US">
              <a:solidFill>
                <a:schemeClr val="tx1">
                  <a:lumMod val="75000"/>
                  <a:lumOff val="25000"/>
                </a:schemeClr>
              </a:solidFill>
            </a:endParaRPr>
          </a:p>
          <a:p>
            <a:endParaRPr lang="en-US" sz="1600" b="1">
              <a:solidFill>
                <a:schemeClr val="tx1">
                  <a:lumMod val="75000"/>
                  <a:lumOff val="25000"/>
                </a:schemeClr>
              </a:solidFill>
              <a:latin typeface="Century Gothic"/>
            </a:endParaRPr>
          </a:p>
        </p:txBody>
      </p:sp>
      <p:cxnSp>
        <p:nvCxnSpPr>
          <p:cNvPr id="80" name="Straight Arrow Connector 79">
            <a:extLst>
              <a:ext uri="{FF2B5EF4-FFF2-40B4-BE49-F238E27FC236}">
                <a16:creationId xmlns:a16="http://schemas.microsoft.com/office/drawing/2014/main" id="{43EF13BD-2629-52F9-AD49-D95ABE5D70E5}"/>
              </a:ext>
            </a:extLst>
          </p:cNvPr>
          <p:cNvCxnSpPr/>
          <p:nvPr/>
        </p:nvCxnSpPr>
        <p:spPr>
          <a:xfrm>
            <a:off x="3653260" y="6180221"/>
            <a:ext cx="523373" cy="2005"/>
          </a:xfrm>
          <a:prstGeom prst="straightConnector1">
            <a:avLst/>
          </a:prstGeom>
          <a:ln w="12700">
            <a:solidFill>
              <a:srgbClr val="E85335"/>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2CFFEBBF-F6DB-B670-A4FB-906ED2E28187}"/>
              </a:ext>
            </a:extLst>
          </p:cNvPr>
          <p:cNvSpPr/>
          <p:nvPr/>
        </p:nvSpPr>
        <p:spPr>
          <a:xfrm>
            <a:off x="1280963" y="6177055"/>
            <a:ext cx="50131" cy="50131"/>
          </a:xfrm>
          <a:prstGeom prst="ellipse">
            <a:avLst/>
          </a:prstGeom>
          <a:solidFill>
            <a:srgbClr val="244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3" name="Oval 82">
            <a:extLst>
              <a:ext uri="{FF2B5EF4-FFF2-40B4-BE49-F238E27FC236}">
                <a16:creationId xmlns:a16="http://schemas.microsoft.com/office/drawing/2014/main" id="{79D4AE76-C130-83CA-CCE8-0E0694FAA576}"/>
              </a:ext>
            </a:extLst>
          </p:cNvPr>
          <p:cNvSpPr/>
          <p:nvPr/>
        </p:nvSpPr>
        <p:spPr>
          <a:xfrm>
            <a:off x="10851771" y="6220437"/>
            <a:ext cx="50131" cy="50131"/>
          </a:xfrm>
          <a:prstGeom prst="ellipse">
            <a:avLst/>
          </a:prstGeom>
          <a:solidFill>
            <a:srgbClr val="244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4" name="Oval 83">
            <a:extLst>
              <a:ext uri="{FF2B5EF4-FFF2-40B4-BE49-F238E27FC236}">
                <a16:creationId xmlns:a16="http://schemas.microsoft.com/office/drawing/2014/main" id="{D928BD2B-475C-B19C-A13C-4EE9654FF3F2}"/>
              </a:ext>
            </a:extLst>
          </p:cNvPr>
          <p:cNvSpPr/>
          <p:nvPr/>
        </p:nvSpPr>
        <p:spPr>
          <a:xfrm>
            <a:off x="9088464" y="6226735"/>
            <a:ext cx="50131" cy="50131"/>
          </a:xfrm>
          <a:prstGeom prst="ellipse">
            <a:avLst/>
          </a:prstGeom>
          <a:solidFill>
            <a:srgbClr val="EC7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5" name="Oval 84">
            <a:extLst>
              <a:ext uri="{FF2B5EF4-FFF2-40B4-BE49-F238E27FC236}">
                <a16:creationId xmlns:a16="http://schemas.microsoft.com/office/drawing/2014/main" id="{DA2453B9-F8AC-2F8A-B6C6-BABD9CEB62FE}"/>
              </a:ext>
            </a:extLst>
          </p:cNvPr>
          <p:cNvSpPr/>
          <p:nvPr/>
        </p:nvSpPr>
        <p:spPr>
          <a:xfrm>
            <a:off x="9756001" y="6220436"/>
            <a:ext cx="50131" cy="50131"/>
          </a:xfrm>
          <a:prstGeom prst="ellipse">
            <a:avLst/>
          </a:prstGeom>
          <a:solidFill>
            <a:srgbClr val="60B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Oval 21">
            <a:extLst>
              <a:ext uri="{FF2B5EF4-FFF2-40B4-BE49-F238E27FC236}">
                <a16:creationId xmlns:a16="http://schemas.microsoft.com/office/drawing/2014/main" id="{B7DD9F37-2C0E-2507-3A7A-94882189C29A}"/>
              </a:ext>
            </a:extLst>
          </p:cNvPr>
          <p:cNvSpPr/>
          <p:nvPr/>
        </p:nvSpPr>
        <p:spPr>
          <a:xfrm>
            <a:off x="7347409" y="3829464"/>
            <a:ext cx="430161" cy="5284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latin typeface="Century Gothic"/>
            </a:endParaRPr>
          </a:p>
        </p:txBody>
      </p:sp>
      <p:sp>
        <p:nvSpPr>
          <p:cNvPr id="24" name="Oval 23">
            <a:extLst>
              <a:ext uri="{FF2B5EF4-FFF2-40B4-BE49-F238E27FC236}">
                <a16:creationId xmlns:a16="http://schemas.microsoft.com/office/drawing/2014/main" id="{E2CC94E2-36EC-8F9F-E659-63D38982DF72}"/>
              </a:ext>
            </a:extLst>
          </p:cNvPr>
          <p:cNvSpPr/>
          <p:nvPr/>
        </p:nvSpPr>
        <p:spPr>
          <a:xfrm>
            <a:off x="10235634" y="4530012"/>
            <a:ext cx="1904998" cy="82345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E603819B-F982-D8D9-9BD7-7FA5784BAA83}"/>
              </a:ext>
            </a:extLst>
          </p:cNvPr>
          <p:cNvSpPr txBox="1"/>
          <p:nvPr/>
        </p:nvSpPr>
        <p:spPr>
          <a:xfrm>
            <a:off x="6726610" y="2000611"/>
            <a:ext cx="64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2024</a:t>
            </a:r>
          </a:p>
        </p:txBody>
      </p:sp>
      <p:sp>
        <p:nvSpPr>
          <p:cNvPr id="28" name="TextBox 27">
            <a:extLst>
              <a:ext uri="{FF2B5EF4-FFF2-40B4-BE49-F238E27FC236}">
                <a16:creationId xmlns:a16="http://schemas.microsoft.com/office/drawing/2014/main" id="{8CC159EF-29B5-4D7E-652E-F90DB1F7B447}"/>
              </a:ext>
            </a:extLst>
          </p:cNvPr>
          <p:cNvSpPr txBox="1"/>
          <p:nvPr/>
        </p:nvSpPr>
        <p:spPr>
          <a:xfrm rot="18540000">
            <a:off x="607724" y="4971948"/>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350</a:t>
            </a:r>
          </a:p>
        </p:txBody>
      </p:sp>
      <p:sp>
        <p:nvSpPr>
          <p:cNvPr id="30" name="TextBox 29">
            <a:extLst>
              <a:ext uri="{FF2B5EF4-FFF2-40B4-BE49-F238E27FC236}">
                <a16:creationId xmlns:a16="http://schemas.microsoft.com/office/drawing/2014/main" id="{514A6B13-2CAF-26C5-9916-5F082BFE7AD4}"/>
              </a:ext>
            </a:extLst>
          </p:cNvPr>
          <p:cNvSpPr txBox="1"/>
          <p:nvPr/>
        </p:nvSpPr>
        <p:spPr>
          <a:xfrm rot="18540000">
            <a:off x="1386880" y="4971947"/>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400</a:t>
            </a:r>
          </a:p>
        </p:txBody>
      </p:sp>
      <p:sp>
        <p:nvSpPr>
          <p:cNvPr id="32" name="TextBox 31">
            <a:extLst>
              <a:ext uri="{FF2B5EF4-FFF2-40B4-BE49-F238E27FC236}">
                <a16:creationId xmlns:a16="http://schemas.microsoft.com/office/drawing/2014/main" id="{BC11EDCB-0E20-CA6D-126A-755F4B5E74F8}"/>
              </a:ext>
            </a:extLst>
          </p:cNvPr>
          <p:cNvSpPr txBox="1"/>
          <p:nvPr/>
        </p:nvSpPr>
        <p:spPr>
          <a:xfrm rot="18540000">
            <a:off x="2227787" y="4958689"/>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450</a:t>
            </a: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D6FF90F8-62AE-2CBE-D328-7FE5B57BA8AD}"/>
              </a:ext>
            </a:extLst>
          </p:cNvPr>
          <p:cNvSpPr txBox="1"/>
          <p:nvPr/>
        </p:nvSpPr>
        <p:spPr>
          <a:xfrm rot="18540000">
            <a:off x="3065098" y="4963834"/>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500</a:t>
            </a:r>
          </a:p>
        </p:txBody>
      </p:sp>
      <p:sp>
        <p:nvSpPr>
          <p:cNvPr id="36" name="TextBox 35">
            <a:extLst>
              <a:ext uri="{FF2B5EF4-FFF2-40B4-BE49-F238E27FC236}">
                <a16:creationId xmlns:a16="http://schemas.microsoft.com/office/drawing/2014/main" id="{D658E28C-B212-D3A8-1848-63EBEA7A6C20}"/>
              </a:ext>
            </a:extLst>
          </p:cNvPr>
          <p:cNvSpPr txBox="1"/>
          <p:nvPr/>
        </p:nvSpPr>
        <p:spPr>
          <a:xfrm rot="18540000">
            <a:off x="3964402" y="4971947"/>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550</a:t>
            </a:r>
          </a:p>
        </p:txBody>
      </p:sp>
      <p:sp>
        <p:nvSpPr>
          <p:cNvPr id="38" name="TextBox 37">
            <a:extLst>
              <a:ext uri="{FF2B5EF4-FFF2-40B4-BE49-F238E27FC236}">
                <a16:creationId xmlns:a16="http://schemas.microsoft.com/office/drawing/2014/main" id="{0FB5B80F-D06F-7B0E-419D-8497D469A92F}"/>
              </a:ext>
            </a:extLst>
          </p:cNvPr>
          <p:cNvSpPr txBox="1"/>
          <p:nvPr/>
        </p:nvSpPr>
        <p:spPr>
          <a:xfrm rot="18540000">
            <a:off x="4821563" y="4971946"/>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600</a:t>
            </a:r>
          </a:p>
        </p:txBody>
      </p:sp>
      <p:sp>
        <p:nvSpPr>
          <p:cNvPr id="39" name="TextBox 38">
            <a:extLst>
              <a:ext uri="{FF2B5EF4-FFF2-40B4-BE49-F238E27FC236}">
                <a16:creationId xmlns:a16="http://schemas.microsoft.com/office/drawing/2014/main" id="{C5BCD4F8-4BE8-DBF0-150A-781035159DF8}"/>
              </a:ext>
            </a:extLst>
          </p:cNvPr>
          <p:cNvSpPr txBox="1"/>
          <p:nvPr/>
        </p:nvSpPr>
        <p:spPr>
          <a:xfrm rot="18540000">
            <a:off x="5608546" y="4966801"/>
            <a:ext cx="752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650</a:t>
            </a:r>
          </a:p>
        </p:txBody>
      </p:sp>
      <p:sp>
        <p:nvSpPr>
          <p:cNvPr id="40" name="TextBox 39">
            <a:extLst>
              <a:ext uri="{FF2B5EF4-FFF2-40B4-BE49-F238E27FC236}">
                <a16:creationId xmlns:a16="http://schemas.microsoft.com/office/drawing/2014/main" id="{177A829F-9189-48A4-83FC-A6C65EE68A0C}"/>
              </a:ext>
            </a:extLst>
          </p:cNvPr>
          <p:cNvSpPr txBox="1"/>
          <p:nvPr/>
        </p:nvSpPr>
        <p:spPr>
          <a:xfrm>
            <a:off x="7768331" y="3944173"/>
            <a:ext cx="29771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mj-lt"/>
              </a:rPr>
              <a:t>Wet Year – Low GDD</a:t>
            </a:r>
          </a:p>
        </p:txBody>
      </p:sp>
      <p:sp>
        <p:nvSpPr>
          <p:cNvPr id="41" name="TextBox 40">
            <a:extLst>
              <a:ext uri="{FF2B5EF4-FFF2-40B4-BE49-F238E27FC236}">
                <a16:creationId xmlns:a16="http://schemas.microsoft.com/office/drawing/2014/main" id="{1057BFF2-E8AE-F6A7-C57F-E91782179AC4}"/>
              </a:ext>
            </a:extLst>
          </p:cNvPr>
          <p:cNvSpPr txBox="1"/>
          <p:nvPr/>
        </p:nvSpPr>
        <p:spPr>
          <a:xfrm>
            <a:off x="8303973" y="4797912"/>
            <a:ext cx="29771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mj-lt"/>
              </a:rPr>
              <a:t>Dry Year – High GDD</a:t>
            </a:r>
          </a:p>
        </p:txBody>
      </p:sp>
    </p:spTree>
    <p:extLst>
      <p:ext uri="{BB962C8B-B14F-4D97-AF65-F5344CB8AC3E}">
        <p14:creationId xmlns:p14="http://schemas.microsoft.com/office/powerpoint/2010/main" val="167829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AF60FC7-A9F7-7A77-13B3-B0AE65541AEB}"/>
              </a:ext>
            </a:extLst>
          </p:cNvPr>
          <p:cNvGrpSpPr>
            <a:grpSpLocks noGrp="1" noUngrp="1" noRot="1" noMove="1" noResize="1"/>
          </p:cNvGrpSpPr>
          <p:nvPr/>
        </p:nvGrpSpPr>
        <p:grpSpPr>
          <a:xfrm>
            <a:off x="743179" y="2514599"/>
            <a:ext cx="9682480" cy="1828801"/>
            <a:chOff x="743179" y="2514599"/>
            <a:chExt cx="9682480" cy="1828801"/>
          </a:xfrm>
        </p:grpSpPr>
        <p:sp>
          <p:nvSpPr>
            <p:cNvPr id="4" name="Oval 3">
              <a:extLst>
                <a:ext uri="{FF2B5EF4-FFF2-40B4-BE49-F238E27FC236}">
                  <a16:creationId xmlns:a16="http://schemas.microsoft.com/office/drawing/2014/main" id="{7673F256-B7E9-C3B5-22D4-4AEB88F94C67}"/>
                </a:ext>
              </a:extLst>
            </p:cNvPr>
            <p:cNvSpPr>
              <a:spLocks noGrp="1" noRot="1" noMove="1" noResize="1" noEditPoints="1" noAdjustHandles="1" noChangeArrowheads="1" noChangeShapeType="1"/>
            </p:cNvSpPr>
            <p:nvPr/>
          </p:nvSpPr>
          <p:spPr>
            <a:xfrm>
              <a:off x="743179" y="2514600"/>
              <a:ext cx="1828800" cy="1828800"/>
            </a:xfrm>
            <a:prstGeom prst="ellipse">
              <a:avLst/>
            </a:prstGeom>
            <a:solidFill>
              <a:srgbClr val="2558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1D408F6-B2F7-6B27-0DBE-3418B41D70DE}"/>
                </a:ext>
              </a:extLst>
            </p:cNvPr>
            <p:cNvSpPr>
              <a:spLocks noGrp="1" noRot="1" noMove="1" noResize="1" noEditPoints="1" noAdjustHandles="1" noChangeArrowheads="1" noChangeShapeType="1"/>
            </p:cNvSpPr>
            <p:nvPr/>
          </p:nvSpPr>
          <p:spPr>
            <a:xfrm>
              <a:off x="5978965" y="2514599"/>
              <a:ext cx="1828800" cy="1828800"/>
            </a:xfrm>
            <a:prstGeom prst="ellipse">
              <a:avLst/>
            </a:prstGeom>
            <a:solidFill>
              <a:srgbClr val="7F2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4913FE7-A658-EA88-0F77-7DEF273DEB48}"/>
                </a:ext>
              </a:extLst>
            </p:cNvPr>
            <p:cNvSpPr>
              <a:spLocks noGrp="1" noRot="1" noMove="1" noResize="1" noEditPoints="1" noAdjustHandles="1" noChangeArrowheads="1" noChangeShapeType="1"/>
            </p:cNvSpPr>
            <p:nvPr/>
          </p:nvSpPr>
          <p:spPr>
            <a:xfrm>
              <a:off x="3361072" y="2514600"/>
              <a:ext cx="1828800" cy="1828800"/>
            </a:xfrm>
            <a:prstGeom prst="ellipse">
              <a:avLst/>
            </a:prstGeom>
            <a:solidFill>
              <a:srgbClr val="DB77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D24386-E59C-04F6-5EAB-14E650CE2ECC}"/>
                </a:ext>
              </a:extLst>
            </p:cNvPr>
            <p:cNvSpPr>
              <a:spLocks noGrp="1" noRot="1" noMove="1" noResize="1" noEditPoints="1" noAdjustHandles="1" noChangeArrowheads="1" noChangeShapeType="1"/>
            </p:cNvSpPr>
            <p:nvPr/>
          </p:nvSpPr>
          <p:spPr>
            <a:xfrm>
              <a:off x="8596859" y="2514600"/>
              <a:ext cx="1828800" cy="1828800"/>
            </a:xfrm>
            <a:prstGeom prst="ellipse">
              <a:avLst/>
            </a:prstGeom>
            <a:solidFill>
              <a:srgbClr val="B2BF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11CEF6E-E776-4CD3-F0C0-F33DC7933DD8}"/>
              </a:ext>
            </a:extLst>
          </p:cNvPr>
          <p:cNvSpPr>
            <a:spLocks noGrp="1"/>
          </p:cNvSpPr>
          <p:nvPr>
            <p:ph type="title"/>
          </p:nvPr>
        </p:nvSpPr>
        <p:spPr/>
        <p:txBody>
          <a:bodyPr>
            <a:noAutofit/>
          </a:bodyPr>
          <a:lstStyle/>
          <a:p>
            <a:r>
              <a:rPr lang="en-US"/>
              <a:t>Meet The Team</a:t>
            </a:r>
          </a:p>
        </p:txBody>
      </p:sp>
      <p:sp>
        <p:nvSpPr>
          <p:cNvPr id="11" name="TextBox 10">
            <a:extLst>
              <a:ext uri="{FF2B5EF4-FFF2-40B4-BE49-F238E27FC236}">
                <a16:creationId xmlns:a16="http://schemas.microsoft.com/office/drawing/2014/main" id="{E853466E-95DC-BC18-53AB-8D3E56836498}"/>
              </a:ext>
            </a:extLst>
          </p:cNvPr>
          <p:cNvSpPr txBox="1">
            <a:spLocks/>
          </p:cNvSpPr>
          <p:nvPr/>
        </p:nvSpPr>
        <p:spPr>
          <a:xfrm>
            <a:off x="570917" y="4590860"/>
            <a:ext cx="1828800" cy="830997"/>
          </a:xfrm>
          <a:prstGeom prst="rect">
            <a:avLst/>
          </a:prstGeom>
          <a:noFill/>
        </p:spPr>
        <p:txBody>
          <a:bodyPr wrap="square" rtlCol="0">
            <a:spAutoFit/>
          </a:bodyPr>
          <a:lstStyle/>
          <a:p>
            <a:pPr algn="ctr"/>
            <a:r>
              <a:rPr lang="en-US" sz="2400" i="1">
                <a:solidFill>
                  <a:srgbClr val="67A478"/>
                </a:solidFill>
                <a:latin typeface="+mj-lt"/>
              </a:rPr>
              <a:t>John Hocknell</a:t>
            </a:r>
          </a:p>
        </p:txBody>
      </p:sp>
      <p:sp>
        <p:nvSpPr>
          <p:cNvPr id="12" name="TextBox 11">
            <a:extLst>
              <a:ext uri="{FF2B5EF4-FFF2-40B4-BE49-F238E27FC236}">
                <a16:creationId xmlns:a16="http://schemas.microsoft.com/office/drawing/2014/main" id="{F8D2C935-BD03-C5CD-5C0A-AD84D3BA76DD}"/>
              </a:ext>
            </a:extLst>
          </p:cNvPr>
          <p:cNvSpPr txBox="1">
            <a:spLocks/>
          </p:cNvSpPr>
          <p:nvPr/>
        </p:nvSpPr>
        <p:spPr>
          <a:xfrm>
            <a:off x="3186269" y="4590860"/>
            <a:ext cx="1828800" cy="830997"/>
          </a:xfrm>
          <a:prstGeom prst="rect">
            <a:avLst/>
          </a:prstGeom>
          <a:noFill/>
        </p:spPr>
        <p:txBody>
          <a:bodyPr wrap="square" rtlCol="0">
            <a:spAutoFit/>
          </a:bodyPr>
          <a:lstStyle/>
          <a:p>
            <a:pPr algn="ctr"/>
            <a:r>
              <a:rPr lang="en-US" sz="2400" i="1">
                <a:solidFill>
                  <a:srgbClr val="67A478"/>
                </a:solidFill>
                <a:latin typeface="+mj-lt"/>
              </a:rPr>
              <a:t>Ikram </a:t>
            </a:r>
          </a:p>
          <a:p>
            <a:pPr algn="ctr"/>
            <a:r>
              <a:rPr lang="en-US" sz="2400" i="1">
                <a:solidFill>
                  <a:srgbClr val="67A478"/>
                </a:solidFill>
                <a:latin typeface="+mj-lt"/>
              </a:rPr>
              <a:t>Morso</a:t>
            </a:r>
          </a:p>
        </p:txBody>
      </p:sp>
      <p:sp>
        <p:nvSpPr>
          <p:cNvPr id="13" name="TextBox 12">
            <a:extLst>
              <a:ext uri="{FF2B5EF4-FFF2-40B4-BE49-F238E27FC236}">
                <a16:creationId xmlns:a16="http://schemas.microsoft.com/office/drawing/2014/main" id="{7E6492BB-F7B5-9028-40D4-84B799096A03}"/>
              </a:ext>
            </a:extLst>
          </p:cNvPr>
          <p:cNvSpPr txBox="1">
            <a:spLocks/>
          </p:cNvSpPr>
          <p:nvPr/>
        </p:nvSpPr>
        <p:spPr>
          <a:xfrm>
            <a:off x="5806703" y="4590860"/>
            <a:ext cx="1828800" cy="830997"/>
          </a:xfrm>
          <a:prstGeom prst="rect">
            <a:avLst/>
          </a:prstGeom>
          <a:noFill/>
        </p:spPr>
        <p:txBody>
          <a:bodyPr wrap="square" rtlCol="0">
            <a:spAutoFit/>
          </a:bodyPr>
          <a:lstStyle/>
          <a:p>
            <a:pPr algn="ctr"/>
            <a:r>
              <a:rPr lang="en-US" sz="2400" i="1">
                <a:solidFill>
                  <a:srgbClr val="67A478"/>
                </a:solidFill>
                <a:latin typeface="+mj-lt"/>
              </a:rPr>
              <a:t>Jack</a:t>
            </a:r>
          </a:p>
          <a:p>
            <a:pPr algn="ctr"/>
            <a:r>
              <a:rPr lang="en-US" sz="2400" i="1">
                <a:solidFill>
                  <a:srgbClr val="67A478"/>
                </a:solidFill>
                <a:latin typeface="+mj-lt"/>
              </a:rPr>
              <a:t>Graziano</a:t>
            </a:r>
          </a:p>
        </p:txBody>
      </p:sp>
      <p:sp>
        <p:nvSpPr>
          <p:cNvPr id="14" name="TextBox 13">
            <a:extLst>
              <a:ext uri="{FF2B5EF4-FFF2-40B4-BE49-F238E27FC236}">
                <a16:creationId xmlns:a16="http://schemas.microsoft.com/office/drawing/2014/main" id="{5E29B981-CA42-E5AE-4BD8-031C9A0324C1}"/>
              </a:ext>
            </a:extLst>
          </p:cNvPr>
          <p:cNvSpPr txBox="1">
            <a:spLocks/>
          </p:cNvSpPr>
          <p:nvPr/>
        </p:nvSpPr>
        <p:spPr>
          <a:xfrm>
            <a:off x="8424597" y="4590860"/>
            <a:ext cx="1828800" cy="830997"/>
          </a:xfrm>
          <a:prstGeom prst="rect">
            <a:avLst/>
          </a:prstGeom>
          <a:noFill/>
        </p:spPr>
        <p:txBody>
          <a:bodyPr wrap="square" rtlCol="0">
            <a:spAutoFit/>
          </a:bodyPr>
          <a:lstStyle/>
          <a:p>
            <a:pPr algn="ctr"/>
            <a:r>
              <a:rPr lang="en-US" sz="2400" i="1">
                <a:solidFill>
                  <a:srgbClr val="67A478"/>
                </a:solidFill>
                <a:latin typeface="+mj-lt"/>
              </a:rPr>
              <a:t>Kayla</a:t>
            </a:r>
          </a:p>
          <a:p>
            <a:pPr algn="ctr"/>
            <a:r>
              <a:rPr lang="en-US" sz="2400" i="1">
                <a:solidFill>
                  <a:srgbClr val="67A478"/>
                </a:solidFill>
                <a:latin typeface="+mj-lt"/>
              </a:rPr>
              <a:t>Paramore</a:t>
            </a:r>
          </a:p>
        </p:txBody>
      </p:sp>
      <p:sp>
        <p:nvSpPr>
          <p:cNvPr id="9" name="Oval 8">
            <a:extLst>
              <a:ext uri="{FF2B5EF4-FFF2-40B4-BE49-F238E27FC236}">
                <a16:creationId xmlns:a16="http://schemas.microsoft.com/office/drawing/2014/main" id="{9293CB64-FEAE-2E22-60EE-BD036BE06A64}"/>
              </a:ext>
            </a:extLst>
          </p:cNvPr>
          <p:cNvSpPr>
            <a:spLocks/>
          </p:cNvSpPr>
          <p:nvPr/>
        </p:nvSpPr>
        <p:spPr>
          <a:xfrm>
            <a:off x="570917" y="2343160"/>
            <a:ext cx="1828800" cy="1828800"/>
          </a:xfrm>
          <a:prstGeom prst="ellipse">
            <a:avLst/>
          </a:prstGeom>
          <a:blipFill dpi="0" rotWithShape="1">
            <a:blip r:embed="rId3">
              <a:extLst>
                <a:ext uri="{28A0092B-C50C-407E-A947-70E740481C1C}">
                  <a14:useLocalDpi xmlns:a14="http://schemas.microsoft.com/office/drawing/2010/main" val="0"/>
                </a:ext>
              </a:extLst>
            </a:blip>
            <a:srcRect/>
            <a:stretch>
              <a:fillRect b="-3333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D03D9F-8998-932F-3CFB-55ED001DED0B}"/>
              </a:ext>
            </a:extLst>
          </p:cNvPr>
          <p:cNvSpPr>
            <a:spLocks/>
          </p:cNvSpPr>
          <p:nvPr/>
        </p:nvSpPr>
        <p:spPr>
          <a:xfrm>
            <a:off x="5806703" y="2343160"/>
            <a:ext cx="1828800" cy="1828800"/>
          </a:xfrm>
          <a:prstGeom prst="ellipse">
            <a:avLst/>
          </a:prstGeom>
          <a:blipFill dpi="0" rotWithShape="1">
            <a:blip r:embed="rId4">
              <a:extLst>
                <a:ext uri="{28A0092B-C50C-407E-A947-70E740481C1C}">
                  <a14:useLocalDpi xmlns:a14="http://schemas.microsoft.com/office/drawing/2010/main" val="0"/>
                </a:ext>
              </a:extLst>
            </a:blip>
            <a:srcRect/>
            <a:stretch>
              <a:fillRect t="-799" b="-7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D15AEF-0ADB-E94F-F190-358B471B706B}"/>
              </a:ext>
            </a:extLst>
          </p:cNvPr>
          <p:cNvSpPr>
            <a:spLocks/>
          </p:cNvSpPr>
          <p:nvPr/>
        </p:nvSpPr>
        <p:spPr>
          <a:xfrm>
            <a:off x="3186269" y="2343160"/>
            <a:ext cx="1828800" cy="1828800"/>
          </a:xfrm>
          <a:prstGeom prst="ellipse">
            <a:avLst/>
          </a:prstGeom>
          <a:blipFill dpi="0" rotWithShape="1">
            <a:blip r:embed="rId5">
              <a:extLst>
                <a:ext uri="{28A0092B-C50C-407E-A947-70E740481C1C}">
                  <a14:useLocalDpi xmlns:a14="http://schemas.microsoft.com/office/drawing/2010/main" val="0"/>
                </a:ext>
              </a:extLst>
            </a:blip>
            <a:srcRect/>
            <a:stretch>
              <a:fillRect l="-1869" r="-186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E3BD1F2-A4CD-F703-BE16-D001BD27906B}"/>
              </a:ext>
            </a:extLst>
          </p:cNvPr>
          <p:cNvSpPr>
            <a:spLocks/>
          </p:cNvSpPr>
          <p:nvPr/>
        </p:nvSpPr>
        <p:spPr>
          <a:xfrm>
            <a:off x="8424597" y="2343160"/>
            <a:ext cx="1828800" cy="1828800"/>
          </a:xfrm>
          <a:prstGeom prst="ellipse">
            <a:avLst/>
          </a:prstGeom>
          <a:blipFill dpi="0" rotWithShape="1">
            <a:blip r:embed="rId6">
              <a:extLst>
                <a:ext uri="{28A0092B-C50C-407E-A947-70E740481C1C}">
                  <a14:useLocalDpi xmlns:a14="http://schemas.microsoft.com/office/drawing/2010/main" val="0"/>
                </a:ext>
              </a:extLst>
            </a:blip>
            <a:srcRect/>
            <a:stretch>
              <a:fillRect t="-12500" b="-125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5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0E29-85DD-6163-CACF-F19CEFB43639}"/>
              </a:ext>
            </a:extLst>
          </p:cNvPr>
          <p:cNvSpPr>
            <a:spLocks noGrp="1"/>
          </p:cNvSpPr>
          <p:nvPr>
            <p:ph type="title"/>
          </p:nvPr>
        </p:nvSpPr>
        <p:spPr/>
        <p:txBody>
          <a:bodyPr/>
          <a:lstStyle/>
          <a:p>
            <a:r>
              <a:rPr lang="en-US"/>
              <a:t>Results | Pixel vs Mean Analysis</a:t>
            </a:r>
          </a:p>
        </p:txBody>
      </p:sp>
      <p:sp>
        <p:nvSpPr>
          <p:cNvPr id="5" name="TextBox 51">
            <a:extLst>
              <a:ext uri="{FF2B5EF4-FFF2-40B4-BE49-F238E27FC236}">
                <a16:creationId xmlns:a16="http://schemas.microsoft.com/office/drawing/2014/main" id="{CEB65546-8988-55A4-AA47-767A773696C8}"/>
              </a:ext>
            </a:extLst>
          </p:cNvPr>
          <p:cNvSpPr txBox="1"/>
          <p:nvPr/>
        </p:nvSpPr>
        <p:spPr>
          <a:xfrm>
            <a:off x="3486502" y="6078658"/>
            <a:ext cx="4496141" cy="5078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err="1">
                <a:solidFill>
                  <a:schemeClr val="tx1">
                    <a:lumMod val="75000"/>
                    <a:lumOff val="25000"/>
                  </a:schemeClr>
                </a:solidFill>
                <a:latin typeface="+mj-lt"/>
              </a:rPr>
              <a:t>Basemap</a:t>
            </a:r>
            <a:r>
              <a:rPr lang="en-US" sz="900">
                <a:solidFill>
                  <a:schemeClr val="tx1">
                    <a:lumMod val="75000"/>
                    <a:lumOff val="25000"/>
                  </a:schemeClr>
                </a:solidFill>
                <a:latin typeface="+mj-lt"/>
              </a:rPr>
              <a:t> Credits: </a:t>
            </a:r>
            <a:r>
              <a:rPr lang="en-US" sz="900">
                <a:solidFill>
                  <a:schemeClr val="tx1">
                    <a:lumMod val="75000"/>
                    <a:lumOff val="25000"/>
                  </a:schemeClr>
                </a:solidFill>
                <a:latin typeface="Century Gothic"/>
                <a:ea typeface="+mn-lt"/>
                <a:cs typeface="+mn-lt"/>
              </a:rPr>
              <a:t>NYC </a:t>
            </a:r>
            <a:r>
              <a:rPr lang="en-US" sz="900" err="1">
                <a:solidFill>
                  <a:schemeClr val="tx1">
                    <a:lumMod val="75000"/>
                    <a:lumOff val="25000"/>
                  </a:schemeClr>
                </a:solidFill>
                <a:latin typeface="Century Gothic"/>
                <a:ea typeface="+mn-lt"/>
                <a:cs typeface="+mn-lt"/>
              </a:rPr>
              <a:t>OpenData</a:t>
            </a:r>
            <a:r>
              <a:rPr lang="en-US" sz="900">
                <a:solidFill>
                  <a:schemeClr val="tx1">
                    <a:lumMod val="75000"/>
                    <a:lumOff val="25000"/>
                  </a:schemeClr>
                </a:solidFill>
                <a:latin typeface="Century Gothic"/>
                <a:ea typeface="+mn-lt"/>
                <a:cs typeface="+mn-lt"/>
              </a:rPr>
              <a:t>, New Jersey Office of GIS, Esri, TomTom, Garmin, </a:t>
            </a:r>
            <a:r>
              <a:rPr lang="en-US" sz="900" err="1">
                <a:solidFill>
                  <a:schemeClr val="tx1">
                    <a:lumMod val="75000"/>
                    <a:lumOff val="25000"/>
                  </a:schemeClr>
                </a:solidFill>
                <a:latin typeface="Century Gothic"/>
                <a:ea typeface="+mn-lt"/>
                <a:cs typeface="+mn-lt"/>
              </a:rPr>
              <a:t>SafeGraph</a:t>
            </a:r>
            <a:r>
              <a:rPr lang="en-US" sz="900">
                <a:solidFill>
                  <a:schemeClr val="tx1">
                    <a:lumMod val="75000"/>
                    <a:lumOff val="25000"/>
                  </a:schemeClr>
                </a:solidFill>
                <a:latin typeface="Century Gothic"/>
                <a:ea typeface="+mn-lt"/>
                <a:cs typeface="+mn-lt"/>
              </a:rPr>
              <a:t>, </a:t>
            </a:r>
            <a:r>
              <a:rPr lang="en-US" sz="900" err="1">
                <a:solidFill>
                  <a:schemeClr val="tx1">
                    <a:lumMod val="75000"/>
                    <a:lumOff val="25000"/>
                  </a:schemeClr>
                </a:solidFill>
                <a:latin typeface="Century Gothic"/>
                <a:ea typeface="+mn-lt"/>
                <a:cs typeface="+mn-lt"/>
              </a:rPr>
              <a:t>GeoTechnologies</a:t>
            </a:r>
            <a:r>
              <a:rPr lang="en-US" sz="900">
                <a:solidFill>
                  <a:schemeClr val="tx1">
                    <a:lumMod val="75000"/>
                    <a:lumOff val="25000"/>
                  </a:schemeClr>
                </a:solidFill>
                <a:latin typeface="Century Gothic"/>
                <a:ea typeface="+mn-lt"/>
                <a:cs typeface="+mn-lt"/>
              </a:rPr>
              <a:t>, Inc, METI/NASA, USGS, EPA, NPS, US Census Bureau, USDA, USFWS,</a:t>
            </a:r>
            <a:endParaRPr lang="en-US" sz="900">
              <a:solidFill>
                <a:schemeClr val="tx1">
                  <a:lumMod val="75000"/>
                  <a:lumOff val="25000"/>
                </a:schemeClr>
              </a:solidFill>
              <a:latin typeface="Century Gothic"/>
            </a:endParaRPr>
          </a:p>
        </p:txBody>
      </p:sp>
      <p:sp>
        <p:nvSpPr>
          <p:cNvPr id="10" name="Arrow: Pentagon 9">
            <a:extLst>
              <a:ext uri="{FF2B5EF4-FFF2-40B4-BE49-F238E27FC236}">
                <a16:creationId xmlns:a16="http://schemas.microsoft.com/office/drawing/2014/main" id="{C2C7B531-BAC1-5C61-5539-249B331E3255}"/>
              </a:ext>
            </a:extLst>
          </p:cNvPr>
          <p:cNvSpPr/>
          <p:nvPr/>
        </p:nvSpPr>
        <p:spPr>
          <a:xfrm>
            <a:off x="538131" y="2977475"/>
            <a:ext cx="2808209" cy="1611391"/>
          </a:xfrm>
          <a:prstGeom prst="homePlate">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2000" baseline="0">
                <a:solidFill>
                  <a:schemeClr val="tx1"/>
                </a:solidFill>
                <a:latin typeface="Century Gothic"/>
              </a:rPr>
              <a:t>Analyzing GIS data temporally by pixel </a:t>
            </a:r>
            <a:r>
              <a:rPr lang="en-US" sz="2000">
                <a:solidFill>
                  <a:schemeClr val="tx1"/>
                </a:solidFill>
                <a:latin typeface="Century Gothic"/>
              </a:rPr>
              <a:t>level analysis</a:t>
            </a:r>
            <a:r>
              <a:rPr lang="en-US" sz="2000">
                <a:latin typeface="Century Gothic"/>
                <a:ea typeface="Century Gothic"/>
                <a:cs typeface="Century Gothic"/>
              </a:rPr>
              <a:t>​</a:t>
            </a:r>
            <a:endParaRPr lang="en-US" sz="2000"/>
          </a:p>
        </p:txBody>
      </p:sp>
      <p:sp>
        <p:nvSpPr>
          <p:cNvPr id="11" name="Arrow: Chevron 10">
            <a:extLst>
              <a:ext uri="{FF2B5EF4-FFF2-40B4-BE49-F238E27FC236}">
                <a16:creationId xmlns:a16="http://schemas.microsoft.com/office/drawing/2014/main" id="{880604F9-9346-799D-6C7B-9EE5D78FD0D7}"/>
              </a:ext>
            </a:extLst>
          </p:cNvPr>
          <p:cNvSpPr/>
          <p:nvPr/>
        </p:nvSpPr>
        <p:spPr>
          <a:xfrm>
            <a:off x="8216270" y="3036374"/>
            <a:ext cx="785446" cy="914400"/>
          </a:xfrm>
          <a:prstGeom prst="chevr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5263A360-F16D-C3CD-A55C-C3720F820CA3}"/>
              </a:ext>
            </a:extLst>
          </p:cNvPr>
          <p:cNvSpPr txBox="1"/>
          <p:nvPr/>
        </p:nvSpPr>
        <p:spPr>
          <a:xfrm>
            <a:off x="9044054" y="2940452"/>
            <a:ext cx="298032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mj-lt"/>
              </a:rPr>
              <a:t>P</a:t>
            </a:r>
            <a:r>
              <a:rPr lang="en-US" sz="2000">
                <a:latin typeface="+mj-lt"/>
              </a:rPr>
              <a:t>rovide more details about the spatial variability: </a:t>
            </a:r>
            <a:endParaRPr lang="en-US">
              <a:latin typeface="+mj-lt"/>
            </a:endParaRPr>
          </a:p>
          <a:p>
            <a:pPr algn="ctr"/>
            <a:r>
              <a:rPr lang="en-US" sz="2000">
                <a:latin typeface="+mj-lt"/>
              </a:rPr>
              <a:t>                   </a:t>
            </a:r>
          </a:p>
          <a:p>
            <a:pPr algn="ctr"/>
            <a:r>
              <a:rPr lang="en-US" sz="2000" b="1">
                <a:latin typeface="+mj-lt"/>
              </a:rPr>
              <a:t>30 m x 30 m</a:t>
            </a:r>
            <a:endParaRPr lang="en-US" b="1">
              <a:latin typeface="+mj-lt"/>
            </a:endParaRPr>
          </a:p>
        </p:txBody>
      </p:sp>
      <p:pic>
        <p:nvPicPr>
          <p:cNvPr id="3074" name="Picture 2" descr="A map of a city&#10;&#10;Description automatically generated">
            <a:extLst>
              <a:ext uri="{FF2B5EF4-FFF2-40B4-BE49-F238E27FC236}">
                <a16:creationId xmlns:a16="http://schemas.microsoft.com/office/drawing/2014/main" id="{9A00F772-DD59-9E55-402C-D9CDA2BCB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502" y="1242950"/>
            <a:ext cx="4708099" cy="4835708"/>
          </a:xfrm>
          <a:prstGeom prst="rect">
            <a:avLst/>
          </a:prstGeom>
          <a:noFill/>
          <a:extLst>
            <a:ext uri="{909E8E84-426E-40DD-AFC4-6F175D3DCCD1}">
              <a14:hiddenFill xmlns:a14="http://schemas.microsoft.com/office/drawing/2010/main">
                <a:solidFill>
                  <a:srgbClr val="FFFFFF"/>
                </a:solidFill>
              </a14:hiddenFill>
            </a:ext>
          </a:extLst>
        </p:spPr>
      </p:pic>
      <p:sp>
        <p:nvSpPr>
          <p:cNvPr id="14" name="Isosceles Triangle 13">
            <a:extLst>
              <a:ext uri="{FF2B5EF4-FFF2-40B4-BE49-F238E27FC236}">
                <a16:creationId xmlns:a16="http://schemas.microsoft.com/office/drawing/2014/main" id="{2BD388B9-1D37-7F4E-A837-62C7862D7711}"/>
              </a:ext>
            </a:extLst>
          </p:cNvPr>
          <p:cNvSpPr/>
          <p:nvPr/>
        </p:nvSpPr>
        <p:spPr>
          <a:xfrm>
            <a:off x="7333710" y="4886021"/>
            <a:ext cx="88709" cy="220142"/>
          </a:xfrm>
          <a:prstGeom prst="triangle">
            <a:avLst>
              <a:gd name="adj" fmla="val 55208"/>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0DF867C4-1881-3179-6D9C-AF572F76EE3C}"/>
              </a:ext>
            </a:extLst>
          </p:cNvPr>
          <p:cNvSpPr txBox="1"/>
          <p:nvPr/>
        </p:nvSpPr>
        <p:spPr>
          <a:xfrm>
            <a:off x="7255539" y="5077791"/>
            <a:ext cx="245286" cy="307777"/>
          </a:xfrm>
          <a:prstGeom prst="rect">
            <a:avLst/>
          </a:prstGeom>
          <a:noFill/>
        </p:spPr>
        <p:txBody>
          <a:bodyPr wrap="square" rtlCol="0">
            <a:spAutoFit/>
          </a:bodyPr>
          <a:lstStyle/>
          <a:p>
            <a:pPr algn="ctr"/>
            <a:r>
              <a:rPr lang="en-US" sz="1400">
                <a:solidFill>
                  <a:schemeClr val="tx1">
                    <a:lumMod val="75000"/>
                    <a:lumOff val="25000"/>
                  </a:schemeClr>
                </a:solidFill>
                <a:latin typeface="+mj-lt"/>
              </a:rPr>
              <a:t>N</a:t>
            </a:r>
          </a:p>
        </p:txBody>
      </p:sp>
      <p:sp>
        <p:nvSpPr>
          <p:cNvPr id="16" name="TextBox 31">
            <a:extLst>
              <a:ext uri="{FF2B5EF4-FFF2-40B4-BE49-F238E27FC236}">
                <a16:creationId xmlns:a16="http://schemas.microsoft.com/office/drawing/2014/main" id="{45DB55FF-0ADC-F77F-14F6-C832D61DA3ED}"/>
              </a:ext>
            </a:extLst>
          </p:cNvPr>
          <p:cNvSpPr txBox="1"/>
          <p:nvPr/>
        </p:nvSpPr>
        <p:spPr>
          <a:xfrm>
            <a:off x="7129171" y="5687558"/>
            <a:ext cx="734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1km</a:t>
            </a:r>
          </a:p>
        </p:txBody>
      </p:sp>
      <p:sp>
        <p:nvSpPr>
          <p:cNvPr id="17" name="TextBox 36">
            <a:extLst>
              <a:ext uri="{FF2B5EF4-FFF2-40B4-BE49-F238E27FC236}">
                <a16:creationId xmlns:a16="http://schemas.microsoft.com/office/drawing/2014/main" id="{35065FA3-46B0-F2CB-547D-82F5A7A33207}"/>
              </a:ext>
            </a:extLst>
          </p:cNvPr>
          <p:cNvSpPr txBox="1"/>
          <p:nvPr/>
        </p:nvSpPr>
        <p:spPr>
          <a:xfrm>
            <a:off x="6549922" y="5711004"/>
            <a:ext cx="734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0.5</a:t>
            </a:r>
          </a:p>
        </p:txBody>
      </p:sp>
      <p:sp>
        <p:nvSpPr>
          <p:cNvPr id="18" name="TextBox 38">
            <a:extLst>
              <a:ext uri="{FF2B5EF4-FFF2-40B4-BE49-F238E27FC236}">
                <a16:creationId xmlns:a16="http://schemas.microsoft.com/office/drawing/2014/main" id="{F6BC3435-2ED2-CB45-5B58-ACEE58E9DAEF}"/>
              </a:ext>
            </a:extLst>
          </p:cNvPr>
          <p:cNvSpPr txBox="1"/>
          <p:nvPr/>
        </p:nvSpPr>
        <p:spPr>
          <a:xfrm>
            <a:off x="6088160" y="5711004"/>
            <a:ext cx="42114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a:t>
            </a:r>
          </a:p>
        </p:txBody>
      </p:sp>
    </p:spTree>
    <p:extLst>
      <p:ext uri="{BB962C8B-B14F-4D97-AF65-F5344CB8AC3E}">
        <p14:creationId xmlns:p14="http://schemas.microsoft.com/office/powerpoint/2010/main" val="29976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9F68-4F85-3CF4-CAB2-C900B0F3437F}"/>
              </a:ext>
            </a:extLst>
          </p:cNvPr>
          <p:cNvSpPr>
            <a:spLocks noGrp="1"/>
          </p:cNvSpPr>
          <p:nvPr>
            <p:ph type="title"/>
          </p:nvPr>
        </p:nvSpPr>
        <p:spPr/>
        <p:txBody>
          <a:bodyPr/>
          <a:lstStyle/>
          <a:p>
            <a:r>
              <a:rPr lang="en-US" dirty="0"/>
              <a:t>Results | Pixel Level NDVI Detection</a:t>
            </a:r>
          </a:p>
        </p:txBody>
      </p:sp>
      <p:pic>
        <p:nvPicPr>
          <p:cNvPr id="23" name="Picture 22" descr="A screenshot of a graph&#10;&#10;Description automatically generated">
            <a:extLst>
              <a:ext uri="{FF2B5EF4-FFF2-40B4-BE49-F238E27FC236}">
                <a16:creationId xmlns:a16="http://schemas.microsoft.com/office/drawing/2014/main" id="{552EB967-992B-5DFF-A9C8-2C24EA41B0B3}"/>
              </a:ext>
            </a:extLst>
          </p:cNvPr>
          <p:cNvPicPr>
            <a:picLocks noChangeAspect="1"/>
          </p:cNvPicPr>
          <p:nvPr/>
        </p:nvPicPr>
        <p:blipFill rotWithShape="1">
          <a:blip r:embed="rId3"/>
          <a:srcRect l="1731" r="4105" b="-324"/>
          <a:stretch/>
        </p:blipFill>
        <p:spPr>
          <a:xfrm>
            <a:off x="710848" y="2900120"/>
            <a:ext cx="10855930" cy="1766192"/>
          </a:xfrm>
          <a:prstGeom prst="rect">
            <a:avLst/>
          </a:prstGeom>
        </p:spPr>
      </p:pic>
      <p:pic>
        <p:nvPicPr>
          <p:cNvPr id="24" name="Picture 23" descr="A green and yellow gradient&#10;&#10;Description automatically generated">
            <a:extLst>
              <a:ext uri="{FF2B5EF4-FFF2-40B4-BE49-F238E27FC236}">
                <a16:creationId xmlns:a16="http://schemas.microsoft.com/office/drawing/2014/main" id="{22093A6E-5626-C8A6-01FA-A43568562EB5}"/>
              </a:ext>
            </a:extLst>
          </p:cNvPr>
          <p:cNvPicPr>
            <a:picLocks noChangeAspect="1"/>
          </p:cNvPicPr>
          <p:nvPr/>
        </p:nvPicPr>
        <p:blipFill>
          <a:blip r:embed="rId4"/>
          <a:stretch>
            <a:fillRect/>
          </a:stretch>
        </p:blipFill>
        <p:spPr>
          <a:xfrm>
            <a:off x="11593986" y="3276839"/>
            <a:ext cx="252730" cy="1014730"/>
          </a:xfrm>
          <a:prstGeom prst="rect">
            <a:avLst/>
          </a:prstGeom>
        </p:spPr>
      </p:pic>
      <p:sp>
        <p:nvSpPr>
          <p:cNvPr id="25" name="TextBox 24">
            <a:extLst>
              <a:ext uri="{FF2B5EF4-FFF2-40B4-BE49-F238E27FC236}">
                <a16:creationId xmlns:a16="http://schemas.microsoft.com/office/drawing/2014/main" id="{09F42384-B11D-2A25-ABE3-CF135C5CBB56}"/>
              </a:ext>
            </a:extLst>
          </p:cNvPr>
          <p:cNvSpPr txBox="1"/>
          <p:nvPr/>
        </p:nvSpPr>
        <p:spPr>
          <a:xfrm>
            <a:off x="11751383" y="4140135"/>
            <a:ext cx="599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-0.6</a:t>
            </a:r>
          </a:p>
        </p:txBody>
      </p:sp>
      <p:sp>
        <p:nvSpPr>
          <p:cNvPr id="26" name="TextBox 25">
            <a:extLst>
              <a:ext uri="{FF2B5EF4-FFF2-40B4-BE49-F238E27FC236}">
                <a16:creationId xmlns:a16="http://schemas.microsoft.com/office/drawing/2014/main" id="{DF21E639-7803-F1FC-1C38-16421ADEBFCB}"/>
              </a:ext>
            </a:extLst>
          </p:cNvPr>
          <p:cNvSpPr txBox="1"/>
          <p:nvPr/>
        </p:nvSpPr>
        <p:spPr>
          <a:xfrm>
            <a:off x="11776783" y="3164775"/>
            <a:ext cx="5892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0.4</a:t>
            </a:r>
          </a:p>
        </p:txBody>
      </p:sp>
      <p:sp>
        <p:nvSpPr>
          <p:cNvPr id="27" name="TextBox 26">
            <a:extLst>
              <a:ext uri="{FF2B5EF4-FFF2-40B4-BE49-F238E27FC236}">
                <a16:creationId xmlns:a16="http://schemas.microsoft.com/office/drawing/2014/main" id="{A7067274-528F-14F7-DDDB-DED935976937}"/>
              </a:ext>
            </a:extLst>
          </p:cNvPr>
          <p:cNvSpPr txBox="1"/>
          <p:nvPr/>
        </p:nvSpPr>
        <p:spPr>
          <a:xfrm>
            <a:off x="11847903" y="3596575"/>
            <a:ext cx="2692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a:t>
            </a:r>
          </a:p>
        </p:txBody>
      </p:sp>
      <p:sp>
        <p:nvSpPr>
          <p:cNvPr id="28" name="TextBox 27">
            <a:extLst>
              <a:ext uri="{FF2B5EF4-FFF2-40B4-BE49-F238E27FC236}">
                <a16:creationId xmlns:a16="http://schemas.microsoft.com/office/drawing/2014/main" id="{8B31015C-F638-E964-270D-6685F32C696F}"/>
              </a:ext>
            </a:extLst>
          </p:cNvPr>
          <p:cNvSpPr txBox="1"/>
          <p:nvPr/>
        </p:nvSpPr>
        <p:spPr>
          <a:xfrm>
            <a:off x="544903" y="464813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2014</a:t>
            </a:r>
          </a:p>
        </p:txBody>
      </p:sp>
      <p:sp>
        <p:nvSpPr>
          <p:cNvPr id="29" name="TextBox 28">
            <a:extLst>
              <a:ext uri="{FF2B5EF4-FFF2-40B4-BE49-F238E27FC236}">
                <a16:creationId xmlns:a16="http://schemas.microsoft.com/office/drawing/2014/main" id="{8840DCF5-74F4-85A8-E464-AEC92FA2EF97}"/>
              </a:ext>
            </a:extLst>
          </p:cNvPr>
          <p:cNvSpPr txBox="1"/>
          <p:nvPr/>
        </p:nvSpPr>
        <p:spPr>
          <a:xfrm>
            <a:off x="2768380" y="464813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mj-lt"/>
              </a:rPr>
              <a:t>2016</a:t>
            </a:r>
          </a:p>
        </p:txBody>
      </p:sp>
      <p:sp>
        <p:nvSpPr>
          <p:cNvPr id="30" name="TextBox 29">
            <a:extLst>
              <a:ext uri="{FF2B5EF4-FFF2-40B4-BE49-F238E27FC236}">
                <a16:creationId xmlns:a16="http://schemas.microsoft.com/office/drawing/2014/main" id="{C5D25A58-C5A5-2114-BB9F-60B100BA3A95}"/>
              </a:ext>
            </a:extLst>
          </p:cNvPr>
          <p:cNvSpPr txBox="1"/>
          <p:nvPr/>
        </p:nvSpPr>
        <p:spPr>
          <a:xfrm>
            <a:off x="4934023" y="464813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2018</a:t>
            </a:r>
          </a:p>
        </p:txBody>
      </p:sp>
      <p:sp>
        <p:nvSpPr>
          <p:cNvPr id="31" name="TextBox 30">
            <a:extLst>
              <a:ext uri="{FF2B5EF4-FFF2-40B4-BE49-F238E27FC236}">
                <a16:creationId xmlns:a16="http://schemas.microsoft.com/office/drawing/2014/main" id="{DBF923CE-3822-5A69-3AA0-7755AA119176}"/>
              </a:ext>
            </a:extLst>
          </p:cNvPr>
          <p:cNvSpPr txBox="1"/>
          <p:nvPr/>
        </p:nvSpPr>
        <p:spPr>
          <a:xfrm>
            <a:off x="7038706" y="4667673"/>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2020</a:t>
            </a:r>
          </a:p>
        </p:txBody>
      </p:sp>
      <p:sp>
        <p:nvSpPr>
          <p:cNvPr id="32" name="TextBox 31">
            <a:extLst>
              <a:ext uri="{FF2B5EF4-FFF2-40B4-BE49-F238E27FC236}">
                <a16:creationId xmlns:a16="http://schemas.microsoft.com/office/drawing/2014/main" id="{5E511DF6-81B8-95EC-E922-AAEC4409F7D7}"/>
              </a:ext>
            </a:extLst>
          </p:cNvPr>
          <p:cNvSpPr txBox="1"/>
          <p:nvPr/>
        </p:nvSpPr>
        <p:spPr>
          <a:xfrm>
            <a:off x="9320017" y="4648135"/>
            <a:ext cx="645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2022</a:t>
            </a:r>
          </a:p>
        </p:txBody>
      </p:sp>
      <p:sp>
        <p:nvSpPr>
          <p:cNvPr id="33" name="TextBox 32">
            <a:extLst>
              <a:ext uri="{FF2B5EF4-FFF2-40B4-BE49-F238E27FC236}">
                <a16:creationId xmlns:a16="http://schemas.microsoft.com/office/drawing/2014/main" id="{43F4E8F8-D2D9-51DA-105E-C702CC4A6A15}"/>
              </a:ext>
            </a:extLst>
          </p:cNvPr>
          <p:cNvSpPr txBox="1"/>
          <p:nvPr/>
        </p:nvSpPr>
        <p:spPr>
          <a:xfrm>
            <a:off x="5679440" y="5029941"/>
            <a:ext cx="833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mj-lt"/>
              </a:rPr>
              <a:t>Date</a:t>
            </a:r>
            <a:endParaRPr lang="en-US" dirty="0">
              <a:solidFill>
                <a:schemeClr val="tx1">
                  <a:lumMod val="75000"/>
                  <a:lumOff val="25000"/>
                </a:schemeClr>
              </a:solidFill>
              <a:latin typeface="+mj-lt"/>
            </a:endParaRPr>
          </a:p>
        </p:txBody>
      </p:sp>
      <p:sp>
        <p:nvSpPr>
          <p:cNvPr id="34" name="TextBox 33">
            <a:extLst>
              <a:ext uri="{FF2B5EF4-FFF2-40B4-BE49-F238E27FC236}">
                <a16:creationId xmlns:a16="http://schemas.microsoft.com/office/drawing/2014/main" id="{228C10D5-26CB-14BC-D11E-F21E3B55CE4E}"/>
              </a:ext>
            </a:extLst>
          </p:cNvPr>
          <p:cNvSpPr txBox="1"/>
          <p:nvPr/>
        </p:nvSpPr>
        <p:spPr>
          <a:xfrm rot="-5400000">
            <a:off x="-871569" y="3562082"/>
            <a:ext cx="211246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mj-lt"/>
              </a:rPr>
              <a:t>Change in NDVI</a:t>
            </a:r>
            <a:endParaRPr lang="en-US">
              <a:solidFill>
                <a:schemeClr val="tx1">
                  <a:lumMod val="75000"/>
                  <a:lumOff val="25000"/>
                </a:schemeClr>
              </a:solidFill>
              <a:latin typeface="+mj-lt"/>
            </a:endParaRPr>
          </a:p>
        </p:txBody>
      </p:sp>
      <p:sp>
        <p:nvSpPr>
          <p:cNvPr id="36" name="TextBox 35">
            <a:extLst>
              <a:ext uri="{FF2B5EF4-FFF2-40B4-BE49-F238E27FC236}">
                <a16:creationId xmlns:a16="http://schemas.microsoft.com/office/drawing/2014/main" id="{E4E1BFE0-FE8C-0F7D-B0DC-80E9213902F0}"/>
              </a:ext>
            </a:extLst>
          </p:cNvPr>
          <p:cNvSpPr txBox="1"/>
          <p:nvPr/>
        </p:nvSpPr>
        <p:spPr>
          <a:xfrm>
            <a:off x="605056" y="2556253"/>
            <a:ext cx="85750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mj-lt"/>
              </a:rPr>
              <a:t>Pixel Level NDVI Change Detection (April – September)</a:t>
            </a:r>
          </a:p>
        </p:txBody>
      </p:sp>
      <p:sp>
        <p:nvSpPr>
          <p:cNvPr id="37" name="TextBox 36">
            <a:extLst>
              <a:ext uri="{FF2B5EF4-FFF2-40B4-BE49-F238E27FC236}">
                <a16:creationId xmlns:a16="http://schemas.microsoft.com/office/drawing/2014/main" id="{E200D565-2029-9A00-AC8E-EB1D86FC035D}"/>
              </a:ext>
            </a:extLst>
          </p:cNvPr>
          <p:cNvSpPr txBox="1"/>
          <p:nvPr/>
        </p:nvSpPr>
        <p:spPr>
          <a:xfrm>
            <a:off x="397293" y="3474655"/>
            <a:ext cx="2692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a:t>
            </a:r>
          </a:p>
        </p:txBody>
      </p:sp>
      <p:sp>
        <p:nvSpPr>
          <p:cNvPr id="40" name="TextBox 39">
            <a:extLst>
              <a:ext uri="{FF2B5EF4-FFF2-40B4-BE49-F238E27FC236}">
                <a16:creationId xmlns:a16="http://schemas.microsoft.com/office/drawing/2014/main" id="{A04D50A6-033A-D9C8-7E3B-8371868CA5B0}"/>
              </a:ext>
            </a:extLst>
          </p:cNvPr>
          <p:cNvSpPr txBox="1"/>
          <p:nvPr/>
        </p:nvSpPr>
        <p:spPr>
          <a:xfrm>
            <a:off x="298233" y="2854895"/>
            <a:ext cx="4673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0.4</a:t>
            </a:r>
          </a:p>
        </p:txBody>
      </p:sp>
      <p:sp>
        <p:nvSpPr>
          <p:cNvPr id="41" name="TextBox 40">
            <a:extLst>
              <a:ext uri="{FF2B5EF4-FFF2-40B4-BE49-F238E27FC236}">
                <a16:creationId xmlns:a16="http://schemas.microsoft.com/office/drawing/2014/main" id="{AA4820EC-DD74-39F8-24EA-6A666EAA4301}"/>
              </a:ext>
            </a:extLst>
          </p:cNvPr>
          <p:cNvSpPr txBox="1"/>
          <p:nvPr/>
        </p:nvSpPr>
        <p:spPr>
          <a:xfrm>
            <a:off x="254764" y="4140135"/>
            <a:ext cx="5542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-0.4</a:t>
            </a:r>
          </a:p>
        </p:txBody>
      </p:sp>
    </p:spTree>
    <p:extLst>
      <p:ext uri="{BB962C8B-B14F-4D97-AF65-F5344CB8AC3E}">
        <p14:creationId xmlns:p14="http://schemas.microsoft.com/office/powerpoint/2010/main" val="2343405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0744-46C7-B03F-ED89-B5D32E99AB40}"/>
              </a:ext>
            </a:extLst>
          </p:cNvPr>
          <p:cNvSpPr>
            <a:spLocks noGrp="1"/>
          </p:cNvSpPr>
          <p:nvPr>
            <p:ph type="title"/>
          </p:nvPr>
        </p:nvSpPr>
        <p:spPr/>
        <p:txBody>
          <a:bodyPr vert="horz" lIns="91440" tIns="45720" rIns="91440" bIns="45720" rtlCol="0" anchor="ctr">
            <a:noAutofit/>
          </a:bodyPr>
          <a:lstStyle/>
          <a:p>
            <a:br>
              <a:rPr lang="en-US"/>
            </a:br>
            <a:r>
              <a:rPr lang="en-US"/>
              <a:t>Results | Validation – Logistic Regression</a:t>
            </a:r>
            <a:endParaRPr lang="en-US" b="0"/>
          </a:p>
          <a:p>
            <a:endParaRPr lang="en-US">
              <a:solidFill>
                <a:srgbClr val="FFFFFF"/>
              </a:solidFill>
            </a:endParaRPr>
          </a:p>
        </p:txBody>
      </p:sp>
      <p:sp>
        <p:nvSpPr>
          <p:cNvPr id="4" name="Flowchart: Terminator 3">
            <a:extLst>
              <a:ext uri="{FF2B5EF4-FFF2-40B4-BE49-F238E27FC236}">
                <a16:creationId xmlns:a16="http://schemas.microsoft.com/office/drawing/2014/main" id="{786F2051-2304-2BDA-B5E4-3FA26BC0A9E6}"/>
              </a:ext>
            </a:extLst>
          </p:cNvPr>
          <p:cNvSpPr/>
          <p:nvPr/>
        </p:nvSpPr>
        <p:spPr>
          <a:xfrm>
            <a:off x="1005253" y="3572607"/>
            <a:ext cx="4865078" cy="1301261"/>
          </a:xfrm>
          <a:prstGeom prst="flowChartTerminator">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b="1" dirty="0">
              <a:solidFill>
                <a:schemeClr val="tx1">
                  <a:lumMod val="75000"/>
                  <a:lumOff val="25000"/>
                </a:schemeClr>
              </a:solidFill>
              <a:latin typeface="Century Gothic"/>
            </a:endParaRPr>
          </a:p>
        </p:txBody>
      </p:sp>
      <p:sp>
        <p:nvSpPr>
          <p:cNvPr id="5" name="Flowchart: Terminator 4">
            <a:extLst>
              <a:ext uri="{FF2B5EF4-FFF2-40B4-BE49-F238E27FC236}">
                <a16:creationId xmlns:a16="http://schemas.microsoft.com/office/drawing/2014/main" id="{2CC3376A-4885-228A-CF4F-512D8F954789}"/>
              </a:ext>
            </a:extLst>
          </p:cNvPr>
          <p:cNvSpPr/>
          <p:nvPr/>
        </p:nvSpPr>
        <p:spPr>
          <a:xfrm>
            <a:off x="1040422" y="5272452"/>
            <a:ext cx="5087816" cy="1266092"/>
          </a:xfrm>
          <a:prstGeom prst="flowChartTerminator">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dirty="0">
              <a:solidFill>
                <a:schemeClr val="tx1">
                  <a:lumMod val="75000"/>
                  <a:lumOff val="25000"/>
                </a:schemeClr>
              </a:solidFill>
            </a:endParaRPr>
          </a:p>
        </p:txBody>
      </p:sp>
      <p:sp>
        <p:nvSpPr>
          <p:cNvPr id="7" name="Rectangle 6">
            <a:extLst>
              <a:ext uri="{FF2B5EF4-FFF2-40B4-BE49-F238E27FC236}">
                <a16:creationId xmlns:a16="http://schemas.microsoft.com/office/drawing/2014/main" id="{39BB7D10-BEEF-25C5-5922-A560035B64F8}"/>
              </a:ext>
            </a:extLst>
          </p:cNvPr>
          <p:cNvSpPr/>
          <p:nvPr/>
        </p:nvSpPr>
        <p:spPr>
          <a:xfrm>
            <a:off x="5075011" y="1904066"/>
            <a:ext cx="996461" cy="48181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FE10F8-6FAA-7693-D183-FFDEE3191124}"/>
              </a:ext>
            </a:extLst>
          </p:cNvPr>
          <p:cNvSpPr/>
          <p:nvPr/>
        </p:nvSpPr>
        <p:spPr>
          <a:xfrm>
            <a:off x="5363932" y="3578953"/>
            <a:ext cx="1570891" cy="128953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lumMod val="75000"/>
                    <a:lumOff val="25000"/>
                  </a:schemeClr>
                </a:solidFill>
                <a:latin typeface="Century Gothic"/>
              </a:rPr>
              <a:t>0.47</a:t>
            </a:r>
          </a:p>
        </p:txBody>
      </p:sp>
      <p:sp>
        <p:nvSpPr>
          <p:cNvPr id="9" name="Rectangle 8">
            <a:extLst>
              <a:ext uri="{FF2B5EF4-FFF2-40B4-BE49-F238E27FC236}">
                <a16:creationId xmlns:a16="http://schemas.microsoft.com/office/drawing/2014/main" id="{B00AAEB2-094D-AE20-05DA-59606765E0A4}"/>
              </a:ext>
            </a:extLst>
          </p:cNvPr>
          <p:cNvSpPr/>
          <p:nvPr/>
        </p:nvSpPr>
        <p:spPr>
          <a:xfrm>
            <a:off x="5363930" y="5267075"/>
            <a:ext cx="1570891" cy="1277815"/>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lumMod val="75000"/>
                    <a:lumOff val="25000"/>
                  </a:schemeClr>
                </a:solidFill>
                <a:latin typeface="Century Gothic"/>
              </a:rPr>
              <a:t>0.67</a:t>
            </a:r>
          </a:p>
        </p:txBody>
      </p:sp>
      <p:sp>
        <p:nvSpPr>
          <p:cNvPr id="10" name="Rectangle 9">
            <a:extLst>
              <a:ext uri="{FF2B5EF4-FFF2-40B4-BE49-F238E27FC236}">
                <a16:creationId xmlns:a16="http://schemas.microsoft.com/office/drawing/2014/main" id="{4933A88F-585B-1503-DE56-99B2644DFC24}"/>
              </a:ext>
            </a:extLst>
          </p:cNvPr>
          <p:cNvSpPr/>
          <p:nvPr/>
        </p:nvSpPr>
        <p:spPr>
          <a:xfrm>
            <a:off x="9009808" y="5267075"/>
            <a:ext cx="1570891" cy="128953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0000"/>
                </a:solidFill>
                <a:latin typeface="Century Gothic"/>
              </a:rPr>
              <a:t>0.71</a:t>
            </a:r>
          </a:p>
        </p:txBody>
      </p:sp>
      <p:sp>
        <p:nvSpPr>
          <p:cNvPr id="11" name="Rectangle 10">
            <a:extLst>
              <a:ext uri="{FF2B5EF4-FFF2-40B4-BE49-F238E27FC236}">
                <a16:creationId xmlns:a16="http://schemas.microsoft.com/office/drawing/2014/main" id="{0E9EB353-720C-7B1E-B3B0-19EA9E94F2BB}"/>
              </a:ext>
            </a:extLst>
          </p:cNvPr>
          <p:cNvSpPr/>
          <p:nvPr/>
        </p:nvSpPr>
        <p:spPr>
          <a:xfrm>
            <a:off x="7204453" y="3567229"/>
            <a:ext cx="1570891" cy="128953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lumMod val="75000"/>
                    <a:lumOff val="25000"/>
                  </a:schemeClr>
                </a:solidFill>
                <a:latin typeface="Century Gothic"/>
              </a:rPr>
              <a:t>0.37</a:t>
            </a:r>
          </a:p>
        </p:txBody>
      </p:sp>
      <p:sp>
        <p:nvSpPr>
          <p:cNvPr id="12" name="Rectangle 11">
            <a:extLst>
              <a:ext uri="{FF2B5EF4-FFF2-40B4-BE49-F238E27FC236}">
                <a16:creationId xmlns:a16="http://schemas.microsoft.com/office/drawing/2014/main" id="{EF1F7390-FB9D-5CBE-2F5D-617A6CC4CD7D}"/>
              </a:ext>
            </a:extLst>
          </p:cNvPr>
          <p:cNvSpPr/>
          <p:nvPr/>
        </p:nvSpPr>
        <p:spPr>
          <a:xfrm>
            <a:off x="7204453" y="5267076"/>
            <a:ext cx="1570891" cy="128953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lumMod val="75000"/>
                    <a:lumOff val="25000"/>
                  </a:schemeClr>
                </a:solidFill>
                <a:latin typeface="Century Gothic"/>
              </a:rPr>
              <a:t>0.76</a:t>
            </a:r>
          </a:p>
        </p:txBody>
      </p:sp>
      <p:sp>
        <p:nvSpPr>
          <p:cNvPr id="13" name="Rectangle 12">
            <a:extLst>
              <a:ext uri="{FF2B5EF4-FFF2-40B4-BE49-F238E27FC236}">
                <a16:creationId xmlns:a16="http://schemas.microsoft.com/office/drawing/2014/main" id="{918B703C-7678-E180-61B4-C42D743BEE51}"/>
              </a:ext>
            </a:extLst>
          </p:cNvPr>
          <p:cNvSpPr/>
          <p:nvPr/>
        </p:nvSpPr>
        <p:spPr>
          <a:xfrm>
            <a:off x="9009808" y="3567229"/>
            <a:ext cx="1570891" cy="128953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0000"/>
                </a:solidFill>
                <a:latin typeface="Century Gothic"/>
              </a:rPr>
              <a:t>0.41</a:t>
            </a:r>
          </a:p>
        </p:txBody>
      </p:sp>
      <p:sp>
        <p:nvSpPr>
          <p:cNvPr id="14" name="TextBox 13">
            <a:extLst>
              <a:ext uri="{FF2B5EF4-FFF2-40B4-BE49-F238E27FC236}">
                <a16:creationId xmlns:a16="http://schemas.microsoft.com/office/drawing/2014/main" id="{03F15CF0-E60A-AC60-591C-85C418A46017}"/>
              </a:ext>
            </a:extLst>
          </p:cNvPr>
          <p:cNvSpPr txBox="1"/>
          <p:nvPr/>
        </p:nvSpPr>
        <p:spPr>
          <a:xfrm>
            <a:off x="5533706" y="3165245"/>
            <a:ext cx="11545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rPr>
              <a:t>Recall</a:t>
            </a:r>
          </a:p>
        </p:txBody>
      </p:sp>
      <p:sp>
        <p:nvSpPr>
          <p:cNvPr id="17" name="TextBox 16">
            <a:extLst>
              <a:ext uri="{FF2B5EF4-FFF2-40B4-BE49-F238E27FC236}">
                <a16:creationId xmlns:a16="http://schemas.microsoft.com/office/drawing/2014/main" id="{FED4AB89-6BFE-699E-2026-10F91B0DE3D5}"/>
              </a:ext>
            </a:extLst>
          </p:cNvPr>
          <p:cNvSpPr txBox="1"/>
          <p:nvPr/>
        </p:nvSpPr>
        <p:spPr>
          <a:xfrm>
            <a:off x="7303889" y="3165244"/>
            <a:ext cx="13655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rPr>
              <a:t>Precision</a:t>
            </a:r>
          </a:p>
        </p:txBody>
      </p:sp>
      <p:sp>
        <p:nvSpPr>
          <p:cNvPr id="18" name="TextBox 17">
            <a:extLst>
              <a:ext uri="{FF2B5EF4-FFF2-40B4-BE49-F238E27FC236}">
                <a16:creationId xmlns:a16="http://schemas.microsoft.com/office/drawing/2014/main" id="{AC70202C-32D9-0573-BE02-6C27C196896B}"/>
              </a:ext>
            </a:extLst>
          </p:cNvPr>
          <p:cNvSpPr txBox="1"/>
          <p:nvPr/>
        </p:nvSpPr>
        <p:spPr>
          <a:xfrm>
            <a:off x="9015457" y="3165243"/>
            <a:ext cx="13655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F1. score</a:t>
            </a:r>
          </a:p>
        </p:txBody>
      </p:sp>
      <p:sp>
        <p:nvSpPr>
          <p:cNvPr id="20" name="Content Placeholder 7">
            <a:extLst>
              <a:ext uri="{FF2B5EF4-FFF2-40B4-BE49-F238E27FC236}">
                <a16:creationId xmlns:a16="http://schemas.microsoft.com/office/drawing/2014/main" id="{B8CD2C59-DE38-432E-6585-CF7EFD85B55C}"/>
              </a:ext>
            </a:extLst>
          </p:cNvPr>
          <p:cNvSpPr>
            <a:spLocks noGrp="1"/>
          </p:cNvSpPr>
          <p:nvPr/>
        </p:nvSpPr>
        <p:spPr>
          <a:xfrm>
            <a:off x="9298" y="1150882"/>
            <a:ext cx="12219084" cy="20111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sz="2400" dirty="0"/>
              <a:t>The validation of </a:t>
            </a:r>
            <a:r>
              <a:rPr lang="en-US" sz="2400" b="1" dirty="0"/>
              <a:t>Landsat 8 and 9</a:t>
            </a:r>
            <a:r>
              <a:rPr lang="en-US" sz="2400" dirty="0"/>
              <a:t> detection using the </a:t>
            </a:r>
            <a:r>
              <a:rPr lang="en-US" sz="2400" b="1" dirty="0"/>
              <a:t>in situ data</a:t>
            </a:r>
            <a:r>
              <a:rPr lang="en-US" sz="2400" dirty="0"/>
              <a:t> (CPC data):</a:t>
            </a:r>
          </a:p>
          <a:p>
            <a:pPr algn="ctr">
              <a:lnSpc>
                <a:spcPct val="150000"/>
              </a:lnSpc>
            </a:pPr>
            <a:r>
              <a:rPr lang="en-US" dirty="0"/>
              <a:t>NASA EO </a:t>
            </a:r>
            <a:r>
              <a:rPr lang="en-US" b="1" dirty="0">
                <a:solidFill>
                  <a:srgbClr val="67A478"/>
                </a:solidFill>
              </a:rPr>
              <a:t>detect unhealthy tree canopies</a:t>
            </a:r>
            <a:r>
              <a:rPr lang="en-US" dirty="0">
                <a:solidFill>
                  <a:srgbClr val="67A478"/>
                </a:solidFill>
              </a:rPr>
              <a:t> </a:t>
            </a:r>
            <a:r>
              <a:rPr lang="en-US" dirty="0"/>
              <a:t>with</a:t>
            </a:r>
            <a:r>
              <a:rPr lang="en-US" dirty="0">
                <a:solidFill>
                  <a:srgbClr val="569743"/>
                </a:solidFill>
              </a:rPr>
              <a:t> </a:t>
            </a:r>
            <a:r>
              <a:rPr lang="en-US" b="1" dirty="0">
                <a:solidFill>
                  <a:srgbClr val="67A478"/>
                </a:solidFill>
              </a:rPr>
              <a:t>71%</a:t>
            </a:r>
            <a:r>
              <a:rPr lang="en-US" dirty="0">
                <a:solidFill>
                  <a:srgbClr val="67A478"/>
                </a:solidFill>
              </a:rPr>
              <a:t> accuracy </a:t>
            </a:r>
            <a:r>
              <a:rPr lang="en-US" dirty="0"/>
              <a:t>and healthy tree canopies with </a:t>
            </a:r>
            <a:r>
              <a:rPr lang="en-US" b="1" dirty="0">
                <a:solidFill>
                  <a:srgbClr val="67A478"/>
                </a:solidFill>
              </a:rPr>
              <a:t>41%</a:t>
            </a:r>
            <a:r>
              <a:rPr lang="en-US" b="0" dirty="0">
                <a:solidFill>
                  <a:srgbClr val="67A478"/>
                </a:solidFill>
              </a:rPr>
              <a:t> </a:t>
            </a:r>
            <a:r>
              <a:rPr lang="en-US" b="0" dirty="0"/>
              <a:t>accuracy</a:t>
            </a:r>
            <a:r>
              <a:rPr lang="en-US" dirty="0"/>
              <a:t> </a:t>
            </a:r>
          </a:p>
        </p:txBody>
      </p:sp>
      <p:sp>
        <p:nvSpPr>
          <p:cNvPr id="6" name="TextBox 5">
            <a:extLst>
              <a:ext uri="{FF2B5EF4-FFF2-40B4-BE49-F238E27FC236}">
                <a16:creationId xmlns:a16="http://schemas.microsoft.com/office/drawing/2014/main" id="{D1A8266B-762A-3A3E-145B-53F3C6CDF78D}"/>
              </a:ext>
            </a:extLst>
          </p:cNvPr>
          <p:cNvSpPr txBox="1"/>
          <p:nvPr/>
        </p:nvSpPr>
        <p:spPr>
          <a:xfrm>
            <a:off x="388473" y="3986803"/>
            <a:ext cx="5287246" cy="492443"/>
          </a:xfrm>
          <a:prstGeom prst="rect">
            <a:avLst/>
          </a:prstGeom>
          <a:noFill/>
        </p:spPr>
        <p:txBody>
          <a:bodyPr wrap="square">
            <a:spAutoFit/>
          </a:bodyPr>
          <a:lstStyle/>
          <a:p>
            <a:pPr algn="ctr"/>
            <a:r>
              <a:rPr lang="en-US" sz="2500" b="1" dirty="0">
                <a:solidFill>
                  <a:schemeClr val="tx1">
                    <a:lumMod val="75000"/>
                    <a:lumOff val="25000"/>
                  </a:schemeClr>
                </a:solidFill>
                <a:latin typeface="Century Gothic"/>
              </a:rPr>
              <a:t>Healthy</a:t>
            </a:r>
            <a:r>
              <a:rPr lang="en-US" sz="2500" b="1" baseline="0" dirty="0">
                <a:solidFill>
                  <a:schemeClr val="tx1">
                    <a:lumMod val="75000"/>
                    <a:lumOff val="25000"/>
                  </a:schemeClr>
                </a:solidFill>
                <a:latin typeface="Century Gothic"/>
              </a:rPr>
              <a:t> Tree Canopies</a:t>
            </a:r>
            <a:r>
              <a:rPr lang="en-US" sz="2500" dirty="0">
                <a:solidFill>
                  <a:schemeClr val="tx1">
                    <a:lumMod val="75000"/>
                    <a:lumOff val="25000"/>
                  </a:schemeClr>
                </a:solidFill>
                <a:latin typeface="Century Gothic"/>
                <a:ea typeface="Century Gothic"/>
                <a:cs typeface="Century Gothic"/>
              </a:rPr>
              <a:t>​</a:t>
            </a:r>
            <a:endParaRPr lang="en-US" sz="2500" b="1" dirty="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AF4B99E5-4582-80BD-23F4-2076626341EF}"/>
              </a:ext>
            </a:extLst>
          </p:cNvPr>
          <p:cNvSpPr txBox="1"/>
          <p:nvPr/>
        </p:nvSpPr>
        <p:spPr>
          <a:xfrm>
            <a:off x="414094" y="5659276"/>
            <a:ext cx="5287246" cy="492443"/>
          </a:xfrm>
          <a:prstGeom prst="rect">
            <a:avLst/>
          </a:prstGeom>
          <a:noFill/>
        </p:spPr>
        <p:txBody>
          <a:bodyPr wrap="square">
            <a:spAutoFit/>
          </a:bodyPr>
          <a:lstStyle/>
          <a:p>
            <a:pPr algn="ctr"/>
            <a:r>
              <a:rPr lang="en-US" sz="2500" b="1" dirty="0">
                <a:solidFill>
                  <a:schemeClr val="tx1">
                    <a:lumMod val="75000"/>
                    <a:lumOff val="25000"/>
                  </a:schemeClr>
                </a:solidFill>
                <a:latin typeface="Century Gothic"/>
              </a:rPr>
              <a:t>Unhealthy</a:t>
            </a:r>
            <a:r>
              <a:rPr lang="en-US" sz="2500" b="1" baseline="0" dirty="0">
                <a:solidFill>
                  <a:schemeClr val="tx1">
                    <a:lumMod val="75000"/>
                    <a:lumOff val="25000"/>
                  </a:schemeClr>
                </a:solidFill>
                <a:latin typeface="Century Gothic"/>
              </a:rPr>
              <a:t> Tree Canopies</a:t>
            </a:r>
            <a:r>
              <a:rPr lang="en-US" sz="2500" dirty="0">
                <a:solidFill>
                  <a:schemeClr val="tx1">
                    <a:lumMod val="75000"/>
                    <a:lumOff val="25000"/>
                  </a:schemeClr>
                </a:solidFill>
                <a:latin typeface="Century Gothic"/>
                <a:ea typeface="Century Gothic"/>
                <a:cs typeface="Century Gothic"/>
              </a:rPr>
              <a:t>​</a:t>
            </a:r>
            <a:endParaRPr lang="en-US" sz="2500" b="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72137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023777-C33D-5202-5A9F-8D3180D771AE}"/>
              </a:ext>
            </a:extLst>
          </p:cNvPr>
          <p:cNvSpPr/>
          <p:nvPr/>
        </p:nvSpPr>
        <p:spPr>
          <a:xfrm>
            <a:off x="738556" y="2160163"/>
            <a:ext cx="3411412" cy="3423137"/>
          </a:xfrm>
          <a:prstGeom prst="rect">
            <a:avLst/>
          </a:prstGeom>
          <a:noFill/>
          <a:ln>
            <a:solidFill>
              <a:schemeClr val="tx1"/>
            </a:solidFill>
          </a:ln>
          <a:scene3d>
            <a:camera prst="perspective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5" name="Rectangle 4">
            <a:extLst>
              <a:ext uri="{FF2B5EF4-FFF2-40B4-BE49-F238E27FC236}">
                <a16:creationId xmlns:a16="http://schemas.microsoft.com/office/drawing/2014/main" id="{2B6F8CBB-1329-D425-F5DD-08C155FB14D8}"/>
              </a:ext>
            </a:extLst>
          </p:cNvPr>
          <p:cNvSpPr/>
          <p:nvPr/>
        </p:nvSpPr>
        <p:spPr>
          <a:xfrm>
            <a:off x="1025038" y="1731903"/>
            <a:ext cx="2637689" cy="668215"/>
          </a:xfrm>
          <a:prstGeom prst="rect">
            <a:avLst/>
          </a:prstGeom>
          <a:solidFill>
            <a:srgbClr val="AECEB7"/>
          </a:solidFill>
          <a:effectLst>
            <a:outerShdw blurRad="50800" dist="38100" dir="5400000" algn="t" rotWithShape="0">
              <a:prstClr val="black">
                <a:alpha val="40000"/>
              </a:prstClr>
            </a:outerShdw>
          </a:effectLst>
          <a:scene3d>
            <a:camera prst="perspectiveLeft"/>
            <a:lightRig rig="threePt" dir="t"/>
          </a:scene3d>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800" b="1">
                <a:solidFill>
                  <a:schemeClr val="tx1">
                    <a:lumMod val="75000"/>
                    <a:lumOff val="25000"/>
                  </a:schemeClr>
                </a:solidFill>
                <a:latin typeface="Century Gothic"/>
              </a:rPr>
              <a:t>Time</a:t>
            </a:r>
          </a:p>
        </p:txBody>
      </p:sp>
      <p:sp>
        <p:nvSpPr>
          <p:cNvPr id="6" name="Rectangle 5">
            <a:extLst>
              <a:ext uri="{FF2B5EF4-FFF2-40B4-BE49-F238E27FC236}">
                <a16:creationId xmlns:a16="http://schemas.microsoft.com/office/drawing/2014/main" id="{56AC8342-9DB3-45C1-CEB7-C51BE483A7E3}"/>
              </a:ext>
            </a:extLst>
          </p:cNvPr>
          <p:cNvSpPr/>
          <p:nvPr/>
        </p:nvSpPr>
        <p:spPr>
          <a:xfrm>
            <a:off x="4669134" y="2148439"/>
            <a:ext cx="3165228" cy="3458307"/>
          </a:xfrm>
          <a:prstGeom prst="rect">
            <a:avLst/>
          </a:prstGeom>
          <a:noFill/>
          <a:ln>
            <a:solidFill>
              <a:schemeClr val="tx1"/>
            </a:solidFill>
          </a:ln>
          <a:scene3d>
            <a:camera prst="perspective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7" name="Rectangle 6">
            <a:extLst>
              <a:ext uri="{FF2B5EF4-FFF2-40B4-BE49-F238E27FC236}">
                <a16:creationId xmlns:a16="http://schemas.microsoft.com/office/drawing/2014/main" id="{9FD2BB45-8A5E-482B-32FB-0ED1F0647516}"/>
              </a:ext>
            </a:extLst>
          </p:cNvPr>
          <p:cNvSpPr/>
          <p:nvPr/>
        </p:nvSpPr>
        <p:spPr>
          <a:xfrm>
            <a:off x="8546124" y="2148439"/>
            <a:ext cx="2942490" cy="3434861"/>
          </a:xfrm>
          <a:prstGeom prst="rect">
            <a:avLst/>
          </a:prstGeom>
          <a:noFill/>
          <a:ln>
            <a:solidFill>
              <a:schemeClr val="tx1"/>
            </a:solidFill>
          </a:ln>
          <a:scene3d>
            <a:camera prst="perspective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A589BD6A-38A8-DBEC-46F3-D64916C33E40}"/>
              </a:ext>
            </a:extLst>
          </p:cNvPr>
          <p:cNvSpPr/>
          <p:nvPr/>
        </p:nvSpPr>
        <p:spPr>
          <a:xfrm>
            <a:off x="8703652" y="1708455"/>
            <a:ext cx="2625966" cy="726830"/>
          </a:xfrm>
          <a:prstGeom prst="rect">
            <a:avLst/>
          </a:prstGeom>
          <a:solidFill>
            <a:srgbClr val="AECEB7"/>
          </a:solidFill>
          <a:effectLst>
            <a:outerShdw blurRad="50800" dist="38100" dir="5400000" algn="t" rotWithShape="0">
              <a:prstClr val="black">
                <a:alpha val="40000"/>
              </a:prstClr>
            </a:outerShdw>
          </a:effectLst>
          <a:scene3d>
            <a:camera prst="perspectiveLeft"/>
            <a:lightRig rig="threePt" dir="t"/>
          </a:scene3d>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800" b="1">
                <a:solidFill>
                  <a:schemeClr val="tx1">
                    <a:lumMod val="75000"/>
                    <a:lumOff val="25000"/>
                  </a:schemeClr>
                </a:solidFill>
                <a:latin typeface="Century Gothic"/>
              </a:rPr>
              <a:t>Methods</a:t>
            </a:r>
          </a:p>
        </p:txBody>
      </p:sp>
      <p:sp>
        <p:nvSpPr>
          <p:cNvPr id="9" name="Rectangle 8">
            <a:extLst>
              <a:ext uri="{FF2B5EF4-FFF2-40B4-BE49-F238E27FC236}">
                <a16:creationId xmlns:a16="http://schemas.microsoft.com/office/drawing/2014/main" id="{66EFE953-0F84-C4D1-C197-9D2F5E8076A3}"/>
              </a:ext>
            </a:extLst>
          </p:cNvPr>
          <p:cNvSpPr/>
          <p:nvPr/>
        </p:nvSpPr>
        <p:spPr>
          <a:xfrm>
            <a:off x="4920447" y="1720179"/>
            <a:ext cx="2625967" cy="738553"/>
          </a:xfrm>
          <a:prstGeom prst="rect">
            <a:avLst/>
          </a:prstGeom>
          <a:solidFill>
            <a:srgbClr val="AECEB7"/>
          </a:solidFill>
          <a:effectLst>
            <a:outerShdw blurRad="50800" dist="38100" dir="5400000" algn="t" rotWithShape="0">
              <a:prstClr val="black">
                <a:alpha val="40000"/>
              </a:prstClr>
            </a:outerShdw>
          </a:effectLst>
          <a:scene3d>
            <a:camera prst="perspectiveLeft"/>
            <a:lightRig rig="threePt" dir="t"/>
          </a:scene3d>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800" b="1">
                <a:solidFill>
                  <a:schemeClr val="tx1">
                    <a:lumMod val="75000"/>
                    <a:lumOff val="25000"/>
                  </a:schemeClr>
                </a:solidFill>
                <a:latin typeface="Century Gothic"/>
              </a:rPr>
              <a:t>Space</a:t>
            </a:r>
          </a:p>
        </p:txBody>
      </p:sp>
      <p:sp>
        <p:nvSpPr>
          <p:cNvPr id="2" name="Title 1">
            <a:extLst>
              <a:ext uri="{FF2B5EF4-FFF2-40B4-BE49-F238E27FC236}">
                <a16:creationId xmlns:a16="http://schemas.microsoft.com/office/drawing/2014/main" id="{E42B3A62-C810-35B2-4D3D-2224696A4963}"/>
              </a:ext>
            </a:extLst>
          </p:cNvPr>
          <p:cNvSpPr>
            <a:spLocks noGrp="1"/>
          </p:cNvSpPr>
          <p:nvPr>
            <p:ph type="title"/>
          </p:nvPr>
        </p:nvSpPr>
        <p:spPr/>
        <p:txBody>
          <a:bodyPr/>
          <a:lstStyle/>
          <a:p>
            <a:r>
              <a:rPr lang="en-US" sz="4000"/>
              <a:t>Errors &amp; Uncertainties</a:t>
            </a:r>
            <a:endParaRPr lang="en-US" sz="4000" b="0">
              <a:solidFill>
                <a:srgbClr val="000000"/>
              </a:solidFill>
            </a:endParaRPr>
          </a:p>
        </p:txBody>
      </p:sp>
      <p:sp>
        <p:nvSpPr>
          <p:cNvPr id="13" name="TextBox 12">
            <a:extLst>
              <a:ext uri="{FF2B5EF4-FFF2-40B4-BE49-F238E27FC236}">
                <a16:creationId xmlns:a16="http://schemas.microsoft.com/office/drawing/2014/main" id="{7A80FE3E-844D-0F6D-197C-2E2C954A4331}"/>
              </a:ext>
            </a:extLst>
          </p:cNvPr>
          <p:cNvSpPr txBox="1"/>
          <p:nvPr/>
        </p:nvSpPr>
        <p:spPr>
          <a:xfrm>
            <a:off x="949096" y="2767696"/>
            <a:ext cx="3106614" cy="2246769"/>
          </a:xfrm>
          <a:prstGeom prst="rect">
            <a:avLst/>
          </a:prstGeom>
          <a:noFill/>
          <a:scene3d>
            <a:camera prst="perspectiveLeft"/>
            <a:lightRig rig="threePt" dir="t"/>
          </a:scene3d>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chemeClr val="tx1">
                    <a:lumMod val="75000"/>
                    <a:lumOff val="25000"/>
                  </a:schemeClr>
                </a:solidFill>
                <a:latin typeface="Century Gothic"/>
                <a:ea typeface="+mn-lt"/>
                <a:cs typeface="+mn-lt"/>
              </a:rPr>
              <a:t>Assessing disease impacts alongside pest management interventions</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24BE5FF0-5BD8-6B2F-D0DA-7D4C1F52886A}"/>
              </a:ext>
            </a:extLst>
          </p:cNvPr>
          <p:cNvSpPr txBox="1"/>
          <p:nvPr/>
        </p:nvSpPr>
        <p:spPr>
          <a:xfrm>
            <a:off x="4858343" y="2901647"/>
            <a:ext cx="2883876" cy="2246769"/>
          </a:xfrm>
          <a:prstGeom prst="rect">
            <a:avLst/>
          </a:prstGeom>
          <a:noFill/>
          <a:scene3d>
            <a:camera prst="perspectiveLeft"/>
            <a:lightRig rig="threePt" dir="t"/>
          </a:scene3d>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chemeClr val="tx1">
                    <a:lumMod val="75000"/>
                    <a:lumOff val="25000"/>
                  </a:schemeClr>
                </a:solidFill>
                <a:latin typeface="Century Gothic"/>
              </a:rPr>
              <a:t>Accuracy of the validation and performance model​</a:t>
            </a:r>
            <a:endParaRPr lang="en-US" sz="2800">
              <a:solidFill>
                <a:schemeClr val="tx1">
                  <a:lumMod val="75000"/>
                  <a:lumOff val="25000"/>
                </a:schemeClr>
              </a:solidFill>
            </a:endParaRPr>
          </a:p>
        </p:txBody>
      </p:sp>
      <p:sp>
        <p:nvSpPr>
          <p:cNvPr id="15" name="TextBox 14">
            <a:extLst>
              <a:ext uri="{FF2B5EF4-FFF2-40B4-BE49-F238E27FC236}">
                <a16:creationId xmlns:a16="http://schemas.microsoft.com/office/drawing/2014/main" id="{2DD3B923-ECF4-26D2-440B-117DBDF47C8B}"/>
              </a:ext>
            </a:extLst>
          </p:cNvPr>
          <p:cNvSpPr txBox="1"/>
          <p:nvPr/>
        </p:nvSpPr>
        <p:spPr>
          <a:xfrm>
            <a:off x="8620600" y="2889924"/>
            <a:ext cx="2883876" cy="1815882"/>
          </a:xfrm>
          <a:prstGeom prst="rect">
            <a:avLst/>
          </a:prstGeom>
          <a:noFill/>
          <a:scene3d>
            <a:camera prst="perspectiveLeft"/>
            <a:lightRig rig="threePt" dir="t"/>
          </a:scene3d>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chemeClr val="tx1">
                    <a:lumMod val="75000"/>
                    <a:lumOff val="25000"/>
                  </a:schemeClr>
                </a:solidFill>
                <a:latin typeface="Century Gothic"/>
              </a:rPr>
              <a:t>Natural spatial  variability of forest</a:t>
            </a:r>
            <a:endParaRPr lang="en-US">
              <a:solidFill>
                <a:schemeClr val="tx1">
                  <a:lumMod val="75000"/>
                  <a:lumOff val="25000"/>
                </a:schemeClr>
              </a:solidFill>
              <a:latin typeface="Garamond"/>
            </a:endParaRPr>
          </a:p>
          <a:p>
            <a:pPr algn="ctr"/>
            <a:r>
              <a:rPr lang="en-US" sz="2800">
                <a:solidFill>
                  <a:schemeClr val="tx1">
                    <a:lumMod val="75000"/>
                    <a:lumOff val="25000"/>
                  </a:schemeClr>
                </a:solidFill>
                <a:latin typeface="Century Gothic"/>
              </a:rPr>
              <a:t>phenology​</a:t>
            </a:r>
            <a:endParaRPr lang="en-US">
              <a:solidFill>
                <a:schemeClr val="tx1">
                  <a:lumMod val="75000"/>
                  <a:lumOff val="25000"/>
                </a:schemeClr>
              </a:solidFill>
            </a:endParaRPr>
          </a:p>
        </p:txBody>
      </p:sp>
    </p:spTree>
    <p:extLst>
      <p:ext uri="{BB962C8B-B14F-4D97-AF65-F5344CB8AC3E}">
        <p14:creationId xmlns:p14="http://schemas.microsoft.com/office/powerpoint/2010/main" val="2449365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6641-5666-4261-243C-7BB381930470}"/>
              </a:ext>
            </a:extLst>
          </p:cNvPr>
          <p:cNvSpPr>
            <a:spLocks noGrp="1"/>
          </p:cNvSpPr>
          <p:nvPr>
            <p:ph type="title"/>
          </p:nvPr>
        </p:nvSpPr>
        <p:spPr/>
        <p:txBody>
          <a:bodyPr/>
          <a:lstStyle/>
          <a:p>
            <a:r>
              <a:rPr lang="en-US"/>
              <a:t>Feasibility &amp; Partner Implementation</a:t>
            </a:r>
          </a:p>
        </p:txBody>
      </p:sp>
      <p:sp>
        <p:nvSpPr>
          <p:cNvPr id="4" name="Content Placeholder 3">
            <a:extLst>
              <a:ext uri="{FF2B5EF4-FFF2-40B4-BE49-F238E27FC236}">
                <a16:creationId xmlns:a16="http://schemas.microsoft.com/office/drawing/2014/main" id="{62F9DE20-0FF7-B7CA-884F-71E7D842364F}"/>
              </a:ext>
            </a:extLst>
          </p:cNvPr>
          <p:cNvSpPr>
            <a:spLocks noGrp="1"/>
          </p:cNvSpPr>
          <p:nvPr>
            <p:ph sz="quarter" idx="10"/>
          </p:nvPr>
        </p:nvSpPr>
        <p:spPr>
          <a:xfrm>
            <a:off x="506896" y="1396042"/>
            <a:ext cx="11179175" cy="5018088"/>
          </a:xfrm>
        </p:spPr>
        <p:txBody>
          <a:bodyPr vert="horz" lIns="91440" tIns="45720" rIns="91440" bIns="45720" rtlCol="0" anchor="t">
            <a:normAutofit lnSpcReduction="10000"/>
          </a:bodyPr>
          <a:lstStyle/>
          <a:p>
            <a:pPr marL="457200" indent="-457200">
              <a:spcAft>
                <a:spcPts val="1800"/>
              </a:spcAft>
              <a:buClr>
                <a:srgbClr val="67A478"/>
              </a:buClr>
              <a:buFont typeface="Arial" panose="020B0604020202020204" pitchFamily="34" charset="0"/>
              <a:buChar char="•"/>
            </a:pPr>
            <a:r>
              <a:rPr lang="en-US" b="1">
                <a:solidFill>
                  <a:srgbClr val="67A478"/>
                </a:solidFill>
              </a:rPr>
              <a:t>NASA Earth observations</a:t>
            </a:r>
            <a:r>
              <a:rPr lang="en-US">
                <a:solidFill>
                  <a:srgbClr val="67A478"/>
                </a:solidFill>
              </a:rPr>
              <a:t> </a:t>
            </a:r>
            <a:r>
              <a:rPr lang="en-US"/>
              <a:t>can be used to quantify changes in urban forest greenness phenology </a:t>
            </a:r>
          </a:p>
          <a:p>
            <a:pPr marL="457200" indent="-457200">
              <a:spcAft>
                <a:spcPts val="1800"/>
              </a:spcAft>
              <a:buClr>
                <a:srgbClr val="67A478"/>
              </a:buClr>
              <a:buFont typeface="Arial" panose="020B0604020202020204" pitchFamily="34" charset="0"/>
              <a:buChar char="•"/>
            </a:pPr>
            <a:r>
              <a:rPr lang="en-US"/>
              <a:t>Through validation with in situ data, NASA Earth observations can detect unhealthy tree pixels</a:t>
            </a:r>
          </a:p>
          <a:p>
            <a:pPr marL="457200" indent="-457200">
              <a:spcAft>
                <a:spcPts val="1800"/>
              </a:spcAft>
              <a:buClr>
                <a:srgbClr val="67A478"/>
              </a:buClr>
              <a:buFont typeface="Arial" panose="020B0604020202020204" pitchFamily="34" charset="0"/>
              <a:buChar char="•"/>
            </a:pPr>
            <a:r>
              <a:rPr lang="en-US"/>
              <a:t>Satellite-based forest health monitoring can be used with </a:t>
            </a:r>
            <a:r>
              <a:rPr lang="en-US" b="1">
                <a:solidFill>
                  <a:srgbClr val="67A478"/>
                </a:solidFill>
              </a:rPr>
              <a:t>phenology and DED surveys</a:t>
            </a:r>
            <a:r>
              <a:rPr lang="en-US"/>
              <a:t> to improve pest management decisions</a:t>
            </a:r>
          </a:p>
          <a:p>
            <a:pPr marL="457200" indent="-457200">
              <a:spcAft>
                <a:spcPts val="1800"/>
              </a:spcAft>
              <a:buClr>
                <a:srgbClr val="67A478"/>
              </a:buClr>
              <a:buFont typeface="Arial" panose="020B0604020202020204" pitchFamily="34" charset="0"/>
              <a:buChar char="•"/>
            </a:pPr>
            <a:r>
              <a:rPr lang="en-US"/>
              <a:t>Further research is needed to further product validation and improve </a:t>
            </a:r>
            <a:r>
              <a:rPr lang="en-US" b="1">
                <a:solidFill>
                  <a:srgbClr val="67A478"/>
                </a:solidFill>
              </a:rPr>
              <a:t>predictive modeling</a:t>
            </a:r>
            <a:r>
              <a:rPr lang="en-US"/>
              <a:t> results needed to aid proactive management </a:t>
            </a:r>
          </a:p>
          <a:p>
            <a:pPr marL="457200" indent="-457200">
              <a:spcAft>
                <a:spcPts val="1800"/>
              </a:spcAft>
              <a:buClr>
                <a:srgbClr val="67A478"/>
              </a:buClr>
              <a:buFont typeface="Wingdings" panose="05000000000000000000" pitchFamily="2" charset="2"/>
              <a:buChar char="Ø"/>
            </a:pPr>
            <a:endParaRPr lang="en-US"/>
          </a:p>
        </p:txBody>
      </p:sp>
    </p:spTree>
    <p:extLst>
      <p:ext uri="{BB962C8B-B14F-4D97-AF65-F5344CB8AC3E}">
        <p14:creationId xmlns:p14="http://schemas.microsoft.com/office/powerpoint/2010/main" val="731665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2EE8-AA9C-1CA8-BCEE-B3E1196CE730}"/>
              </a:ext>
            </a:extLst>
          </p:cNvPr>
          <p:cNvSpPr>
            <a:spLocks noGrp="1"/>
          </p:cNvSpPr>
          <p:nvPr>
            <p:ph type="title"/>
          </p:nvPr>
        </p:nvSpPr>
        <p:spPr/>
        <p:txBody>
          <a:bodyPr/>
          <a:lstStyle/>
          <a:p>
            <a:r>
              <a:rPr lang="en-US"/>
              <a:t>Conclusions</a:t>
            </a:r>
          </a:p>
        </p:txBody>
      </p:sp>
      <p:sp>
        <p:nvSpPr>
          <p:cNvPr id="8" name="Oval 7">
            <a:extLst>
              <a:ext uri="{FF2B5EF4-FFF2-40B4-BE49-F238E27FC236}">
                <a16:creationId xmlns:a16="http://schemas.microsoft.com/office/drawing/2014/main" id="{926E2125-FC0B-BB72-842E-10B6130356CB}"/>
              </a:ext>
            </a:extLst>
          </p:cNvPr>
          <p:cNvSpPr/>
          <p:nvPr/>
        </p:nvSpPr>
        <p:spPr>
          <a:xfrm>
            <a:off x="588291" y="1480610"/>
            <a:ext cx="863441" cy="825844"/>
          </a:xfrm>
          <a:prstGeom prst="ellipse">
            <a:avLst/>
          </a:prstGeom>
          <a:solidFill>
            <a:srgbClr val="67A478"/>
          </a:solidFill>
          <a:ln>
            <a:no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mj-lt"/>
              </a:rPr>
              <a:t>1</a:t>
            </a:r>
          </a:p>
        </p:txBody>
      </p:sp>
      <p:sp>
        <p:nvSpPr>
          <p:cNvPr id="3" name="TextBox 2">
            <a:extLst>
              <a:ext uri="{FF2B5EF4-FFF2-40B4-BE49-F238E27FC236}">
                <a16:creationId xmlns:a16="http://schemas.microsoft.com/office/drawing/2014/main" id="{52FA9A9A-F6CD-8DA6-70F3-0ED8A45EC55C}"/>
              </a:ext>
            </a:extLst>
          </p:cNvPr>
          <p:cNvSpPr txBox="1"/>
          <p:nvPr/>
        </p:nvSpPr>
        <p:spPr>
          <a:xfrm>
            <a:off x="1677546" y="1535673"/>
            <a:ext cx="942225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tx1">
                    <a:lumMod val="75000"/>
                    <a:lumOff val="25000"/>
                  </a:schemeClr>
                </a:solidFill>
                <a:latin typeface="Century Gothic"/>
              </a:rPr>
              <a:t>Land surface vegetation greenness phenology fluctuates year to year</a:t>
            </a:r>
          </a:p>
        </p:txBody>
      </p:sp>
      <p:sp>
        <p:nvSpPr>
          <p:cNvPr id="4" name="TextBox 3">
            <a:extLst>
              <a:ext uri="{FF2B5EF4-FFF2-40B4-BE49-F238E27FC236}">
                <a16:creationId xmlns:a16="http://schemas.microsoft.com/office/drawing/2014/main" id="{D4CA41C4-2E16-42CF-8D62-56721EBFDCC7}"/>
              </a:ext>
            </a:extLst>
          </p:cNvPr>
          <p:cNvSpPr txBox="1"/>
          <p:nvPr/>
        </p:nvSpPr>
        <p:spPr>
          <a:xfrm>
            <a:off x="1677546" y="2915296"/>
            <a:ext cx="1009535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tx1">
                    <a:lumMod val="75000"/>
                    <a:lumOff val="25000"/>
                  </a:schemeClr>
                </a:solidFill>
                <a:latin typeface="Century Gothic"/>
              </a:rPr>
              <a:t>Differences in NDVI are distinguishable between different forested areas in the park</a:t>
            </a:r>
          </a:p>
        </p:txBody>
      </p:sp>
      <p:sp>
        <p:nvSpPr>
          <p:cNvPr id="5" name="TextBox 4">
            <a:extLst>
              <a:ext uri="{FF2B5EF4-FFF2-40B4-BE49-F238E27FC236}">
                <a16:creationId xmlns:a16="http://schemas.microsoft.com/office/drawing/2014/main" id="{34CDE74D-85B3-E3AE-1899-4182FB4E4723}"/>
              </a:ext>
            </a:extLst>
          </p:cNvPr>
          <p:cNvSpPr txBox="1"/>
          <p:nvPr/>
        </p:nvSpPr>
        <p:spPr>
          <a:xfrm>
            <a:off x="1677547" y="4275886"/>
            <a:ext cx="709815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tx1">
                    <a:lumMod val="75000"/>
                    <a:lumOff val="25000"/>
                  </a:schemeClr>
                </a:solidFill>
                <a:latin typeface="Century Gothic"/>
              </a:rPr>
              <a:t>Pixel-based analysis validation results suggest show that Landsat 8 and 9 are potential methods for further assessing the relationship between DED occurrences and NDVI at the pixel level</a:t>
            </a:r>
            <a:endParaRPr lang="en-US" sz="2600">
              <a:solidFill>
                <a:schemeClr val="tx1">
                  <a:lumMod val="75000"/>
                  <a:lumOff val="25000"/>
                </a:schemeClr>
              </a:solidFill>
            </a:endParaRPr>
          </a:p>
        </p:txBody>
      </p:sp>
      <p:pic>
        <p:nvPicPr>
          <p:cNvPr id="11" name="Graphic 10" descr="Forest scene outline">
            <a:extLst>
              <a:ext uri="{FF2B5EF4-FFF2-40B4-BE49-F238E27FC236}">
                <a16:creationId xmlns:a16="http://schemas.microsoft.com/office/drawing/2014/main" id="{DBC78B0E-563A-0F94-F09D-D1D88FEC9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9430" y="3530797"/>
            <a:ext cx="3591169" cy="3604194"/>
          </a:xfrm>
          <a:prstGeom prst="rect">
            <a:avLst/>
          </a:prstGeom>
        </p:spPr>
      </p:pic>
      <p:sp>
        <p:nvSpPr>
          <p:cNvPr id="9" name="Oval 8">
            <a:extLst>
              <a:ext uri="{FF2B5EF4-FFF2-40B4-BE49-F238E27FC236}">
                <a16:creationId xmlns:a16="http://schemas.microsoft.com/office/drawing/2014/main" id="{E7783D7A-4776-5940-475F-E02AD700DF5F}"/>
              </a:ext>
            </a:extLst>
          </p:cNvPr>
          <p:cNvSpPr/>
          <p:nvPr/>
        </p:nvSpPr>
        <p:spPr>
          <a:xfrm>
            <a:off x="588291" y="2848858"/>
            <a:ext cx="863441" cy="825844"/>
          </a:xfrm>
          <a:prstGeom prst="ellipse">
            <a:avLst/>
          </a:prstGeom>
          <a:solidFill>
            <a:srgbClr val="67A478"/>
          </a:solidFill>
          <a:ln>
            <a:no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mj-lt"/>
              </a:rPr>
              <a:t>2</a:t>
            </a:r>
          </a:p>
        </p:txBody>
      </p:sp>
      <p:sp>
        <p:nvSpPr>
          <p:cNvPr id="10" name="Oval 9">
            <a:extLst>
              <a:ext uri="{FF2B5EF4-FFF2-40B4-BE49-F238E27FC236}">
                <a16:creationId xmlns:a16="http://schemas.microsoft.com/office/drawing/2014/main" id="{BA1D4B5E-FED6-E27B-4BB0-DD8F62F555BE}"/>
              </a:ext>
            </a:extLst>
          </p:cNvPr>
          <p:cNvSpPr/>
          <p:nvPr/>
        </p:nvSpPr>
        <p:spPr>
          <a:xfrm>
            <a:off x="588291" y="4162043"/>
            <a:ext cx="863441" cy="825844"/>
          </a:xfrm>
          <a:prstGeom prst="ellipse">
            <a:avLst/>
          </a:prstGeom>
          <a:solidFill>
            <a:srgbClr val="67A478"/>
          </a:solidFill>
          <a:ln>
            <a:no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mj-lt"/>
              </a:rPr>
              <a:t>3</a:t>
            </a:r>
          </a:p>
        </p:txBody>
      </p:sp>
    </p:spTree>
    <p:extLst>
      <p:ext uri="{BB962C8B-B14F-4D97-AF65-F5344CB8AC3E}">
        <p14:creationId xmlns:p14="http://schemas.microsoft.com/office/powerpoint/2010/main" val="3133092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0C7C4-C481-BAE4-6CF2-440EB49FCB85}"/>
              </a:ext>
            </a:extLst>
          </p:cNvPr>
          <p:cNvSpPr>
            <a:spLocks noGrp="1"/>
          </p:cNvSpPr>
          <p:nvPr>
            <p:ph type="body" sz="quarter" idx="10"/>
          </p:nvPr>
        </p:nvSpPr>
        <p:spPr/>
        <p:txBody>
          <a:bodyPr vert="horz" lIns="91440" tIns="45720" rIns="91440" bIns="45720" rtlCol="0" anchor="t">
            <a:normAutofit/>
          </a:bodyPr>
          <a:lstStyle/>
          <a:p>
            <a:pPr marL="457200" indent="-457200">
              <a:buClr>
                <a:srgbClr val="67A478"/>
              </a:buClr>
              <a:buFont typeface="Arial" panose="020B0604020202020204" pitchFamily="34" charset="0"/>
              <a:buChar char="•"/>
            </a:pPr>
            <a:r>
              <a:rPr lang="en-US" b="1">
                <a:solidFill>
                  <a:srgbClr val="67A478"/>
                </a:solidFill>
              </a:rPr>
              <a:t>Lead</a:t>
            </a:r>
            <a:r>
              <a:rPr lang="en-US">
                <a:solidFill>
                  <a:srgbClr val="67A478"/>
                </a:solidFill>
              </a:rPr>
              <a:t>:</a:t>
            </a:r>
            <a:r>
              <a:rPr lang="en-US"/>
              <a:t> Ella Haugen (Virginia – Langley)</a:t>
            </a:r>
          </a:p>
          <a:p>
            <a:pPr marL="457200" indent="-457200">
              <a:buClr>
                <a:srgbClr val="67A478"/>
              </a:buClr>
              <a:buFont typeface="Arial" panose="020B0604020202020204" pitchFamily="34" charset="0"/>
              <a:buChar char="•"/>
            </a:pPr>
            <a:r>
              <a:rPr lang="en-US" b="1">
                <a:solidFill>
                  <a:srgbClr val="67A478"/>
                </a:solidFill>
              </a:rPr>
              <a:t>Science Advisors</a:t>
            </a:r>
            <a:r>
              <a:rPr lang="en-US">
                <a:solidFill>
                  <a:srgbClr val="67A478"/>
                </a:solidFill>
              </a:rPr>
              <a:t>: </a:t>
            </a:r>
          </a:p>
          <a:p>
            <a:pPr marL="1143000" lvl="1" indent="-457200">
              <a:buFont typeface="Courier New" panose="02070309020205020404" pitchFamily="49" charset="0"/>
              <a:buChar char="o"/>
            </a:pPr>
            <a:r>
              <a:rPr lang="en-US" sz="2800"/>
              <a:t>Mehdi </a:t>
            </a:r>
            <a:r>
              <a:rPr lang="en-US" sz="2800" err="1"/>
              <a:t>Heris</a:t>
            </a:r>
            <a:r>
              <a:rPr lang="en-US" sz="2800"/>
              <a:t> (CUNY Hunter College)</a:t>
            </a:r>
          </a:p>
          <a:p>
            <a:pPr marL="1143000" lvl="1" indent="-457200">
              <a:buFont typeface="Courier New" panose="02070309020205020404" pitchFamily="49" charset="0"/>
              <a:buChar char="o"/>
            </a:pPr>
            <a:r>
              <a:rPr lang="en-US" sz="2800"/>
              <a:t>Joseph Spruce (Analytical Mechanics Associates)</a:t>
            </a:r>
          </a:p>
          <a:p>
            <a:pPr marL="1143000" lvl="1" indent="-457200">
              <a:buFont typeface="Courier New" panose="02070309020205020404" pitchFamily="49" charset="0"/>
              <a:buChar char="o"/>
            </a:pPr>
            <a:r>
              <a:rPr lang="en-US" sz="2800"/>
              <a:t>Dr. Kenton Ross (NASA Langley Research Center)</a:t>
            </a:r>
          </a:p>
          <a:p>
            <a:pPr marL="457200" indent="-457200">
              <a:buClr>
                <a:srgbClr val="67A478"/>
              </a:buClr>
              <a:buFont typeface="Arial" panose="020B0604020202020204" pitchFamily="34" charset="0"/>
              <a:buChar char="•"/>
            </a:pPr>
            <a:r>
              <a:rPr lang="en-US" b="1">
                <a:solidFill>
                  <a:srgbClr val="67A478"/>
                </a:solidFill>
              </a:rPr>
              <a:t>Science Manager</a:t>
            </a:r>
            <a:r>
              <a:rPr lang="en-US">
                <a:solidFill>
                  <a:srgbClr val="67A478"/>
                </a:solidFill>
              </a:rPr>
              <a:t>:</a:t>
            </a:r>
            <a:r>
              <a:rPr lang="en-US"/>
              <a:t> Amanda Clayton (NASA Langley Research Center)</a:t>
            </a:r>
          </a:p>
          <a:p>
            <a:pPr marL="457200" indent="-457200">
              <a:buClr>
                <a:srgbClr val="67A478"/>
              </a:buClr>
              <a:buFont typeface="Arial" panose="020B0604020202020204" pitchFamily="34" charset="0"/>
              <a:buChar char="•"/>
            </a:pPr>
            <a:r>
              <a:rPr lang="en-US" b="1">
                <a:solidFill>
                  <a:srgbClr val="67A478"/>
                </a:solidFill>
              </a:rPr>
              <a:t>The Central Park Conservancy</a:t>
            </a:r>
            <a:r>
              <a:rPr lang="en-US">
                <a:solidFill>
                  <a:srgbClr val="67A478"/>
                </a:solidFill>
              </a:rPr>
              <a:t>:</a:t>
            </a:r>
            <a:endParaRPr lang="en-US" b="1">
              <a:solidFill>
                <a:srgbClr val="67A478"/>
              </a:solidFill>
            </a:endParaRPr>
          </a:p>
          <a:p>
            <a:pPr marL="1143000" lvl="1" indent="-457200">
              <a:buFont typeface="Courier New" panose="02070309020205020404" pitchFamily="49" charset="0"/>
              <a:buChar char="o"/>
            </a:pPr>
            <a:r>
              <a:rPr lang="en-US" sz="2800"/>
              <a:t>Sean Cameron </a:t>
            </a:r>
          </a:p>
          <a:p>
            <a:pPr marL="1143000" lvl="1" indent="-457200">
              <a:buFont typeface="Courier New" panose="02070309020205020404" pitchFamily="49" charset="0"/>
              <a:buChar char="o"/>
            </a:pPr>
            <a:r>
              <a:rPr lang="en-US" sz="2800" err="1"/>
              <a:t>Yanina</a:t>
            </a:r>
            <a:r>
              <a:rPr lang="en-US" sz="2800"/>
              <a:t> </a:t>
            </a:r>
            <a:r>
              <a:rPr lang="en-US" sz="2800" err="1"/>
              <a:t>Kupava</a:t>
            </a:r>
            <a:endParaRPr lang="en-US" sz="2800"/>
          </a:p>
        </p:txBody>
      </p:sp>
    </p:spTree>
    <p:extLst>
      <p:ext uri="{BB962C8B-B14F-4D97-AF65-F5344CB8AC3E}">
        <p14:creationId xmlns:p14="http://schemas.microsoft.com/office/powerpoint/2010/main" val="4125079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D1EB876-27C2-5215-6D4A-57060BEE66F6}"/>
              </a:ext>
            </a:extLst>
          </p:cNvPr>
          <p:cNvSpPr/>
          <p:nvPr/>
        </p:nvSpPr>
        <p:spPr>
          <a:xfrm>
            <a:off x="352426" y="2660955"/>
            <a:ext cx="4800600" cy="632978"/>
          </a:xfrm>
          <a:prstGeom prst="roundRect">
            <a:avLst/>
          </a:prstGeom>
          <a:solidFill>
            <a:srgbClr val="67A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mj-lt"/>
              </a:rPr>
              <a:t>Central Park Conservancy</a:t>
            </a:r>
          </a:p>
        </p:txBody>
      </p:sp>
      <p:pic>
        <p:nvPicPr>
          <p:cNvPr id="6" name="Picture 5" descr="File:AerialSummer2.jpg">
            <a:extLst>
              <a:ext uri="{FF2B5EF4-FFF2-40B4-BE49-F238E27FC236}">
                <a16:creationId xmlns:a16="http://schemas.microsoft.com/office/drawing/2014/main" id="{623FB35D-7973-5E8D-E2A1-24ED9E9A5F44}"/>
              </a:ext>
            </a:extLst>
          </p:cNvPr>
          <p:cNvPicPr>
            <a:picLocks noChangeAspect="1"/>
          </p:cNvPicPr>
          <p:nvPr/>
        </p:nvPicPr>
        <p:blipFill>
          <a:blip r:embed="rId3"/>
          <a:stretch>
            <a:fillRect/>
          </a:stretch>
        </p:blipFill>
        <p:spPr>
          <a:xfrm>
            <a:off x="5270699" y="1666748"/>
            <a:ext cx="6921301" cy="4471985"/>
          </a:xfrm>
          <a:prstGeom prst="rect">
            <a:avLst/>
          </a:prstGeom>
          <a:effectLst>
            <a:softEdge rad="112522"/>
          </a:effectLst>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normAutofit/>
          </a:bodyPr>
          <a:lstStyle/>
          <a:p>
            <a:r>
              <a:rPr lang="en-US"/>
              <a:t>Project Partner</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7445344" y="6138733"/>
            <a:ext cx="4746656" cy="396025"/>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prstClr val="black">
                    <a:lumMod val="75000"/>
                    <a:lumOff val="25000"/>
                  </a:prstClr>
                </a:solidFill>
                <a:effectLst/>
                <a:uLnTx/>
                <a:uFillTx/>
                <a:latin typeface="Century Gothic"/>
              </a:rPr>
              <a:t>Image Credit: </a:t>
            </a:r>
            <a:r>
              <a:rPr lang="en-US" sz="900">
                <a:solidFill>
                  <a:prstClr val="black">
                    <a:lumMod val="75000"/>
                    <a:lumOff val="25000"/>
                  </a:prstClr>
                </a:solidFill>
                <a:latin typeface="Century Gothic"/>
              </a:rPr>
              <a:t>Central </a:t>
            </a:r>
            <a:r>
              <a:rPr lang="en-US" sz="900">
                <a:solidFill>
                  <a:schemeClr val="tx1">
                    <a:lumMod val="75000"/>
                    <a:lumOff val="25000"/>
                  </a:schemeClr>
                </a:solidFill>
                <a:latin typeface="Century Gothic"/>
              </a:rPr>
              <a:t>Park</a:t>
            </a:r>
            <a:r>
              <a:rPr lang="en-US" sz="900">
                <a:solidFill>
                  <a:prstClr val="black">
                    <a:lumMod val="75000"/>
                    <a:lumOff val="25000"/>
                  </a:prstClr>
                </a:solidFill>
                <a:latin typeface="Century Gothic"/>
              </a:rPr>
              <a:t> Conservancy</a:t>
            </a:r>
            <a:endParaRPr lang="en-US" sz="900" i="0" u="none" strike="noStrike" kern="1200" cap="none" spc="0" normalizeH="0" baseline="0" noProof="0">
              <a:ln>
                <a:noFill/>
              </a:ln>
              <a:solidFill>
                <a:prstClr val="black">
                  <a:lumMod val="75000"/>
                  <a:lumOff val="25000"/>
                </a:prstClr>
              </a:solidFill>
              <a:effectLst/>
              <a:uLnTx/>
              <a:uFillTx/>
              <a:latin typeface="Century Gothic"/>
            </a:endParaRPr>
          </a:p>
        </p:txBody>
      </p:sp>
      <p:sp>
        <p:nvSpPr>
          <p:cNvPr id="2" name="Text Placeholder 7">
            <a:extLst>
              <a:ext uri="{FF2B5EF4-FFF2-40B4-BE49-F238E27FC236}">
                <a16:creationId xmlns:a16="http://schemas.microsoft.com/office/drawing/2014/main" id="{D10DDB95-E5E8-BA84-C4A5-0B77306DA4E7}"/>
              </a:ext>
            </a:extLst>
          </p:cNvPr>
          <p:cNvSpPr txBox="1">
            <a:spLocks/>
          </p:cNvSpPr>
          <p:nvPr/>
        </p:nvSpPr>
        <p:spPr>
          <a:xfrm>
            <a:off x="352426" y="2449965"/>
            <a:ext cx="4800600" cy="356747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a:solidFill>
                  <a:srgbClr val="67A478"/>
                </a:solidFill>
              </a:rPr>
              <a:t>Mission</a:t>
            </a:r>
            <a:r>
              <a:rPr lang="en-US" sz="2000">
                <a:solidFill>
                  <a:srgbClr val="67A478"/>
                </a:solidFill>
              </a:rPr>
              <a:t>: </a:t>
            </a:r>
            <a:r>
              <a:rPr lang="en-US" sz="2000">
                <a:solidFill>
                  <a:srgbClr val="404040"/>
                </a:solidFill>
              </a:rPr>
              <a:t>T</a:t>
            </a:r>
            <a:r>
              <a:rPr lang="en-US" sz="2000"/>
              <a:t>he preservation and celebration of Central Park as a sanctuary for all</a:t>
            </a:r>
          </a:p>
        </p:txBody>
      </p:sp>
    </p:spTree>
    <p:extLst>
      <p:ext uri="{BB962C8B-B14F-4D97-AF65-F5344CB8AC3E}">
        <p14:creationId xmlns:p14="http://schemas.microsoft.com/office/powerpoint/2010/main" val="277852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in green shirts working on a tree&#10;&#10;Description automatically generated">
            <a:extLst>
              <a:ext uri="{FF2B5EF4-FFF2-40B4-BE49-F238E27FC236}">
                <a16:creationId xmlns:a16="http://schemas.microsoft.com/office/drawing/2014/main" id="{81857A32-6C8A-42C3-FA6B-9B114E6D53ED}"/>
              </a:ext>
            </a:extLst>
          </p:cNvPr>
          <p:cNvPicPr>
            <a:picLocks noChangeAspect="1"/>
          </p:cNvPicPr>
          <p:nvPr/>
        </p:nvPicPr>
        <p:blipFill rotWithShape="1">
          <a:blip r:embed="rId3"/>
          <a:srcRect b="11479"/>
          <a:stretch/>
        </p:blipFill>
        <p:spPr>
          <a:xfrm>
            <a:off x="13107" y="1469958"/>
            <a:ext cx="7498891" cy="4957980"/>
          </a:xfrm>
          <a:prstGeom prst="rect">
            <a:avLst/>
          </a:prstGeom>
          <a:ln>
            <a:noFill/>
          </a:ln>
          <a:effectLst>
            <a:softEdge rad="112500"/>
          </a:effectLst>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Community Concerns</a:t>
            </a:r>
          </a:p>
        </p:txBody>
      </p:sp>
      <p:sp>
        <p:nvSpPr>
          <p:cNvPr id="2" name="Text Placeholder 7">
            <a:extLst>
              <a:ext uri="{FF2B5EF4-FFF2-40B4-BE49-F238E27FC236}">
                <a16:creationId xmlns:a16="http://schemas.microsoft.com/office/drawing/2014/main" id="{D10DDB95-E5E8-BA84-C4A5-0B77306DA4E7}"/>
              </a:ext>
            </a:extLst>
          </p:cNvPr>
          <p:cNvSpPr txBox="1">
            <a:spLocks/>
          </p:cNvSpPr>
          <p:nvPr/>
        </p:nvSpPr>
        <p:spPr>
          <a:xfrm>
            <a:off x="7714766" y="1039797"/>
            <a:ext cx="4260552" cy="53349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67A478"/>
              </a:buClr>
              <a:buFont typeface="Arial" panose="020B0604020202020204" pitchFamily="34" charset="0"/>
              <a:buChar char="•"/>
            </a:pPr>
            <a:r>
              <a:rPr lang="en-US" sz="2000" b="1">
                <a:solidFill>
                  <a:srgbClr val="67A478"/>
                </a:solidFill>
              </a:rPr>
              <a:t>Preservation</a:t>
            </a:r>
            <a:r>
              <a:rPr lang="en-US" sz="2000"/>
              <a:t> of an urban ecosystem</a:t>
            </a:r>
            <a:endParaRPr lang="en-US"/>
          </a:p>
          <a:p>
            <a:pPr>
              <a:buClr>
                <a:srgbClr val="67A478"/>
              </a:buClr>
            </a:pPr>
            <a:endParaRPr lang="en-US" sz="2000"/>
          </a:p>
          <a:p>
            <a:pPr marL="457200" indent="-457200">
              <a:buClr>
                <a:srgbClr val="67A478"/>
              </a:buClr>
              <a:buFont typeface="Arial" panose="020B0604020202020204" pitchFamily="34" charset="0"/>
              <a:buChar char="•"/>
            </a:pPr>
            <a:r>
              <a:rPr lang="en-US" sz="2000"/>
              <a:t>The iconic American elm </a:t>
            </a:r>
            <a:r>
              <a:rPr lang="en-US" sz="2000" b="1">
                <a:solidFill>
                  <a:srgbClr val="67A478"/>
                </a:solidFill>
              </a:rPr>
              <a:t>endangered</a:t>
            </a:r>
            <a:r>
              <a:rPr lang="en-US" sz="2000"/>
              <a:t> by Dutch elm disease (DED)</a:t>
            </a:r>
          </a:p>
          <a:p>
            <a:pPr>
              <a:buClr>
                <a:srgbClr val="67A478"/>
              </a:buClr>
            </a:pPr>
            <a:endParaRPr lang="en-US" sz="2000"/>
          </a:p>
          <a:p>
            <a:pPr marL="457200" indent="-457200">
              <a:buClr>
                <a:srgbClr val="67A478"/>
              </a:buClr>
              <a:buFont typeface="Arial" panose="020B0604020202020204" pitchFamily="34" charset="0"/>
              <a:buChar char="•"/>
            </a:pPr>
            <a:r>
              <a:rPr lang="en-US" sz="2000"/>
              <a:t>Integration of remote sensing techniques to inform decisions about </a:t>
            </a:r>
            <a:r>
              <a:rPr lang="en-US" sz="2000" b="1">
                <a:solidFill>
                  <a:srgbClr val="67A478"/>
                </a:solidFill>
              </a:rPr>
              <a:t>forest</a:t>
            </a:r>
            <a:r>
              <a:rPr lang="en-US" sz="2000"/>
              <a:t> and </a:t>
            </a:r>
            <a:r>
              <a:rPr lang="en-US" sz="2000" b="1">
                <a:solidFill>
                  <a:srgbClr val="67A478"/>
                </a:solidFill>
              </a:rPr>
              <a:t>pest management</a:t>
            </a:r>
          </a:p>
        </p:txBody>
      </p:sp>
      <p:sp>
        <p:nvSpPr>
          <p:cNvPr id="13" name="Text Placeholder 4">
            <a:extLst>
              <a:ext uri="{FF2B5EF4-FFF2-40B4-BE49-F238E27FC236}">
                <a16:creationId xmlns:a16="http://schemas.microsoft.com/office/drawing/2014/main" id="{EAE77220-9C16-4D11-D2CC-3F2FF7228532}"/>
              </a:ext>
            </a:extLst>
          </p:cNvPr>
          <p:cNvSpPr txBox="1">
            <a:spLocks/>
          </p:cNvSpPr>
          <p:nvPr/>
        </p:nvSpPr>
        <p:spPr>
          <a:xfrm>
            <a:off x="0" y="6398673"/>
            <a:ext cx="1932157" cy="406118"/>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900">
                <a:solidFill>
                  <a:prstClr val="black">
                    <a:lumMod val="75000"/>
                    <a:lumOff val="25000"/>
                  </a:prstClr>
                </a:solidFill>
                <a:latin typeface="Century Gothic"/>
              </a:rPr>
              <a:t>Image</a:t>
            </a:r>
            <a:r>
              <a:rPr kumimoji="0" lang="en-US" sz="900" i="0" u="none" strike="noStrike" kern="1200" cap="none" spc="0" normalizeH="0" baseline="0" noProof="0">
                <a:ln>
                  <a:noFill/>
                </a:ln>
                <a:solidFill>
                  <a:prstClr val="black">
                    <a:lumMod val="75000"/>
                    <a:lumOff val="25000"/>
                  </a:prstClr>
                </a:solidFill>
                <a:effectLst/>
                <a:uLnTx/>
                <a:uFillTx/>
                <a:latin typeface="Century Gothic"/>
              </a:rPr>
              <a:t> Credit: </a:t>
            </a:r>
            <a:r>
              <a:rPr lang="en-US" sz="900">
                <a:solidFill>
                  <a:prstClr val="black">
                    <a:lumMod val="75000"/>
                    <a:lumOff val="25000"/>
                  </a:prstClr>
                </a:solidFill>
                <a:latin typeface="Century Gothic"/>
              </a:rPr>
              <a:t>Kayla Paramore</a:t>
            </a:r>
            <a:endParaRPr lang="en-US" sz="9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200505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580CA-5E2B-35FF-DA54-23D97FCE5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071" r="8071"/>
          <a:stretch/>
        </p:blipFill>
        <p:spPr>
          <a:xfrm>
            <a:off x="-1477492" y="0"/>
            <a:ext cx="10223863" cy="6858000"/>
          </a:xfrm>
          <a:prstGeom prst="rect">
            <a:avLst/>
          </a:prstGeom>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xfrm>
            <a:off x="0" y="236464"/>
            <a:ext cx="7305575" cy="825844"/>
          </a:xfrm>
          <a:gradFill flip="none" rotWithShape="1">
            <a:gsLst>
              <a:gs pos="0">
                <a:srgbClr val="67A478"/>
              </a:gs>
              <a:gs pos="62000">
                <a:srgbClr val="67A478"/>
              </a:gs>
              <a:gs pos="100000">
                <a:srgbClr val="E5F0E7">
                  <a:alpha val="0"/>
                </a:srgbClr>
              </a:gs>
            </a:gsLst>
            <a:lin ang="0" scaled="1"/>
            <a:tileRect/>
          </a:gradFill>
        </p:spPr>
        <p:txBody>
          <a:bodyPr/>
          <a:lstStyle/>
          <a:p>
            <a:r>
              <a:rPr lang="en-US"/>
              <a:t>Central Park</a:t>
            </a:r>
          </a:p>
        </p:txBody>
      </p:sp>
      <p:sp>
        <p:nvSpPr>
          <p:cNvPr id="12" name="Text Placeholder 7">
            <a:extLst>
              <a:ext uri="{FF2B5EF4-FFF2-40B4-BE49-F238E27FC236}">
                <a16:creationId xmlns:a16="http://schemas.microsoft.com/office/drawing/2014/main" id="{9A646101-FFF5-FDB9-8953-5FDB5F0F9EF7}"/>
              </a:ext>
            </a:extLst>
          </p:cNvPr>
          <p:cNvSpPr txBox="1">
            <a:spLocks/>
          </p:cNvSpPr>
          <p:nvPr/>
        </p:nvSpPr>
        <p:spPr>
          <a:xfrm>
            <a:off x="1362966" y="4505041"/>
            <a:ext cx="4031553" cy="19325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67A478"/>
              </a:buClr>
            </a:pPr>
            <a:r>
              <a:rPr lang="en-US" sz="2000" b="1" dirty="0">
                <a:solidFill>
                  <a:srgbClr val="67A478"/>
                </a:solidFill>
              </a:rPr>
              <a:t>Study Area </a:t>
            </a:r>
          </a:p>
          <a:p>
            <a:pPr marL="274320" indent="-182880">
              <a:spcBef>
                <a:spcPts val="0"/>
              </a:spcBef>
              <a:spcAft>
                <a:spcPts val="600"/>
              </a:spcAft>
              <a:buClr>
                <a:srgbClr val="67A478"/>
              </a:buClr>
              <a:buFont typeface="Courier New" panose="02070309020205020404" pitchFamily="49" charset="0"/>
              <a:buChar char="o"/>
            </a:pPr>
            <a:r>
              <a:rPr lang="en-US" sz="2000" dirty="0"/>
              <a:t>843-acre park</a:t>
            </a:r>
          </a:p>
          <a:p>
            <a:pPr marL="274320" indent="-182880">
              <a:spcBef>
                <a:spcPts val="0"/>
              </a:spcBef>
              <a:spcAft>
                <a:spcPts val="600"/>
              </a:spcAft>
              <a:buClr>
                <a:srgbClr val="67A478"/>
              </a:buClr>
              <a:buFont typeface="Courier New" panose="02070309020205020404" pitchFamily="49" charset="0"/>
              <a:buChar char="o"/>
            </a:pPr>
            <a:r>
              <a:rPr lang="en-US" sz="2000" dirty="0"/>
              <a:t>Approximately 1,600        elms concentrated among four zones</a:t>
            </a:r>
          </a:p>
          <a:p>
            <a:pPr>
              <a:spcBef>
                <a:spcPts val="0"/>
              </a:spcBef>
            </a:pPr>
            <a:r>
              <a:rPr lang="en-US" sz="2000" b="1" dirty="0">
                <a:solidFill>
                  <a:srgbClr val="67A478"/>
                </a:solidFill>
              </a:rPr>
              <a:t>Study Period: </a:t>
            </a:r>
            <a:r>
              <a:rPr lang="en-US" sz="2000" dirty="0"/>
              <a:t>2014 – 2023</a:t>
            </a:r>
          </a:p>
          <a:p>
            <a:pPr marL="91440">
              <a:spcBef>
                <a:spcPts val="0"/>
              </a:spcBef>
              <a:spcAft>
                <a:spcPts val="1200"/>
              </a:spcAft>
              <a:buClr>
                <a:srgbClr val="67A478"/>
              </a:buClr>
            </a:pPr>
            <a:endParaRPr lang="en-US" sz="2000" dirty="0"/>
          </a:p>
        </p:txBody>
      </p:sp>
      <p:grpSp>
        <p:nvGrpSpPr>
          <p:cNvPr id="19" name="Group 18">
            <a:extLst>
              <a:ext uri="{FF2B5EF4-FFF2-40B4-BE49-F238E27FC236}">
                <a16:creationId xmlns:a16="http://schemas.microsoft.com/office/drawing/2014/main" id="{0A0AAF33-4619-05DE-5280-8817F0C96A88}"/>
              </a:ext>
            </a:extLst>
          </p:cNvPr>
          <p:cNvGrpSpPr>
            <a:grpSpLocks noGrp="1" noUngrp="1" noRot="1" noMove="1" noResize="1"/>
          </p:cNvGrpSpPr>
          <p:nvPr/>
        </p:nvGrpSpPr>
        <p:grpSpPr>
          <a:xfrm>
            <a:off x="165945" y="6262959"/>
            <a:ext cx="1391393" cy="451409"/>
            <a:chOff x="165945" y="6262959"/>
            <a:chExt cx="1391393" cy="451409"/>
          </a:xfrm>
        </p:grpSpPr>
        <p:sp>
          <p:nvSpPr>
            <p:cNvPr id="16" name="TextBox 15">
              <a:extLst>
                <a:ext uri="{FF2B5EF4-FFF2-40B4-BE49-F238E27FC236}">
                  <a16:creationId xmlns:a16="http://schemas.microsoft.com/office/drawing/2014/main" id="{48A77FDB-1DEB-CE80-EE2F-84BA2E2B79BA}"/>
                </a:ext>
              </a:extLst>
            </p:cNvPr>
            <p:cNvSpPr txBox="1">
              <a:spLocks noGrp="1" noRot="1" noMove="1" noResize="1" noEditPoints="1" noAdjustHandles="1" noChangeArrowheads="1" noChangeShapeType="1"/>
            </p:cNvSpPr>
            <p:nvPr/>
          </p:nvSpPr>
          <p:spPr>
            <a:xfrm>
              <a:off x="949854" y="6406591"/>
              <a:ext cx="607484"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mj-lt"/>
                </a:rPr>
                <a:t>miles</a:t>
              </a:r>
            </a:p>
          </p:txBody>
        </p:sp>
        <p:sp>
          <p:nvSpPr>
            <p:cNvPr id="17" name="TextBox 16">
              <a:extLst>
                <a:ext uri="{FF2B5EF4-FFF2-40B4-BE49-F238E27FC236}">
                  <a16:creationId xmlns:a16="http://schemas.microsoft.com/office/drawing/2014/main" id="{D446F914-698A-AC7C-9003-59720A23F7EE}"/>
                </a:ext>
              </a:extLst>
            </p:cNvPr>
            <p:cNvSpPr txBox="1">
              <a:spLocks noGrp="1" noRot="1" noMove="1" noResize="1" noEditPoints="1" noAdjustHandles="1" noChangeArrowheads="1" noChangeShapeType="1"/>
            </p:cNvSpPr>
            <p:nvPr/>
          </p:nvSpPr>
          <p:spPr>
            <a:xfrm>
              <a:off x="165945" y="6262959"/>
              <a:ext cx="30480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mj-lt"/>
                </a:rPr>
                <a:t>0</a:t>
              </a:r>
            </a:p>
          </p:txBody>
        </p:sp>
        <p:sp>
          <p:nvSpPr>
            <p:cNvPr id="18" name="TextBox 17">
              <a:extLst>
                <a:ext uri="{FF2B5EF4-FFF2-40B4-BE49-F238E27FC236}">
                  <a16:creationId xmlns:a16="http://schemas.microsoft.com/office/drawing/2014/main" id="{C02CBA9D-2CA1-723A-14D9-A0F08BAA63F2}"/>
                </a:ext>
              </a:extLst>
            </p:cNvPr>
            <p:cNvSpPr txBox="1">
              <a:spLocks noGrp="1" noRot="1" noMove="1" noResize="1" noEditPoints="1" noAdjustHandles="1" noChangeArrowheads="1" noChangeShapeType="1"/>
            </p:cNvSpPr>
            <p:nvPr/>
          </p:nvSpPr>
          <p:spPr>
            <a:xfrm>
              <a:off x="788986" y="6262959"/>
              <a:ext cx="38735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mj-lt"/>
                </a:rPr>
                <a:t>50</a:t>
              </a:r>
            </a:p>
          </p:txBody>
        </p:sp>
      </p:grpSp>
      <p:cxnSp>
        <p:nvCxnSpPr>
          <p:cNvPr id="8" name="Straight Connector 7">
            <a:extLst>
              <a:ext uri="{FF2B5EF4-FFF2-40B4-BE49-F238E27FC236}">
                <a16:creationId xmlns:a16="http://schemas.microsoft.com/office/drawing/2014/main" id="{D408B7DC-1542-A887-6558-D7D6736BEE4E}"/>
              </a:ext>
            </a:extLst>
          </p:cNvPr>
          <p:cNvCxnSpPr>
            <a:cxnSpLocks noGrp="1" noRot="1" noMove="1" noResize="1" noEditPoints="1" noAdjustHandles="1" noChangeArrowheads="1" noChangeShapeType="1"/>
          </p:cNvCxnSpPr>
          <p:nvPr/>
        </p:nvCxnSpPr>
        <p:spPr>
          <a:xfrm>
            <a:off x="1574800" y="3503613"/>
            <a:ext cx="4486275" cy="2490787"/>
          </a:xfrm>
          <a:prstGeom prst="line">
            <a:avLst/>
          </a:prstGeom>
          <a:ln w="19050">
            <a:solidFill>
              <a:srgbClr val="67A478"/>
            </a:solidFill>
            <a:prstDash val="dash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462A01-EE48-2871-58DB-0755D60237F1}"/>
              </a:ext>
            </a:extLst>
          </p:cNvPr>
          <p:cNvCxnSpPr>
            <a:cxnSpLocks noGrp="1" noRot="1" noMove="1" noResize="1" noEditPoints="1" noAdjustHandles="1" noChangeArrowheads="1" noChangeShapeType="1"/>
          </p:cNvCxnSpPr>
          <p:nvPr/>
        </p:nvCxnSpPr>
        <p:spPr>
          <a:xfrm flipV="1">
            <a:off x="1574800" y="139700"/>
            <a:ext cx="8750300" cy="3236913"/>
          </a:xfrm>
          <a:prstGeom prst="line">
            <a:avLst/>
          </a:prstGeom>
          <a:ln w="19050">
            <a:solidFill>
              <a:srgbClr val="67A478"/>
            </a:solidFill>
            <a:prstDash val="dashDot"/>
          </a:ln>
        </p:spPr>
        <p:style>
          <a:lnRef idx="1">
            <a:schemeClr val="accent1"/>
          </a:lnRef>
          <a:fillRef idx="0">
            <a:schemeClr val="accent1"/>
          </a:fillRef>
          <a:effectRef idx="0">
            <a:schemeClr val="accent1"/>
          </a:effectRef>
          <a:fontRef idx="minor">
            <a:schemeClr val="tx1"/>
          </a:fontRef>
        </p:style>
      </p:cxnSp>
      <p:sp>
        <p:nvSpPr>
          <p:cNvPr id="3" name="TextBox 51">
            <a:extLst>
              <a:ext uri="{FF2B5EF4-FFF2-40B4-BE49-F238E27FC236}">
                <a16:creationId xmlns:a16="http://schemas.microsoft.com/office/drawing/2014/main" id="{1E3DE0A5-D544-63A7-7AF6-B80E36A3E536}"/>
              </a:ext>
            </a:extLst>
          </p:cNvPr>
          <p:cNvSpPr txBox="1"/>
          <p:nvPr/>
        </p:nvSpPr>
        <p:spPr>
          <a:xfrm>
            <a:off x="163975" y="6630057"/>
            <a:ext cx="1788534" cy="2308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tx1">
                    <a:lumMod val="75000"/>
                    <a:lumOff val="25000"/>
                  </a:schemeClr>
                </a:solidFill>
                <a:latin typeface="+mj-lt"/>
              </a:rPr>
              <a:t>Basemap Credit: US Census </a:t>
            </a:r>
          </a:p>
        </p:txBody>
      </p:sp>
      <p:pic>
        <p:nvPicPr>
          <p:cNvPr id="9" name="Picture 8" descr="A map of a park&#10;&#10;Description automatically generated">
            <a:extLst>
              <a:ext uri="{FF2B5EF4-FFF2-40B4-BE49-F238E27FC236}">
                <a16:creationId xmlns:a16="http://schemas.microsoft.com/office/drawing/2014/main" id="{253BEF9B-23CF-1E94-6D98-E9C2E741D2FA}"/>
              </a:ext>
            </a:extLst>
          </p:cNvPr>
          <p:cNvPicPr>
            <a:picLocks noGrp="1" noRot="1" noChangeAspect="1" noMove="1" noResize="1" noEditPoints="1" noAdjustHandles="1" noChangeArrowheads="1" noChangeShapeType="1" noCrop="1"/>
          </p:cNvPicPr>
          <p:nvPr/>
        </p:nvPicPr>
        <p:blipFill rotWithShape="1">
          <a:blip r:embed="rId4"/>
          <a:srcRect t="7210" b="7210"/>
          <a:stretch/>
        </p:blipFill>
        <p:spPr>
          <a:xfrm>
            <a:off x="5947540" y="46112"/>
            <a:ext cx="6109052" cy="6765776"/>
          </a:xfrm>
          <a:prstGeom prst="rect">
            <a:avLst/>
          </a:prstGeom>
          <a:effectLst/>
        </p:spPr>
      </p:pic>
      <p:sp>
        <p:nvSpPr>
          <p:cNvPr id="14" name="TextBox 51">
            <a:extLst>
              <a:ext uri="{FF2B5EF4-FFF2-40B4-BE49-F238E27FC236}">
                <a16:creationId xmlns:a16="http://schemas.microsoft.com/office/drawing/2014/main" id="{28C4A13D-6633-04D0-2DFE-8EE1BBCFF312}"/>
              </a:ext>
            </a:extLst>
          </p:cNvPr>
          <p:cNvSpPr txBox="1"/>
          <p:nvPr/>
        </p:nvSpPr>
        <p:spPr>
          <a:xfrm>
            <a:off x="10467290" y="6630057"/>
            <a:ext cx="1628190" cy="2308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err="1">
                <a:solidFill>
                  <a:schemeClr val="tx1">
                    <a:lumMod val="75000"/>
                    <a:lumOff val="25000"/>
                  </a:schemeClr>
                </a:solidFill>
                <a:latin typeface="+mj-lt"/>
              </a:rPr>
              <a:t>Basemap</a:t>
            </a:r>
            <a:r>
              <a:rPr lang="en-US" sz="900">
                <a:solidFill>
                  <a:schemeClr val="tx1">
                    <a:lumMod val="75000"/>
                    <a:lumOff val="25000"/>
                  </a:schemeClr>
                </a:solidFill>
                <a:latin typeface="+mj-lt"/>
              </a:rPr>
              <a:t> Credit: NAIP</a:t>
            </a:r>
          </a:p>
        </p:txBody>
      </p:sp>
      <p:sp>
        <p:nvSpPr>
          <p:cNvPr id="15" name="TextBox 14">
            <a:extLst>
              <a:ext uri="{FF2B5EF4-FFF2-40B4-BE49-F238E27FC236}">
                <a16:creationId xmlns:a16="http://schemas.microsoft.com/office/drawing/2014/main" id="{02674197-D5F3-704D-E945-0AA17216C5AB}"/>
              </a:ext>
            </a:extLst>
          </p:cNvPr>
          <p:cNvSpPr txBox="1"/>
          <p:nvPr/>
        </p:nvSpPr>
        <p:spPr>
          <a:xfrm>
            <a:off x="5784980" y="4402697"/>
            <a:ext cx="1191127" cy="369332"/>
          </a:xfrm>
          <a:prstGeom prst="rect">
            <a:avLst/>
          </a:prstGeom>
          <a:noFill/>
        </p:spPr>
        <p:txBody>
          <a:bodyPr wrap="square" rtlCol="0">
            <a:spAutoFit/>
          </a:bodyPr>
          <a:lstStyle/>
          <a:p>
            <a:r>
              <a:rPr lang="en-US">
                <a:solidFill>
                  <a:srgbClr val="CC66B0"/>
                </a:solidFill>
                <a:latin typeface="+mj-lt"/>
              </a:rPr>
              <a:t>The Mall</a:t>
            </a:r>
          </a:p>
        </p:txBody>
      </p:sp>
      <p:sp>
        <p:nvSpPr>
          <p:cNvPr id="20" name="TextBox 19">
            <a:extLst>
              <a:ext uri="{FF2B5EF4-FFF2-40B4-BE49-F238E27FC236}">
                <a16:creationId xmlns:a16="http://schemas.microsoft.com/office/drawing/2014/main" id="{05F9812C-C240-5D20-269A-E5469045058E}"/>
              </a:ext>
            </a:extLst>
          </p:cNvPr>
          <p:cNvSpPr txBox="1"/>
          <p:nvPr/>
        </p:nvSpPr>
        <p:spPr>
          <a:xfrm>
            <a:off x="6134810" y="3422725"/>
            <a:ext cx="1581375" cy="369332"/>
          </a:xfrm>
          <a:prstGeom prst="rect">
            <a:avLst/>
          </a:prstGeom>
          <a:noFill/>
        </p:spPr>
        <p:txBody>
          <a:bodyPr wrap="square" rtlCol="0">
            <a:spAutoFit/>
          </a:bodyPr>
          <a:lstStyle/>
          <a:p>
            <a:pPr algn="ctr"/>
            <a:r>
              <a:rPr lang="en-US">
                <a:solidFill>
                  <a:srgbClr val="CC66B0"/>
                </a:solidFill>
                <a:latin typeface="+mj-lt"/>
              </a:rPr>
              <a:t>The Ramble</a:t>
            </a:r>
          </a:p>
        </p:txBody>
      </p:sp>
      <p:sp>
        <p:nvSpPr>
          <p:cNvPr id="22" name="TextBox 21">
            <a:extLst>
              <a:ext uri="{FF2B5EF4-FFF2-40B4-BE49-F238E27FC236}">
                <a16:creationId xmlns:a16="http://schemas.microsoft.com/office/drawing/2014/main" id="{CF74D501-9322-0FFE-955F-6695E730D08A}"/>
              </a:ext>
            </a:extLst>
          </p:cNvPr>
          <p:cNvSpPr txBox="1"/>
          <p:nvPr/>
        </p:nvSpPr>
        <p:spPr>
          <a:xfrm>
            <a:off x="7396642" y="1157295"/>
            <a:ext cx="2139094" cy="923330"/>
          </a:xfrm>
          <a:prstGeom prst="rect">
            <a:avLst/>
          </a:prstGeom>
          <a:noFill/>
        </p:spPr>
        <p:txBody>
          <a:bodyPr wrap="square" rtlCol="0">
            <a:spAutoFit/>
          </a:bodyPr>
          <a:lstStyle/>
          <a:p>
            <a:pPr algn="ctr"/>
            <a:r>
              <a:rPr lang="en-US">
                <a:solidFill>
                  <a:srgbClr val="CC66B0"/>
                </a:solidFill>
                <a:latin typeface="+mj-lt"/>
              </a:rPr>
              <a:t>The </a:t>
            </a:r>
          </a:p>
          <a:p>
            <a:pPr algn="ctr"/>
            <a:r>
              <a:rPr lang="en-US">
                <a:solidFill>
                  <a:srgbClr val="CC66B0"/>
                </a:solidFill>
                <a:latin typeface="+mj-lt"/>
              </a:rPr>
              <a:t>North </a:t>
            </a:r>
          </a:p>
          <a:p>
            <a:pPr algn="ctr"/>
            <a:r>
              <a:rPr lang="en-US">
                <a:solidFill>
                  <a:srgbClr val="CC66B0"/>
                </a:solidFill>
                <a:latin typeface="+mj-lt"/>
              </a:rPr>
              <a:t>Woods</a:t>
            </a:r>
          </a:p>
        </p:txBody>
      </p:sp>
      <p:sp>
        <p:nvSpPr>
          <p:cNvPr id="24" name="TextBox 23">
            <a:extLst>
              <a:ext uri="{FF2B5EF4-FFF2-40B4-BE49-F238E27FC236}">
                <a16:creationId xmlns:a16="http://schemas.microsoft.com/office/drawing/2014/main" id="{0F6DF198-AE89-0D3E-3310-EF0EAA58801B}"/>
              </a:ext>
            </a:extLst>
          </p:cNvPr>
          <p:cNvSpPr txBox="1"/>
          <p:nvPr/>
        </p:nvSpPr>
        <p:spPr>
          <a:xfrm rot="18374191">
            <a:off x="9168817" y="3567975"/>
            <a:ext cx="1594974" cy="369332"/>
          </a:xfrm>
          <a:prstGeom prst="rect">
            <a:avLst/>
          </a:prstGeom>
          <a:noFill/>
        </p:spPr>
        <p:txBody>
          <a:bodyPr wrap="square" rtlCol="0">
            <a:spAutoFit/>
          </a:bodyPr>
          <a:lstStyle/>
          <a:p>
            <a:pPr algn="ctr"/>
            <a:r>
              <a:rPr lang="en-US">
                <a:solidFill>
                  <a:srgbClr val="CC66B0"/>
                </a:solidFill>
                <a:latin typeface="+mj-lt"/>
              </a:rPr>
              <a:t>Fifth Avenue</a:t>
            </a:r>
          </a:p>
        </p:txBody>
      </p:sp>
      <p:sp>
        <p:nvSpPr>
          <p:cNvPr id="25" name="TextBox 24">
            <a:extLst>
              <a:ext uri="{FF2B5EF4-FFF2-40B4-BE49-F238E27FC236}">
                <a16:creationId xmlns:a16="http://schemas.microsoft.com/office/drawing/2014/main" id="{4BD87677-A87A-2C37-23A8-B831A3BCC35B}"/>
              </a:ext>
            </a:extLst>
          </p:cNvPr>
          <p:cNvSpPr txBox="1"/>
          <p:nvPr/>
        </p:nvSpPr>
        <p:spPr>
          <a:xfrm>
            <a:off x="10473270" y="4608066"/>
            <a:ext cx="1524729" cy="696646"/>
          </a:xfrm>
          <a:prstGeom prst="rect">
            <a:avLst/>
          </a:prstGeom>
          <a:noFill/>
        </p:spPr>
        <p:txBody>
          <a:bodyPr wrap="square" rtlCol="0">
            <a:spAutoFit/>
          </a:bodyPr>
          <a:lstStyle/>
          <a:p>
            <a:r>
              <a:rPr lang="en-US" sz="2000">
                <a:solidFill>
                  <a:srgbClr val="CC66B0"/>
                </a:solidFill>
                <a:latin typeface="+mj-lt"/>
              </a:rPr>
              <a:t>─</a:t>
            </a:r>
            <a:r>
              <a:rPr lang="en-US">
                <a:solidFill>
                  <a:srgbClr val="CC66B0"/>
                </a:solidFill>
                <a:latin typeface="+mj-lt"/>
              </a:rPr>
              <a:t> </a:t>
            </a:r>
            <a:r>
              <a:rPr lang="en-US">
                <a:solidFill>
                  <a:schemeClr val="tx1">
                    <a:lumMod val="75000"/>
                    <a:lumOff val="25000"/>
                  </a:schemeClr>
                </a:solidFill>
                <a:latin typeface="+mj-lt"/>
              </a:rPr>
              <a:t>Areas of </a:t>
            </a:r>
          </a:p>
          <a:p>
            <a:r>
              <a:rPr lang="en-US">
                <a:solidFill>
                  <a:schemeClr val="tx1">
                    <a:lumMod val="75000"/>
                    <a:lumOff val="25000"/>
                  </a:schemeClr>
                </a:solidFill>
                <a:latin typeface="+mj-lt"/>
              </a:rPr>
              <a:t>    interest</a:t>
            </a:r>
            <a:endParaRPr lang="en-US">
              <a:solidFill>
                <a:srgbClr val="CC66B0"/>
              </a:solidFill>
              <a:latin typeface="+mj-lt"/>
            </a:endParaRPr>
          </a:p>
        </p:txBody>
      </p:sp>
      <p:sp>
        <p:nvSpPr>
          <p:cNvPr id="27" name="Isosceles Triangle 26">
            <a:extLst>
              <a:ext uri="{FF2B5EF4-FFF2-40B4-BE49-F238E27FC236}">
                <a16:creationId xmlns:a16="http://schemas.microsoft.com/office/drawing/2014/main" id="{5D83E6FA-2E33-6400-5B1D-02C5270D1C3E}"/>
              </a:ext>
            </a:extLst>
          </p:cNvPr>
          <p:cNvSpPr/>
          <p:nvPr/>
        </p:nvSpPr>
        <p:spPr>
          <a:xfrm>
            <a:off x="11132666" y="5822950"/>
            <a:ext cx="88709" cy="220142"/>
          </a:xfrm>
          <a:prstGeom prst="triangle">
            <a:avLst>
              <a:gd name="adj" fmla="val 55208"/>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8" name="TextBox 51">
            <a:extLst>
              <a:ext uri="{FF2B5EF4-FFF2-40B4-BE49-F238E27FC236}">
                <a16:creationId xmlns:a16="http://schemas.microsoft.com/office/drawing/2014/main" id="{8D9A044F-1132-5589-3FAD-437ED56AC80E}"/>
              </a:ext>
            </a:extLst>
          </p:cNvPr>
          <p:cNvSpPr txBox="1"/>
          <p:nvPr/>
        </p:nvSpPr>
        <p:spPr>
          <a:xfrm>
            <a:off x="10802625" y="6231068"/>
            <a:ext cx="229685"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0</a:t>
            </a:r>
          </a:p>
        </p:txBody>
      </p:sp>
      <p:sp>
        <p:nvSpPr>
          <p:cNvPr id="29" name="TextBox 51">
            <a:extLst>
              <a:ext uri="{FF2B5EF4-FFF2-40B4-BE49-F238E27FC236}">
                <a16:creationId xmlns:a16="http://schemas.microsoft.com/office/drawing/2014/main" id="{A6BA6A76-389A-0927-E7B8-29CE0A3C5031}"/>
              </a:ext>
            </a:extLst>
          </p:cNvPr>
          <p:cNvSpPr txBox="1"/>
          <p:nvPr/>
        </p:nvSpPr>
        <p:spPr>
          <a:xfrm>
            <a:off x="11202325" y="6231068"/>
            <a:ext cx="600738"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1000</a:t>
            </a:r>
          </a:p>
        </p:txBody>
      </p:sp>
      <p:sp>
        <p:nvSpPr>
          <p:cNvPr id="30" name="TextBox 51">
            <a:extLst>
              <a:ext uri="{FF2B5EF4-FFF2-40B4-BE49-F238E27FC236}">
                <a16:creationId xmlns:a16="http://schemas.microsoft.com/office/drawing/2014/main" id="{C7AC4D2F-EC29-259B-E696-498F0470CA21}"/>
              </a:ext>
            </a:extLst>
          </p:cNvPr>
          <p:cNvSpPr txBox="1"/>
          <p:nvPr/>
        </p:nvSpPr>
        <p:spPr>
          <a:xfrm>
            <a:off x="11334011" y="6393576"/>
            <a:ext cx="687119" cy="31428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mj-lt"/>
              </a:rPr>
              <a:t>feet</a:t>
            </a:r>
          </a:p>
        </p:txBody>
      </p:sp>
      <p:sp>
        <p:nvSpPr>
          <p:cNvPr id="31" name="TextBox 30">
            <a:extLst>
              <a:ext uri="{FF2B5EF4-FFF2-40B4-BE49-F238E27FC236}">
                <a16:creationId xmlns:a16="http://schemas.microsoft.com/office/drawing/2014/main" id="{1261ABD0-45BC-8AEC-3FAE-2ECD9A81BE91}"/>
              </a:ext>
            </a:extLst>
          </p:cNvPr>
          <p:cNvSpPr txBox="1"/>
          <p:nvPr/>
        </p:nvSpPr>
        <p:spPr>
          <a:xfrm>
            <a:off x="11054496" y="5994400"/>
            <a:ext cx="245286" cy="307777"/>
          </a:xfrm>
          <a:prstGeom prst="rect">
            <a:avLst/>
          </a:prstGeom>
          <a:noFill/>
        </p:spPr>
        <p:txBody>
          <a:bodyPr wrap="square" rtlCol="0">
            <a:spAutoFit/>
          </a:bodyPr>
          <a:lstStyle/>
          <a:p>
            <a:pPr algn="ctr"/>
            <a:r>
              <a:rPr lang="en-US" sz="1400">
                <a:solidFill>
                  <a:schemeClr val="tx1">
                    <a:lumMod val="75000"/>
                    <a:lumOff val="25000"/>
                  </a:schemeClr>
                </a:solidFill>
                <a:latin typeface="+mj-lt"/>
              </a:rPr>
              <a:t>N</a:t>
            </a:r>
          </a:p>
        </p:txBody>
      </p:sp>
      <p:cxnSp>
        <p:nvCxnSpPr>
          <p:cNvPr id="43" name="Straight Arrow Connector 42">
            <a:extLst>
              <a:ext uri="{FF2B5EF4-FFF2-40B4-BE49-F238E27FC236}">
                <a16:creationId xmlns:a16="http://schemas.microsoft.com/office/drawing/2014/main" id="{C7DA62EF-5059-2464-8606-3889EEA8E773}"/>
              </a:ext>
            </a:extLst>
          </p:cNvPr>
          <p:cNvCxnSpPr>
            <a:cxnSpLocks/>
          </p:cNvCxnSpPr>
          <p:nvPr/>
        </p:nvCxnSpPr>
        <p:spPr>
          <a:xfrm>
            <a:off x="6821488" y="4585823"/>
            <a:ext cx="966486" cy="346540"/>
          </a:xfrm>
          <a:prstGeom prst="straightConnector1">
            <a:avLst/>
          </a:prstGeom>
          <a:ln w="19050">
            <a:solidFill>
              <a:srgbClr val="CC66B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9A6467A-8BE1-5ED3-AD3D-68A7C13767AF}"/>
              </a:ext>
            </a:extLst>
          </p:cNvPr>
          <p:cNvCxnSpPr>
            <a:cxnSpLocks/>
          </p:cNvCxnSpPr>
          <p:nvPr/>
        </p:nvCxnSpPr>
        <p:spPr>
          <a:xfrm>
            <a:off x="7627625" y="3631310"/>
            <a:ext cx="340281" cy="261240"/>
          </a:xfrm>
          <a:prstGeom prst="straightConnector1">
            <a:avLst/>
          </a:prstGeom>
          <a:ln w="19050">
            <a:solidFill>
              <a:srgbClr val="CC66B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4C7F02D-4A0D-FD42-3D63-A60DB486B630}"/>
              </a:ext>
            </a:extLst>
          </p:cNvPr>
          <p:cNvCxnSpPr>
            <a:cxnSpLocks/>
          </p:cNvCxnSpPr>
          <p:nvPr/>
        </p:nvCxnSpPr>
        <p:spPr>
          <a:xfrm flipV="1">
            <a:off x="8813488" y="1260475"/>
            <a:ext cx="1306825" cy="367061"/>
          </a:xfrm>
          <a:prstGeom prst="straightConnector1">
            <a:avLst/>
          </a:prstGeom>
          <a:ln w="19050">
            <a:solidFill>
              <a:srgbClr val="CC66B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892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8C1F02-26B5-1089-338F-4E84D19D057C}"/>
              </a:ext>
            </a:extLst>
          </p:cNvPr>
          <p:cNvPicPr>
            <a:picLocks noChangeAspect="1"/>
          </p:cNvPicPr>
          <p:nvPr/>
        </p:nvPicPr>
        <p:blipFill rotWithShape="1">
          <a:blip r:embed="rId3"/>
          <a:srcRect t="14933" b="-1"/>
          <a:stretch/>
        </p:blipFill>
        <p:spPr>
          <a:xfrm>
            <a:off x="-12007" y="0"/>
            <a:ext cx="12263642" cy="6976872"/>
          </a:xfrm>
          <a:prstGeom prst="rect">
            <a:avLst/>
          </a:prstGeom>
          <a:ln>
            <a:noFill/>
          </a:ln>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Objectives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10519602" y="6563411"/>
            <a:ext cx="1590870" cy="406118"/>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900">
                <a:solidFill>
                  <a:schemeClr val="bg1"/>
                </a:solidFill>
                <a:latin typeface="Century Gothic"/>
              </a:rPr>
              <a:t>Image</a:t>
            </a:r>
            <a:r>
              <a:rPr kumimoji="0" lang="en-US" sz="900" u="none" strike="noStrike" kern="1200" cap="none" spc="0" normalizeH="0" baseline="0" noProof="0">
                <a:ln>
                  <a:noFill/>
                </a:ln>
                <a:solidFill>
                  <a:schemeClr val="bg1"/>
                </a:solidFill>
                <a:effectLst/>
                <a:uLnTx/>
                <a:uFillTx/>
                <a:latin typeface="Century Gothic"/>
              </a:rPr>
              <a:t> Credit: </a:t>
            </a:r>
            <a:r>
              <a:rPr lang="en-US" sz="900">
                <a:solidFill>
                  <a:schemeClr val="bg1"/>
                </a:solidFill>
                <a:latin typeface="Century Gothic"/>
              </a:rPr>
              <a:t>Chris Ford</a:t>
            </a:r>
            <a:endParaRPr lang="en-US" sz="90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C073F1E5-4218-403F-50E8-00269EDACF1D}"/>
              </a:ext>
            </a:extLst>
          </p:cNvPr>
          <p:cNvSpPr/>
          <p:nvPr/>
        </p:nvSpPr>
        <p:spPr>
          <a:xfrm>
            <a:off x="2862072" y="4437916"/>
            <a:ext cx="5409570" cy="822960"/>
          </a:xfrm>
          <a:prstGeom prst="roundRect">
            <a:avLst/>
          </a:prstGeom>
          <a:solidFill>
            <a:srgbClr val="FFFFFF">
              <a:alpha val="74902"/>
            </a:srgbClr>
          </a:solidFill>
          <a:ln w="3175">
            <a:solidFill>
              <a:schemeClr val="tx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en-US" sz="2000" b="1" i="0" u="none" strike="noStrike">
                <a:solidFill>
                  <a:srgbClr val="67A478"/>
                </a:solidFill>
                <a:effectLst/>
                <a:latin typeface="+mj-lt"/>
              </a:rPr>
              <a:t>Quantify </a:t>
            </a:r>
            <a:r>
              <a:rPr lang="en-US" sz="2000" b="0" i="0" u="none" strike="noStrike">
                <a:solidFill>
                  <a:schemeClr val="tx1">
                    <a:lumMod val="75000"/>
                    <a:lumOff val="25000"/>
                  </a:schemeClr>
                </a:solidFill>
                <a:effectLst/>
                <a:latin typeface="+mj-lt"/>
              </a:rPr>
              <a:t>changes in phenology from </a:t>
            </a:r>
            <a:endParaRPr lang="en-US">
              <a:solidFill>
                <a:schemeClr val="tx1">
                  <a:lumMod val="75000"/>
                  <a:lumOff val="25000"/>
                </a:schemeClr>
              </a:solidFill>
            </a:endParaRPr>
          </a:p>
          <a:p>
            <a:pPr algn="ctr"/>
            <a:r>
              <a:rPr lang="en-US" sz="2000" b="0" i="0" u="none" strike="noStrike">
                <a:solidFill>
                  <a:schemeClr val="tx1">
                    <a:lumMod val="75000"/>
                    <a:lumOff val="25000"/>
                  </a:schemeClr>
                </a:solidFill>
                <a:effectLst/>
                <a:latin typeface="+mj-lt"/>
              </a:rPr>
              <a:t>2014 to 2023 using Landsat 8/9</a:t>
            </a:r>
            <a:r>
              <a:rPr lang="en-US" sz="2000" b="0" i="0">
                <a:solidFill>
                  <a:schemeClr val="tx1">
                    <a:lumMod val="75000"/>
                    <a:lumOff val="25000"/>
                  </a:schemeClr>
                </a:solidFill>
                <a:effectLst/>
                <a:latin typeface="+mj-lt"/>
              </a:rPr>
              <a:t>​</a:t>
            </a:r>
            <a:endParaRPr lang="en-US">
              <a:solidFill>
                <a:schemeClr val="tx1">
                  <a:lumMod val="75000"/>
                  <a:lumOff val="25000"/>
                </a:schemeClr>
              </a:solidFill>
            </a:endParaRPr>
          </a:p>
        </p:txBody>
      </p:sp>
      <p:sp>
        <p:nvSpPr>
          <p:cNvPr id="3" name="Oval 2">
            <a:extLst>
              <a:ext uri="{FF2B5EF4-FFF2-40B4-BE49-F238E27FC236}">
                <a16:creationId xmlns:a16="http://schemas.microsoft.com/office/drawing/2014/main" id="{58736F19-D40E-F220-3278-570CE3AAE861}"/>
              </a:ext>
            </a:extLst>
          </p:cNvPr>
          <p:cNvSpPr/>
          <p:nvPr/>
        </p:nvSpPr>
        <p:spPr>
          <a:xfrm>
            <a:off x="2448712" y="4510496"/>
            <a:ext cx="640080" cy="640080"/>
          </a:xfrm>
          <a:prstGeom prst="ellipse">
            <a:avLst/>
          </a:prstGeom>
          <a:solidFill>
            <a:srgbClr val="EFC853"/>
          </a:solidFill>
          <a:ln w="12700">
            <a:solidFill>
              <a:schemeClr val="bg1"/>
            </a:solid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50800" dist="38100" dir="2700000" algn="tl" rotWithShape="0">
                    <a:prstClr val="black">
                      <a:alpha val="40000"/>
                    </a:prstClr>
                  </a:outerShdw>
                </a:effectLst>
                <a:latin typeface="+mj-lt"/>
              </a:rPr>
              <a:t>1</a:t>
            </a:r>
          </a:p>
        </p:txBody>
      </p:sp>
      <p:sp>
        <p:nvSpPr>
          <p:cNvPr id="11" name="Rectangle: Rounded Corners 10">
            <a:extLst>
              <a:ext uri="{FF2B5EF4-FFF2-40B4-BE49-F238E27FC236}">
                <a16:creationId xmlns:a16="http://schemas.microsoft.com/office/drawing/2014/main" id="{12719419-4283-9DD1-A6B0-CD5A1182A3CC}"/>
              </a:ext>
            </a:extLst>
          </p:cNvPr>
          <p:cNvSpPr/>
          <p:nvPr/>
        </p:nvSpPr>
        <p:spPr>
          <a:xfrm>
            <a:off x="1595766" y="5460474"/>
            <a:ext cx="3616850" cy="822960"/>
          </a:xfrm>
          <a:prstGeom prst="roundRect">
            <a:avLst/>
          </a:prstGeom>
          <a:solidFill>
            <a:srgbClr val="FFFFFF">
              <a:alpha val="74902"/>
            </a:srgbClr>
          </a:solidFill>
          <a:ln w="3175">
            <a:solidFill>
              <a:schemeClr val="tx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r>
              <a:rPr lang="en-US" sz="2000" b="1" i="0" u="none" strike="noStrike">
                <a:solidFill>
                  <a:srgbClr val="67A478"/>
                </a:solidFill>
                <a:effectLst/>
                <a:latin typeface="+mj-lt"/>
              </a:rPr>
              <a:t>Understand </a:t>
            </a:r>
            <a:r>
              <a:rPr lang="en-US" sz="2000" b="0" i="0" u="none" strike="noStrike">
                <a:solidFill>
                  <a:srgbClr val="000000"/>
                </a:solidFill>
                <a:effectLst/>
                <a:latin typeface="+mj-lt"/>
              </a:rPr>
              <a:t>the spread factors of DED</a:t>
            </a:r>
            <a:endParaRPr lang="en-US" sz="2000" b="0" i="0">
              <a:solidFill>
                <a:srgbClr val="000000"/>
              </a:solidFill>
              <a:effectLst/>
              <a:latin typeface="+mj-lt"/>
            </a:endParaRPr>
          </a:p>
        </p:txBody>
      </p:sp>
      <p:sp>
        <p:nvSpPr>
          <p:cNvPr id="4" name="Oval 3">
            <a:extLst>
              <a:ext uri="{FF2B5EF4-FFF2-40B4-BE49-F238E27FC236}">
                <a16:creationId xmlns:a16="http://schemas.microsoft.com/office/drawing/2014/main" id="{6C5DC4D9-85F5-24EB-ABCE-58003288132F}"/>
              </a:ext>
            </a:extLst>
          </p:cNvPr>
          <p:cNvSpPr/>
          <p:nvPr/>
        </p:nvSpPr>
        <p:spPr>
          <a:xfrm>
            <a:off x="1275726" y="5551914"/>
            <a:ext cx="640080" cy="640080"/>
          </a:xfrm>
          <a:prstGeom prst="ellipse">
            <a:avLst/>
          </a:prstGeom>
          <a:solidFill>
            <a:srgbClr val="67A478"/>
          </a:solidFill>
          <a:ln w="12700">
            <a:solidFill>
              <a:schemeClr val="bg1"/>
            </a:solid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50800" dist="38100" dir="2700000" algn="tl" rotWithShape="0">
                    <a:prstClr val="black">
                      <a:alpha val="40000"/>
                    </a:prstClr>
                  </a:outerShdw>
                </a:effectLst>
                <a:latin typeface="+mj-lt"/>
              </a:rPr>
              <a:t>2</a:t>
            </a:r>
          </a:p>
        </p:txBody>
      </p:sp>
      <p:sp>
        <p:nvSpPr>
          <p:cNvPr id="12" name="Rectangle: Rounded Corners 11">
            <a:extLst>
              <a:ext uri="{FF2B5EF4-FFF2-40B4-BE49-F238E27FC236}">
                <a16:creationId xmlns:a16="http://schemas.microsoft.com/office/drawing/2014/main" id="{C014DB07-0A56-3BF2-F35E-8DE5FE251ABD}"/>
              </a:ext>
            </a:extLst>
          </p:cNvPr>
          <p:cNvSpPr/>
          <p:nvPr/>
        </p:nvSpPr>
        <p:spPr>
          <a:xfrm>
            <a:off x="5398022" y="5460474"/>
            <a:ext cx="5319329" cy="825844"/>
          </a:xfrm>
          <a:prstGeom prst="roundRect">
            <a:avLst/>
          </a:prstGeom>
          <a:solidFill>
            <a:srgbClr val="FFFFFF">
              <a:alpha val="74902"/>
            </a:srgbClr>
          </a:solidFill>
          <a:ln w="3175">
            <a:solidFill>
              <a:schemeClr val="tx1"/>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r>
              <a:rPr lang="en-US" sz="2000" b="1" i="0" u="none" strike="noStrike">
                <a:solidFill>
                  <a:srgbClr val="67A478"/>
                </a:solidFill>
                <a:effectLst/>
                <a:latin typeface="+mj-lt"/>
              </a:rPr>
              <a:t>Validate</a:t>
            </a:r>
            <a:r>
              <a:rPr lang="en-US" sz="2000" b="1" i="0" u="none" strike="noStrike">
                <a:solidFill>
                  <a:srgbClr val="404040"/>
                </a:solidFill>
                <a:effectLst/>
                <a:latin typeface="+mj-lt"/>
              </a:rPr>
              <a:t> </a:t>
            </a:r>
            <a:r>
              <a:rPr lang="en-US" sz="2000" b="0" i="0" u="none" strike="noStrike">
                <a:solidFill>
                  <a:srgbClr val="404040"/>
                </a:solidFill>
                <a:effectLst/>
                <a:latin typeface="+mj-lt"/>
              </a:rPr>
              <a:t>the detection of tree health status and DED occurrences</a:t>
            </a:r>
            <a:endParaRPr lang="en-US" sz="2000" b="0" i="0">
              <a:solidFill>
                <a:srgbClr val="000000"/>
              </a:solidFill>
              <a:effectLst/>
              <a:latin typeface="+mj-lt"/>
            </a:endParaRPr>
          </a:p>
        </p:txBody>
      </p:sp>
      <p:sp>
        <p:nvSpPr>
          <p:cNvPr id="7" name="Oval 6">
            <a:extLst>
              <a:ext uri="{FF2B5EF4-FFF2-40B4-BE49-F238E27FC236}">
                <a16:creationId xmlns:a16="http://schemas.microsoft.com/office/drawing/2014/main" id="{37AEA01D-673D-6E7C-49DB-639FC52A5787}"/>
              </a:ext>
            </a:extLst>
          </p:cNvPr>
          <p:cNvSpPr/>
          <p:nvPr/>
        </p:nvSpPr>
        <p:spPr>
          <a:xfrm>
            <a:off x="10373497" y="5551914"/>
            <a:ext cx="640080" cy="640080"/>
          </a:xfrm>
          <a:prstGeom prst="ellipse">
            <a:avLst/>
          </a:prstGeom>
          <a:solidFill>
            <a:srgbClr val="C33F20"/>
          </a:solidFill>
          <a:ln w="12700">
            <a:solidFill>
              <a:schemeClr val="bg1"/>
            </a:solid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50800" dist="38100" dir="2700000" algn="tl" rotWithShape="0">
                    <a:prstClr val="black">
                      <a:alpha val="40000"/>
                    </a:prstClr>
                  </a:outerShdw>
                </a:effectLst>
                <a:latin typeface="+mj-lt"/>
              </a:rPr>
              <a:t>3</a:t>
            </a:r>
          </a:p>
        </p:txBody>
      </p:sp>
    </p:spTree>
    <p:extLst>
      <p:ext uri="{BB962C8B-B14F-4D97-AF65-F5344CB8AC3E}">
        <p14:creationId xmlns:p14="http://schemas.microsoft.com/office/powerpoint/2010/main" val="181772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view of the earth from space&#10;&#10;Description automatically generated">
            <a:extLst>
              <a:ext uri="{FF2B5EF4-FFF2-40B4-BE49-F238E27FC236}">
                <a16:creationId xmlns:a16="http://schemas.microsoft.com/office/drawing/2014/main" id="{754C3E00-AFAB-8865-7753-A3D219AFA4AD}"/>
              </a:ext>
            </a:extLst>
          </p:cNvPr>
          <p:cNvPicPr>
            <a:picLocks noChangeAspect="1"/>
          </p:cNvPicPr>
          <p:nvPr/>
        </p:nvPicPr>
        <p:blipFill>
          <a:blip r:embed="rId3"/>
          <a:stretch>
            <a:fillRect/>
          </a:stretch>
        </p:blipFill>
        <p:spPr>
          <a:xfrm>
            <a:off x="-11351" y="-3217"/>
            <a:ext cx="12206377" cy="6865189"/>
          </a:xfrm>
          <a:prstGeom prst="rect">
            <a:avLst/>
          </a:prstGeom>
        </p:spPr>
      </p:pic>
      <p:pic>
        <p:nvPicPr>
          <p:cNvPr id="4" name="Picture 8">
            <a:extLst>
              <a:ext uri="{FF2B5EF4-FFF2-40B4-BE49-F238E27FC236}">
                <a16:creationId xmlns:a16="http://schemas.microsoft.com/office/drawing/2014/main" id="{65438FC3-2014-5223-106C-6666658FD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06589">
            <a:off x="7223252" y="1686372"/>
            <a:ext cx="3226146" cy="22838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1ADFB9-B5E0-C349-9B37-4C90FDA92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7723">
            <a:off x="1744483" y="1459329"/>
            <a:ext cx="3069812" cy="3054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C33866-CED4-5CB3-F204-6EFB0D5DF8D7}"/>
              </a:ext>
            </a:extLst>
          </p:cNvPr>
          <p:cNvSpPr txBox="1"/>
          <p:nvPr/>
        </p:nvSpPr>
        <p:spPr>
          <a:xfrm>
            <a:off x="5696918" y="1154393"/>
            <a:ext cx="1423737" cy="400110"/>
          </a:xfrm>
          <a:prstGeom prst="rect">
            <a:avLst/>
          </a:prstGeom>
          <a:noFill/>
        </p:spPr>
        <p:txBody>
          <a:bodyPr wrap="square" lIns="91440" tIns="45720" rIns="91440" bIns="45720" rtlCol="0" anchor="t">
            <a:spAutoFit/>
          </a:bodyPr>
          <a:lstStyle/>
          <a:p>
            <a:r>
              <a:rPr lang="en-US" sz="2000" b="1">
                <a:solidFill>
                  <a:schemeClr val="bg1"/>
                </a:solidFill>
                <a:latin typeface="Century Gothic"/>
              </a:rPr>
              <a:t>Landsat 8</a:t>
            </a:r>
          </a:p>
        </p:txBody>
      </p:sp>
      <p:sp>
        <p:nvSpPr>
          <p:cNvPr id="7" name="TextBox 6">
            <a:extLst>
              <a:ext uri="{FF2B5EF4-FFF2-40B4-BE49-F238E27FC236}">
                <a16:creationId xmlns:a16="http://schemas.microsoft.com/office/drawing/2014/main" id="{7E0AAC25-9DD8-B007-9806-B8FA431F8AD6}"/>
              </a:ext>
            </a:extLst>
          </p:cNvPr>
          <p:cNvSpPr txBox="1"/>
          <p:nvPr/>
        </p:nvSpPr>
        <p:spPr>
          <a:xfrm>
            <a:off x="1546041" y="1194016"/>
            <a:ext cx="1732271" cy="400110"/>
          </a:xfrm>
          <a:prstGeom prst="rect">
            <a:avLst/>
          </a:prstGeom>
          <a:noFill/>
        </p:spPr>
        <p:txBody>
          <a:bodyPr wrap="square" lIns="91440" tIns="45720" rIns="91440" bIns="45720" rtlCol="0" anchor="t">
            <a:spAutoFit/>
          </a:bodyPr>
          <a:lstStyle/>
          <a:p>
            <a:r>
              <a:rPr lang="en-US" sz="2000" b="1">
                <a:solidFill>
                  <a:schemeClr val="bg1"/>
                </a:solidFill>
                <a:latin typeface="Century Gothic"/>
              </a:rPr>
              <a:t>Landsat 9</a:t>
            </a:r>
          </a:p>
        </p:txBody>
      </p:sp>
      <p:sp>
        <p:nvSpPr>
          <p:cNvPr id="8" name="TextBox 7">
            <a:extLst>
              <a:ext uri="{FF2B5EF4-FFF2-40B4-BE49-F238E27FC236}">
                <a16:creationId xmlns:a16="http://schemas.microsoft.com/office/drawing/2014/main" id="{3DA38177-2991-1280-94B0-A8DD6E17545F}"/>
              </a:ext>
            </a:extLst>
          </p:cNvPr>
          <p:cNvSpPr txBox="1"/>
          <p:nvPr/>
        </p:nvSpPr>
        <p:spPr>
          <a:xfrm>
            <a:off x="5695244" y="1577602"/>
            <a:ext cx="2114521" cy="584775"/>
          </a:xfrm>
          <a:prstGeom prst="rect">
            <a:avLst/>
          </a:prstGeom>
          <a:noFill/>
        </p:spPr>
        <p:txBody>
          <a:bodyPr wrap="square" lIns="91440" tIns="45720" rIns="91440" bIns="45720" anchor="t">
            <a:spAutoFit/>
          </a:bodyPr>
          <a:lstStyle/>
          <a:p>
            <a:r>
              <a:rPr lang="en-US" sz="1600" b="0" i="0" u="none" strike="noStrike">
                <a:solidFill>
                  <a:schemeClr val="bg1"/>
                </a:solidFill>
                <a:effectLst/>
                <a:latin typeface="Century Gothic" panose="020B0502020202020204" pitchFamily="34" charset="0"/>
              </a:rPr>
              <a:t>Operational Land Imager (OLI)</a:t>
            </a:r>
            <a:r>
              <a:rPr lang="en-US" sz="1600" b="0" i="0">
                <a:solidFill>
                  <a:schemeClr val="bg1"/>
                </a:solidFill>
                <a:effectLst/>
                <a:highlight>
                  <a:srgbClr val="F5F5F5"/>
                </a:highlight>
                <a:latin typeface="Century Gothic" panose="020B0502020202020204" pitchFamily="34" charset="0"/>
              </a:rPr>
              <a:t>​</a:t>
            </a:r>
            <a:endParaRPr lang="en-US" sz="1600">
              <a:solidFill>
                <a:schemeClr val="bg1"/>
              </a:solidFill>
            </a:endParaRPr>
          </a:p>
        </p:txBody>
      </p:sp>
      <p:sp>
        <p:nvSpPr>
          <p:cNvPr id="9" name="TextBox 8">
            <a:extLst>
              <a:ext uri="{FF2B5EF4-FFF2-40B4-BE49-F238E27FC236}">
                <a16:creationId xmlns:a16="http://schemas.microsoft.com/office/drawing/2014/main" id="{D58F875B-3140-592F-9516-4BFEBF31A185}"/>
              </a:ext>
            </a:extLst>
          </p:cNvPr>
          <p:cNvSpPr txBox="1"/>
          <p:nvPr/>
        </p:nvSpPr>
        <p:spPr>
          <a:xfrm>
            <a:off x="1547513" y="1590513"/>
            <a:ext cx="2136191" cy="584775"/>
          </a:xfrm>
          <a:prstGeom prst="rect">
            <a:avLst/>
          </a:prstGeom>
          <a:noFill/>
        </p:spPr>
        <p:txBody>
          <a:bodyPr wrap="square" lIns="91440" tIns="45720" rIns="91440" bIns="45720" anchor="t">
            <a:spAutoFit/>
          </a:bodyPr>
          <a:lstStyle/>
          <a:p>
            <a:r>
              <a:rPr lang="en-US" sz="1600" b="0" i="0" u="none" strike="noStrike">
                <a:solidFill>
                  <a:schemeClr val="bg1"/>
                </a:solidFill>
                <a:effectLst/>
                <a:latin typeface="Century Gothic" panose="020B0502020202020204" pitchFamily="34" charset="0"/>
              </a:rPr>
              <a:t>Operational Land Imager-2 (OLI-2)</a:t>
            </a:r>
            <a:r>
              <a:rPr lang="en-US" sz="1600" b="0" i="0">
                <a:solidFill>
                  <a:schemeClr val="bg1"/>
                </a:solidFill>
                <a:effectLst/>
                <a:highlight>
                  <a:srgbClr val="F5F5F5"/>
                </a:highlight>
                <a:latin typeface="Century Gothic" panose="020B0502020202020204" pitchFamily="34" charset="0"/>
              </a:rPr>
              <a:t>​</a:t>
            </a:r>
            <a:endParaRPr lang="en-US" sz="1600">
              <a:solidFill>
                <a:schemeClr val="bg1"/>
              </a:solidFill>
            </a:endParaRPr>
          </a:p>
        </p:txBody>
      </p:sp>
      <p:sp>
        <p:nvSpPr>
          <p:cNvPr id="11" name="TextBox 10">
            <a:extLst>
              <a:ext uri="{FF2B5EF4-FFF2-40B4-BE49-F238E27FC236}">
                <a16:creationId xmlns:a16="http://schemas.microsoft.com/office/drawing/2014/main" id="{95EA13A2-434B-5B17-D9AC-7D5B5AEE039C}"/>
              </a:ext>
            </a:extLst>
          </p:cNvPr>
          <p:cNvSpPr txBox="1"/>
          <p:nvPr/>
        </p:nvSpPr>
        <p:spPr>
          <a:xfrm>
            <a:off x="10647872" y="6370900"/>
            <a:ext cx="308825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lumMod val="76000"/>
                  </a:schemeClr>
                </a:solidFill>
                <a:latin typeface="Century Gothic"/>
                <a:cs typeface="Calibri"/>
              </a:rPr>
              <a:t>Image Credit: NASA</a:t>
            </a:r>
          </a:p>
        </p:txBody>
      </p:sp>
      <p:sp>
        <p:nvSpPr>
          <p:cNvPr id="12" name="Title 11">
            <a:extLst>
              <a:ext uri="{FF2B5EF4-FFF2-40B4-BE49-F238E27FC236}">
                <a16:creationId xmlns:a16="http://schemas.microsoft.com/office/drawing/2014/main" id="{6467AF85-0229-21D2-AA3D-77B9E6638ECF}"/>
              </a:ext>
            </a:extLst>
          </p:cNvPr>
          <p:cNvSpPr>
            <a:spLocks noGrp="1"/>
          </p:cNvSpPr>
          <p:nvPr>
            <p:ph type="title"/>
          </p:nvPr>
        </p:nvSpPr>
        <p:spPr/>
        <p:txBody>
          <a:bodyPr/>
          <a:lstStyle/>
          <a:p>
            <a:r>
              <a:rPr lang="en-US"/>
              <a:t>Earth Observations</a:t>
            </a:r>
          </a:p>
        </p:txBody>
      </p:sp>
    </p:spTree>
    <p:extLst>
      <p:ext uri="{BB962C8B-B14F-4D97-AF65-F5344CB8AC3E}">
        <p14:creationId xmlns:p14="http://schemas.microsoft.com/office/powerpoint/2010/main" val="260747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p of a city&#10;&#10;Description automatically generated">
            <a:extLst>
              <a:ext uri="{FF2B5EF4-FFF2-40B4-BE49-F238E27FC236}">
                <a16:creationId xmlns:a16="http://schemas.microsoft.com/office/drawing/2014/main" id="{5BC3FC81-3157-0977-475A-D2F8158BEB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72" t="4503" r="12319"/>
          <a:stretch/>
        </p:blipFill>
        <p:spPr bwMode="auto">
          <a:xfrm>
            <a:off x="5819307" y="1437721"/>
            <a:ext cx="2992056" cy="4129967"/>
          </a:xfrm>
          <a:prstGeom prst="rect">
            <a:avLst/>
          </a:prstGeom>
          <a:noFill/>
          <a:ln w="3175">
            <a:solidFill>
              <a:schemeClr val="tx1"/>
            </a:solidFill>
          </a:ln>
          <a:effectLst>
            <a:outerShdw blurRad="50800" dist="38100" dir="5400000" algn="t" rotWithShape="0">
              <a:prstClr val="black">
                <a:alpha val="40000"/>
              </a:prstClr>
            </a:outerShdw>
          </a:effectLst>
          <a:scene3d>
            <a:camera prst="perspectiveHeroicExtremeRightFacing">
              <a:rot lat="600000" lon="20400000" rev="174516"/>
            </a:camera>
            <a:lightRig rig="threePt" dir="t"/>
          </a:scene3d>
          <a:extLst>
            <a:ext uri="{909E8E84-426E-40DD-AFC4-6F175D3DCCD1}">
              <a14:hiddenFill xmlns:a14="http://schemas.microsoft.com/office/drawing/2010/main">
                <a:solidFill>
                  <a:srgbClr val="FFFFFF"/>
                </a:solidFill>
              </a14:hiddenFill>
            </a:ext>
          </a:extLst>
        </p:spPr>
      </p:pic>
      <p:pic>
        <p:nvPicPr>
          <p:cNvPr id="1027" name="Picture 3" descr="A map of a city&#10;&#10;Description automatically generated">
            <a:extLst>
              <a:ext uri="{FF2B5EF4-FFF2-40B4-BE49-F238E27FC236}">
                <a16:creationId xmlns:a16="http://schemas.microsoft.com/office/drawing/2014/main" id="{B8AC39D5-0FBD-FEB9-F3DF-5CFC87D50D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232" t="4503" r="12721"/>
          <a:stretch/>
        </p:blipFill>
        <p:spPr bwMode="auto">
          <a:xfrm>
            <a:off x="8450215" y="1668865"/>
            <a:ext cx="2992057" cy="4129969"/>
          </a:xfrm>
          <a:prstGeom prst="rect">
            <a:avLst/>
          </a:prstGeom>
          <a:noFill/>
          <a:ln w="3175">
            <a:solidFill>
              <a:schemeClr val="tx1"/>
            </a:solidFill>
          </a:ln>
          <a:effectLst>
            <a:outerShdw blurRad="50800" dist="38100" dir="5400000" algn="t" rotWithShape="0">
              <a:prstClr val="black">
                <a:alpha val="40000"/>
              </a:prstClr>
            </a:outerShdw>
          </a:effectLst>
          <a:scene3d>
            <a:camera prst="perspectiveHeroicExtremeRightFacing">
              <a:rot lat="600000" lon="20400000" rev="174516"/>
            </a:camera>
            <a:lightRig rig="threePt" dir="t"/>
          </a:scene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A3A8A6-CE94-27AF-D338-F46019C80E1D}"/>
              </a:ext>
            </a:extLst>
          </p:cNvPr>
          <p:cNvSpPr txBox="1"/>
          <p:nvPr/>
        </p:nvSpPr>
        <p:spPr>
          <a:xfrm>
            <a:off x="6257036" y="5678059"/>
            <a:ext cx="2428407" cy="369332"/>
          </a:xfrm>
          <a:prstGeom prst="rect">
            <a:avLst/>
          </a:prstGeom>
          <a:noFill/>
        </p:spPr>
        <p:txBody>
          <a:bodyPr wrap="square" rtlCol="0">
            <a:spAutoFit/>
          </a:bodyPr>
          <a:lstStyle/>
          <a:p>
            <a:r>
              <a:rPr lang="en-US">
                <a:solidFill>
                  <a:schemeClr val="tx1">
                    <a:lumMod val="75000"/>
                    <a:lumOff val="25000"/>
                  </a:schemeClr>
                </a:solidFill>
                <a:latin typeface="Century Gothic"/>
              </a:rPr>
              <a:t>February 8, 2024</a:t>
            </a:r>
          </a:p>
        </p:txBody>
      </p:sp>
      <p:sp>
        <p:nvSpPr>
          <p:cNvPr id="6" name="TextBox 5">
            <a:extLst>
              <a:ext uri="{FF2B5EF4-FFF2-40B4-BE49-F238E27FC236}">
                <a16:creationId xmlns:a16="http://schemas.microsoft.com/office/drawing/2014/main" id="{9AF1FFBF-F0DD-585A-A565-1D383AD0858F}"/>
              </a:ext>
            </a:extLst>
          </p:cNvPr>
          <p:cNvSpPr txBox="1"/>
          <p:nvPr/>
        </p:nvSpPr>
        <p:spPr>
          <a:xfrm>
            <a:off x="9316532" y="5849062"/>
            <a:ext cx="1492376" cy="369332"/>
          </a:xfrm>
          <a:prstGeom prst="rect">
            <a:avLst/>
          </a:prstGeom>
          <a:noFill/>
        </p:spPr>
        <p:txBody>
          <a:bodyPr wrap="square">
            <a:spAutoFit/>
          </a:bodyPr>
          <a:lstStyle/>
          <a:p>
            <a:r>
              <a:rPr lang="en-US">
                <a:solidFill>
                  <a:schemeClr val="tx1">
                    <a:lumMod val="75000"/>
                    <a:lumOff val="25000"/>
                  </a:schemeClr>
                </a:solidFill>
                <a:latin typeface="Century Gothic"/>
              </a:rPr>
              <a:t>July 2, 2024</a:t>
            </a:r>
          </a:p>
        </p:txBody>
      </p:sp>
      <p:sp>
        <p:nvSpPr>
          <p:cNvPr id="8" name="TextBox 7">
            <a:extLst>
              <a:ext uri="{FF2B5EF4-FFF2-40B4-BE49-F238E27FC236}">
                <a16:creationId xmlns:a16="http://schemas.microsoft.com/office/drawing/2014/main" id="{C5D1CA68-65C6-5CC5-14E3-BDF518D750C8}"/>
              </a:ext>
            </a:extLst>
          </p:cNvPr>
          <p:cNvSpPr txBox="1"/>
          <p:nvPr/>
        </p:nvSpPr>
        <p:spPr>
          <a:xfrm>
            <a:off x="631395" y="1305748"/>
            <a:ext cx="4506651" cy="830997"/>
          </a:xfrm>
          <a:prstGeom prst="rect">
            <a:avLst/>
          </a:prstGeom>
          <a:noFill/>
        </p:spPr>
        <p:txBody>
          <a:bodyPr wrap="square" rtlCol="0">
            <a:spAutoFit/>
          </a:bodyPr>
          <a:lstStyle/>
          <a:p>
            <a:pPr algn="ctr"/>
            <a:r>
              <a:rPr lang="en-US" sz="2400" b="1">
                <a:solidFill>
                  <a:schemeClr val="tx1">
                    <a:lumMod val="75000"/>
                    <a:lumOff val="25000"/>
                  </a:schemeClr>
                </a:solidFill>
                <a:latin typeface="+mj-lt"/>
              </a:rPr>
              <a:t>Normalized Difference Vegetation Index (NDVI)</a:t>
            </a:r>
          </a:p>
        </p:txBody>
      </p:sp>
      <p:sp>
        <p:nvSpPr>
          <p:cNvPr id="3" name="Title 1">
            <a:extLst>
              <a:ext uri="{FF2B5EF4-FFF2-40B4-BE49-F238E27FC236}">
                <a16:creationId xmlns:a16="http://schemas.microsoft.com/office/drawing/2014/main" id="{13FE49DD-9DAB-9D29-C536-6475AD5E6CAE}"/>
              </a:ext>
            </a:extLst>
          </p:cNvPr>
          <p:cNvSpPr>
            <a:spLocks noGrp="1"/>
          </p:cNvSpPr>
          <p:nvPr>
            <p:ph type="title"/>
          </p:nvPr>
        </p:nvSpPr>
        <p:spPr>
          <a:solidFill>
            <a:srgbClr val="67A478"/>
          </a:solidFill>
          <a:ln>
            <a:solidFill>
              <a:srgbClr val="67A478"/>
            </a:solidFill>
          </a:ln>
        </p:spPr>
        <p:txBody>
          <a:bodyPr>
            <a:normAutofit/>
          </a:bodyPr>
          <a:lstStyle/>
          <a:p>
            <a:r>
              <a:rPr lang="en-US"/>
              <a:t>Remote Sensing Data Products: NDVI</a:t>
            </a:r>
            <a:endParaRPr lang="en-US">
              <a:solidFill>
                <a:schemeClr val="bg1"/>
              </a:solidFill>
            </a:endParaRPr>
          </a:p>
        </p:txBody>
      </p:sp>
      <p:sp>
        <p:nvSpPr>
          <p:cNvPr id="2" name="TextBox 1">
            <a:extLst>
              <a:ext uri="{FF2B5EF4-FFF2-40B4-BE49-F238E27FC236}">
                <a16:creationId xmlns:a16="http://schemas.microsoft.com/office/drawing/2014/main" id="{0430B540-4F40-A555-A738-E7C950568614}"/>
              </a:ext>
            </a:extLst>
          </p:cNvPr>
          <p:cNvSpPr txBox="1"/>
          <p:nvPr/>
        </p:nvSpPr>
        <p:spPr>
          <a:xfrm>
            <a:off x="5939183" y="6491357"/>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tx1">
                    <a:lumMod val="75000"/>
                    <a:lumOff val="25000"/>
                  </a:schemeClr>
                </a:solidFill>
                <a:latin typeface="Century Gothic"/>
              </a:rPr>
              <a:t>Image Credit: EO Browser</a:t>
            </a:r>
          </a:p>
        </p:txBody>
      </p:sp>
      <p:sp>
        <p:nvSpPr>
          <p:cNvPr id="17" name="Freeform 2">
            <a:extLst>
              <a:ext uri="{FF2B5EF4-FFF2-40B4-BE49-F238E27FC236}">
                <a16:creationId xmlns:a16="http://schemas.microsoft.com/office/drawing/2014/main" id="{E0F73354-DAFD-0A50-4168-3223465CC526}"/>
              </a:ext>
            </a:extLst>
          </p:cNvPr>
          <p:cNvSpPr/>
          <p:nvPr/>
        </p:nvSpPr>
        <p:spPr>
          <a:xfrm>
            <a:off x="1315109" y="2924483"/>
            <a:ext cx="928541" cy="2059029"/>
          </a:xfrm>
          <a:custGeom>
            <a:avLst/>
            <a:gdLst/>
            <a:ahLst/>
            <a:cxnLst/>
            <a:rect l="l" t="t" r="r" b="b"/>
            <a:pathLst>
              <a:path w="2236955" h="4114800">
                <a:moveTo>
                  <a:pt x="0" y="0"/>
                </a:moveTo>
                <a:lnTo>
                  <a:pt x="2236955" y="0"/>
                </a:lnTo>
                <a:lnTo>
                  <a:pt x="223695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solidFill>
                <a:schemeClr val="tx1">
                  <a:lumMod val="75000"/>
                  <a:lumOff val="25000"/>
                </a:schemeClr>
              </a:solidFill>
            </a:endParaRPr>
          </a:p>
        </p:txBody>
      </p:sp>
      <p:sp>
        <p:nvSpPr>
          <p:cNvPr id="19" name="Freeform 3">
            <a:extLst>
              <a:ext uri="{FF2B5EF4-FFF2-40B4-BE49-F238E27FC236}">
                <a16:creationId xmlns:a16="http://schemas.microsoft.com/office/drawing/2014/main" id="{3FDBDC97-61EE-5468-82B6-86755ECA86B2}"/>
              </a:ext>
            </a:extLst>
          </p:cNvPr>
          <p:cNvSpPr/>
          <p:nvPr/>
        </p:nvSpPr>
        <p:spPr>
          <a:xfrm>
            <a:off x="3846564" y="2929390"/>
            <a:ext cx="928541" cy="2059029"/>
          </a:xfrm>
          <a:custGeom>
            <a:avLst/>
            <a:gdLst/>
            <a:ahLst/>
            <a:cxnLst/>
            <a:rect l="l" t="t" r="r" b="b"/>
            <a:pathLst>
              <a:path w="2236955" h="4114800">
                <a:moveTo>
                  <a:pt x="0" y="0"/>
                </a:moveTo>
                <a:lnTo>
                  <a:pt x="2236955" y="0"/>
                </a:lnTo>
                <a:lnTo>
                  <a:pt x="22369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solidFill>
                <a:schemeClr val="tx1">
                  <a:lumMod val="75000"/>
                  <a:lumOff val="25000"/>
                </a:schemeClr>
              </a:solidFill>
            </a:endParaRPr>
          </a:p>
        </p:txBody>
      </p:sp>
      <p:sp>
        <p:nvSpPr>
          <p:cNvPr id="21" name="AutoShape 4">
            <a:extLst>
              <a:ext uri="{FF2B5EF4-FFF2-40B4-BE49-F238E27FC236}">
                <a16:creationId xmlns:a16="http://schemas.microsoft.com/office/drawing/2014/main" id="{14FFA528-448B-9BC5-12CC-42D3845AFE72}"/>
              </a:ext>
            </a:extLst>
          </p:cNvPr>
          <p:cNvSpPr/>
          <p:nvPr/>
        </p:nvSpPr>
        <p:spPr>
          <a:xfrm flipV="1">
            <a:off x="1880183" y="2802082"/>
            <a:ext cx="117243" cy="244803"/>
          </a:xfrm>
          <a:prstGeom prst="line">
            <a:avLst/>
          </a:prstGeom>
          <a:ln w="38100" cap="flat">
            <a:solidFill>
              <a:srgbClr val="000000"/>
            </a:solidFill>
            <a:prstDash val="solid"/>
            <a:headEnd type="none" w="sm" len="sm"/>
            <a:tailEnd type="triangle" w="lg" len="med"/>
          </a:ln>
        </p:spPr>
        <p:txBody>
          <a:bodyPr/>
          <a:lstStyle/>
          <a:p>
            <a:endParaRPr lang="en-US">
              <a:solidFill>
                <a:schemeClr val="tx1">
                  <a:lumMod val="75000"/>
                  <a:lumOff val="25000"/>
                </a:schemeClr>
              </a:solidFill>
            </a:endParaRPr>
          </a:p>
        </p:txBody>
      </p:sp>
      <p:sp>
        <p:nvSpPr>
          <p:cNvPr id="23" name="AutoShape 5">
            <a:extLst>
              <a:ext uri="{FF2B5EF4-FFF2-40B4-BE49-F238E27FC236}">
                <a16:creationId xmlns:a16="http://schemas.microsoft.com/office/drawing/2014/main" id="{91E84FF2-6C93-B15B-4446-D49F4D78CE6C}"/>
              </a:ext>
            </a:extLst>
          </p:cNvPr>
          <p:cNvSpPr/>
          <p:nvPr/>
        </p:nvSpPr>
        <p:spPr>
          <a:xfrm flipV="1">
            <a:off x="4404665" y="2797316"/>
            <a:ext cx="117243" cy="244803"/>
          </a:xfrm>
          <a:prstGeom prst="line">
            <a:avLst/>
          </a:prstGeom>
          <a:ln w="38100" cap="flat">
            <a:solidFill>
              <a:srgbClr val="000000"/>
            </a:solidFill>
            <a:prstDash val="solid"/>
            <a:headEnd type="none" w="sm" len="sm"/>
            <a:tailEnd type="triangle" w="lg" len="med"/>
          </a:ln>
        </p:spPr>
        <p:txBody>
          <a:bodyPr/>
          <a:lstStyle/>
          <a:p>
            <a:endParaRPr lang="en-US">
              <a:solidFill>
                <a:schemeClr val="tx1">
                  <a:lumMod val="75000"/>
                  <a:lumOff val="25000"/>
                </a:schemeClr>
              </a:solidFill>
            </a:endParaRPr>
          </a:p>
        </p:txBody>
      </p:sp>
      <p:sp>
        <p:nvSpPr>
          <p:cNvPr id="25" name="AutoShape 6">
            <a:extLst>
              <a:ext uri="{FF2B5EF4-FFF2-40B4-BE49-F238E27FC236}">
                <a16:creationId xmlns:a16="http://schemas.microsoft.com/office/drawing/2014/main" id="{BA542FAD-C1A1-30B7-4677-7DEE79D4D810}"/>
              </a:ext>
            </a:extLst>
          </p:cNvPr>
          <p:cNvSpPr/>
          <p:nvPr/>
        </p:nvSpPr>
        <p:spPr>
          <a:xfrm flipH="1" flipV="1">
            <a:off x="4009987" y="2775974"/>
            <a:ext cx="153020" cy="254111"/>
          </a:xfrm>
          <a:prstGeom prst="line">
            <a:avLst/>
          </a:prstGeom>
          <a:ln w="38100" cap="flat">
            <a:solidFill>
              <a:srgbClr val="000000"/>
            </a:solidFill>
            <a:prstDash val="solid"/>
            <a:headEnd type="none" w="sm" len="sm"/>
            <a:tailEnd type="triangle" w="lg" len="med"/>
          </a:ln>
        </p:spPr>
        <p:txBody>
          <a:bodyPr/>
          <a:lstStyle/>
          <a:p>
            <a:endParaRPr lang="en-US">
              <a:solidFill>
                <a:schemeClr val="tx1">
                  <a:lumMod val="75000"/>
                  <a:lumOff val="25000"/>
                </a:schemeClr>
              </a:solidFill>
            </a:endParaRPr>
          </a:p>
        </p:txBody>
      </p:sp>
      <p:sp>
        <p:nvSpPr>
          <p:cNvPr id="27" name="AutoShape 7">
            <a:extLst>
              <a:ext uri="{FF2B5EF4-FFF2-40B4-BE49-F238E27FC236}">
                <a16:creationId xmlns:a16="http://schemas.microsoft.com/office/drawing/2014/main" id="{AD231321-11B0-E802-B96D-83A26B34AC4F}"/>
              </a:ext>
            </a:extLst>
          </p:cNvPr>
          <p:cNvSpPr/>
          <p:nvPr/>
        </p:nvSpPr>
        <p:spPr>
          <a:xfrm flipH="1" flipV="1">
            <a:off x="1511252" y="2781574"/>
            <a:ext cx="153020" cy="254111"/>
          </a:xfrm>
          <a:prstGeom prst="line">
            <a:avLst/>
          </a:prstGeom>
          <a:ln w="38100" cap="flat">
            <a:solidFill>
              <a:srgbClr val="000000"/>
            </a:solidFill>
            <a:prstDash val="solid"/>
            <a:headEnd type="none" w="sm" len="sm"/>
            <a:tailEnd type="triangle" w="lg" len="med"/>
          </a:ln>
        </p:spPr>
        <p:txBody>
          <a:bodyPr/>
          <a:lstStyle/>
          <a:p>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BA905002-0FF6-D83E-4AD4-28B230C57CBA}"/>
              </a:ext>
            </a:extLst>
          </p:cNvPr>
          <p:cNvSpPr txBox="1"/>
          <p:nvPr/>
        </p:nvSpPr>
        <p:spPr>
          <a:xfrm>
            <a:off x="761375" y="2178065"/>
            <a:ext cx="17227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569743"/>
                </a:solidFill>
                <a:latin typeface="Century Gothic"/>
              </a:rPr>
              <a:t>HEALTHY</a:t>
            </a:r>
          </a:p>
        </p:txBody>
      </p:sp>
      <p:sp>
        <p:nvSpPr>
          <p:cNvPr id="30" name="TextBox 29">
            <a:extLst>
              <a:ext uri="{FF2B5EF4-FFF2-40B4-BE49-F238E27FC236}">
                <a16:creationId xmlns:a16="http://schemas.microsoft.com/office/drawing/2014/main" id="{17BD5086-6D6E-9399-FF77-F1E789818280}"/>
              </a:ext>
            </a:extLst>
          </p:cNvPr>
          <p:cNvSpPr txBox="1"/>
          <p:nvPr/>
        </p:nvSpPr>
        <p:spPr>
          <a:xfrm>
            <a:off x="3346799" y="2178065"/>
            <a:ext cx="17227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9F8567"/>
                </a:solidFill>
                <a:latin typeface="Century Gothic"/>
              </a:rPr>
              <a:t>STRESSED</a:t>
            </a:r>
            <a:endParaRPr lang="en-US" b="1">
              <a:solidFill>
                <a:srgbClr val="9F8567"/>
              </a:solidFill>
            </a:endParaRPr>
          </a:p>
        </p:txBody>
      </p:sp>
      <p:sp>
        <p:nvSpPr>
          <p:cNvPr id="5" name="TextBox 4">
            <a:extLst>
              <a:ext uri="{FF2B5EF4-FFF2-40B4-BE49-F238E27FC236}">
                <a16:creationId xmlns:a16="http://schemas.microsoft.com/office/drawing/2014/main" id="{79878FB4-9EF5-64FE-7CF4-052B9042FA82}"/>
              </a:ext>
            </a:extLst>
          </p:cNvPr>
          <p:cNvSpPr txBox="1"/>
          <p:nvPr/>
        </p:nvSpPr>
        <p:spPr>
          <a:xfrm>
            <a:off x="544578" y="2513103"/>
            <a:ext cx="1055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50% NIR</a:t>
            </a:r>
          </a:p>
        </p:txBody>
      </p:sp>
      <p:sp>
        <p:nvSpPr>
          <p:cNvPr id="7" name="TextBox 6">
            <a:extLst>
              <a:ext uri="{FF2B5EF4-FFF2-40B4-BE49-F238E27FC236}">
                <a16:creationId xmlns:a16="http://schemas.microsoft.com/office/drawing/2014/main" id="{667F2BA7-01BE-8F5F-7AA5-F3701926A263}"/>
              </a:ext>
            </a:extLst>
          </p:cNvPr>
          <p:cNvSpPr txBox="1"/>
          <p:nvPr/>
        </p:nvSpPr>
        <p:spPr>
          <a:xfrm>
            <a:off x="1809785" y="2513102"/>
            <a:ext cx="1055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8% RED</a:t>
            </a:r>
          </a:p>
        </p:txBody>
      </p:sp>
      <p:sp>
        <p:nvSpPr>
          <p:cNvPr id="9" name="TextBox 8">
            <a:extLst>
              <a:ext uri="{FF2B5EF4-FFF2-40B4-BE49-F238E27FC236}">
                <a16:creationId xmlns:a16="http://schemas.microsoft.com/office/drawing/2014/main" id="{C95209C0-F333-DD60-F03B-4E590C984D38}"/>
              </a:ext>
            </a:extLst>
          </p:cNvPr>
          <p:cNvSpPr txBox="1"/>
          <p:nvPr/>
        </p:nvSpPr>
        <p:spPr>
          <a:xfrm>
            <a:off x="3060615" y="2498725"/>
            <a:ext cx="1055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40% NIR</a:t>
            </a:r>
          </a:p>
        </p:txBody>
      </p:sp>
      <p:sp>
        <p:nvSpPr>
          <p:cNvPr id="10" name="TextBox 9">
            <a:extLst>
              <a:ext uri="{FF2B5EF4-FFF2-40B4-BE49-F238E27FC236}">
                <a16:creationId xmlns:a16="http://schemas.microsoft.com/office/drawing/2014/main" id="{EE2E2414-BAE4-F740-65F5-174C5463D45E}"/>
              </a:ext>
            </a:extLst>
          </p:cNvPr>
          <p:cNvSpPr txBox="1"/>
          <p:nvPr/>
        </p:nvSpPr>
        <p:spPr>
          <a:xfrm>
            <a:off x="4340199" y="2513101"/>
            <a:ext cx="1199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30% RED</a:t>
            </a:r>
          </a:p>
        </p:txBody>
      </p:sp>
      <p:sp>
        <p:nvSpPr>
          <p:cNvPr id="11" name="TextBox 10">
            <a:extLst>
              <a:ext uri="{FF2B5EF4-FFF2-40B4-BE49-F238E27FC236}">
                <a16:creationId xmlns:a16="http://schemas.microsoft.com/office/drawing/2014/main" id="{F3D41035-766F-4E76-C086-1EA9BB2D130F}"/>
              </a:ext>
            </a:extLst>
          </p:cNvPr>
          <p:cNvSpPr txBox="1"/>
          <p:nvPr/>
        </p:nvSpPr>
        <p:spPr>
          <a:xfrm>
            <a:off x="1033407" y="5057895"/>
            <a:ext cx="1501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NDVI = 0.72</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61A8F679-636E-1CB5-44DC-AEC1A68943E4}"/>
              </a:ext>
            </a:extLst>
          </p:cNvPr>
          <p:cNvSpPr txBox="1"/>
          <p:nvPr/>
        </p:nvSpPr>
        <p:spPr>
          <a:xfrm>
            <a:off x="3563822" y="5057894"/>
            <a:ext cx="1501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NDVI = 0.14</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59A660D9-88CC-4FA2-C2C9-1BD4B87F0E93}"/>
              </a:ext>
            </a:extLst>
          </p:cNvPr>
          <p:cNvSpPr txBox="1"/>
          <p:nvPr/>
        </p:nvSpPr>
        <p:spPr>
          <a:xfrm>
            <a:off x="1379017" y="5805861"/>
            <a:ext cx="1501784" cy="461665"/>
          </a:xfrm>
          <a:prstGeom prst="rect">
            <a:avLst/>
          </a:prstGeom>
          <a:noFill/>
        </p:spPr>
        <p:txBody>
          <a:bodyPr wrap="square" lIns="91440" tIns="45720" rIns="91440" bIns="45720" rtlCol="0" anchor="t">
            <a:spAutoFit/>
          </a:bodyPr>
          <a:lstStyle/>
          <a:p>
            <a:pPr algn="ctr"/>
            <a:r>
              <a:rPr lang="en-US" sz="2400" b="1">
                <a:solidFill>
                  <a:schemeClr val="tx1">
                    <a:lumMod val="75000"/>
                    <a:lumOff val="25000"/>
                  </a:schemeClr>
                </a:solidFill>
                <a:latin typeface="+mj-lt"/>
              </a:rPr>
              <a:t>NDVI =</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C44BD517-4CB2-D74F-FB49-C011DC4FD104}"/>
              </a:ext>
            </a:extLst>
          </p:cNvPr>
          <p:cNvSpPr txBox="1"/>
          <p:nvPr/>
        </p:nvSpPr>
        <p:spPr>
          <a:xfrm>
            <a:off x="2974350" y="5632987"/>
            <a:ext cx="1501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NIR - RED</a:t>
            </a:r>
            <a:endParaRPr lang="en-US" b="1">
              <a:solidFill>
                <a:schemeClr val="tx1">
                  <a:lumMod val="75000"/>
                  <a:lumOff val="25000"/>
                </a:schemeClr>
              </a:solidFill>
            </a:endParaRPr>
          </a:p>
        </p:txBody>
      </p:sp>
      <p:sp>
        <p:nvSpPr>
          <p:cNvPr id="18" name="TextBox 17">
            <a:extLst>
              <a:ext uri="{FF2B5EF4-FFF2-40B4-BE49-F238E27FC236}">
                <a16:creationId xmlns:a16="http://schemas.microsoft.com/office/drawing/2014/main" id="{61A07B54-A465-AE1D-38C0-28B44FC78B38}"/>
              </a:ext>
            </a:extLst>
          </p:cNvPr>
          <p:cNvSpPr txBox="1"/>
          <p:nvPr/>
        </p:nvSpPr>
        <p:spPr>
          <a:xfrm>
            <a:off x="2974350" y="6107439"/>
            <a:ext cx="1501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NIR + RED</a:t>
            </a:r>
            <a:endParaRPr lang="en-US" b="1">
              <a:solidFill>
                <a:schemeClr val="tx1">
                  <a:lumMod val="75000"/>
                  <a:lumOff val="25000"/>
                </a:schemeClr>
              </a:solidFill>
            </a:endParaRPr>
          </a:p>
        </p:txBody>
      </p:sp>
      <p:cxnSp>
        <p:nvCxnSpPr>
          <p:cNvPr id="24" name="Straight Arrow Connector 23">
            <a:extLst>
              <a:ext uri="{FF2B5EF4-FFF2-40B4-BE49-F238E27FC236}">
                <a16:creationId xmlns:a16="http://schemas.microsoft.com/office/drawing/2014/main" id="{F20DF3F7-4D86-900C-4EA8-75F81359CB23}"/>
              </a:ext>
            </a:extLst>
          </p:cNvPr>
          <p:cNvCxnSpPr>
            <a:cxnSpLocks/>
          </p:cNvCxnSpPr>
          <p:nvPr/>
        </p:nvCxnSpPr>
        <p:spPr>
          <a:xfrm>
            <a:off x="2765599" y="6039286"/>
            <a:ext cx="1818789" cy="556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31EDF1E9-114C-FAD6-0AA0-7D622AF7520F}"/>
              </a:ext>
            </a:extLst>
          </p:cNvPr>
          <p:cNvSpPr/>
          <p:nvPr/>
        </p:nvSpPr>
        <p:spPr>
          <a:xfrm>
            <a:off x="1237369" y="5573827"/>
            <a:ext cx="3651849" cy="93452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61254FA3-2B22-949C-4DDF-A99FA3C26BA4}"/>
              </a:ext>
            </a:extLst>
          </p:cNvPr>
          <p:cNvSpPr txBox="1"/>
          <p:nvPr/>
        </p:nvSpPr>
        <p:spPr>
          <a:xfrm>
            <a:off x="0" y="6574064"/>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tx1">
                    <a:lumMod val="75000"/>
                    <a:lumOff val="25000"/>
                  </a:schemeClr>
                </a:solidFill>
                <a:latin typeface="Century Gothic"/>
              </a:rPr>
              <a:t>Icon Credit: </a:t>
            </a:r>
            <a:r>
              <a:rPr lang="en-US" sz="900" err="1">
                <a:solidFill>
                  <a:schemeClr val="tx1">
                    <a:lumMod val="75000"/>
                    <a:lumOff val="25000"/>
                  </a:schemeClr>
                </a:solidFill>
                <a:latin typeface="Century Gothic"/>
              </a:rPr>
              <a:t>Sketchify</a:t>
            </a:r>
            <a:r>
              <a:rPr lang="en-US" sz="900">
                <a:solidFill>
                  <a:schemeClr val="tx1">
                    <a:lumMod val="75000"/>
                    <a:lumOff val="25000"/>
                  </a:schemeClr>
                </a:solidFill>
                <a:latin typeface="Century Gothic"/>
              </a:rPr>
              <a:t> </a:t>
            </a:r>
          </a:p>
        </p:txBody>
      </p:sp>
      <p:sp>
        <p:nvSpPr>
          <p:cNvPr id="15" name="TextBox 14">
            <a:extLst>
              <a:ext uri="{FF2B5EF4-FFF2-40B4-BE49-F238E27FC236}">
                <a16:creationId xmlns:a16="http://schemas.microsoft.com/office/drawing/2014/main" id="{33990B70-FCEF-4AEC-20B9-C081490D15BF}"/>
              </a:ext>
            </a:extLst>
          </p:cNvPr>
          <p:cNvSpPr txBox="1"/>
          <p:nvPr/>
        </p:nvSpPr>
        <p:spPr>
          <a:xfrm>
            <a:off x="11052690" y="5563734"/>
            <a:ext cx="1026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Legend</a:t>
            </a:r>
            <a:endParaRPr lang="en-US" b="1">
              <a:solidFill>
                <a:schemeClr val="tx1">
                  <a:lumMod val="75000"/>
                  <a:lumOff val="25000"/>
                </a:schemeClr>
              </a:solidFill>
            </a:endParaRPr>
          </a:p>
        </p:txBody>
      </p:sp>
      <p:sp>
        <p:nvSpPr>
          <p:cNvPr id="20" name="Rectangle 19">
            <a:extLst>
              <a:ext uri="{FF2B5EF4-FFF2-40B4-BE49-F238E27FC236}">
                <a16:creationId xmlns:a16="http://schemas.microsoft.com/office/drawing/2014/main" id="{B0C1B832-416D-FBA5-B847-D64D6603CD6B}"/>
              </a:ext>
            </a:extLst>
          </p:cNvPr>
          <p:cNvSpPr/>
          <p:nvPr/>
        </p:nvSpPr>
        <p:spPr>
          <a:xfrm>
            <a:off x="11255155" y="5918547"/>
            <a:ext cx="626303" cy="240085"/>
          </a:xfrm>
          <a:prstGeom prst="rect">
            <a:avLst/>
          </a:prstGeom>
          <a:solidFill>
            <a:srgbClr val="0850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EBDFE7-D920-61ED-CF77-4DC666C853D5}"/>
              </a:ext>
            </a:extLst>
          </p:cNvPr>
          <p:cNvSpPr/>
          <p:nvPr/>
        </p:nvSpPr>
        <p:spPr>
          <a:xfrm>
            <a:off x="11255155" y="6210821"/>
            <a:ext cx="626303" cy="240085"/>
          </a:xfrm>
          <a:prstGeom prst="rect">
            <a:avLst/>
          </a:prstGeom>
          <a:solidFill>
            <a:srgbClr val="7CAA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029A48-995A-4963-C41D-EDABA88A5588}"/>
              </a:ext>
            </a:extLst>
          </p:cNvPr>
          <p:cNvSpPr/>
          <p:nvPr/>
        </p:nvSpPr>
        <p:spPr>
          <a:xfrm>
            <a:off x="11255155" y="6503095"/>
            <a:ext cx="626303" cy="240085"/>
          </a:xfrm>
          <a:prstGeom prst="rect">
            <a:avLst/>
          </a:prstGeom>
          <a:solidFill>
            <a:srgbClr val="FFFF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7172149-00B0-DC86-8351-FBA16CF44A1E}"/>
              </a:ext>
            </a:extLst>
          </p:cNvPr>
          <p:cNvSpPr txBox="1"/>
          <p:nvPr/>
        </p:nvSpPr>
        <p:spPr>
          <a:xfrm>
            <a:off x="10924707" y="5907350"/>
            <a:ext cx="315364" cy="307777"/>
          </a:xfrm>
          <a:prstGeom prst="rect">
            <a:avLst/>
          </a:prstGeom>
          <a:noFill/>
        </p:spPr>
        <p:txBody>
          <a:bodyPr wrap="square">
            <a:spAutoFit/>
          </a:bodyPr>
          <a:lstStyle/>
          <a:p>
            <a:r>
              <a:rPr lang="en-US" sz="1400">
                <a:solidFill>
                  <a:schemeClr val="tx1">
                    <a:lumMod val="75000"/>
                    <a:lumOff val="25000"/>
                  </a:schemeClr>
                </a:solidFill>
                <a:latin typeface="Century Gothic"/>
              </a:rPr>
              <a:t>1</a:t>
            </a:r>
            <a:endParaRPr lang="en-US" sz="1400"/>
          </a:p>
        </p:txBody>
      </p:sp>
      <p:sp>
        <p:nvSpPr>
          <p:cNvPr id="33" name="TextBox 32">
            <a:extLst>
              <a:ext uri="{FF2B5EF4-FFF2-40B4-BE49-F238E27FC236}">
                <a16:creationId xmlns:a16="http://schemas.microsoft.com/office/drawing/2014/main" id="{36C17604-E70D-C5F1-85D7-39760ED71723}"/>
              </a:ext>
            </a:extLst>
          </p:cNvPr>
          <p:cNvSpPr txBox="1"/>
          <p:nvPr/>
        </p:nvSpPr>
        <p:spPr>
          <a:xfrm>
            <a:off x="10858603" y="6178510"/>
            <a:ext cx="431163" cy="307777"/>
          </a:xfrm>
          <a:prstGeom prst="rect">
            <a:avLst/>
          </a:prstGeom>
          <a:noFill/>
        </p:spPr>
        <p:txBody>
          <a:bodyPr wrap="square">
            <a:spAutoFit/>
          </a:bodyPr>
          <a:lstStyle/>
          <a:p>
            <a:r>
              <a:rPr lang="en-US" sz="1400">
                <a:solidFill>
                  <a:schemeClr val="tx1">
                    <a:lumMod val="75000"/>
                    <a:lumOff val="25000"/>
                  </a:schemeClr>
                </a:solidFill>
                <a:latin typeface="Century Gothic"/>
              </a:rPr>
              <a:t>0.5</a:t>
            </a:r>
            <a:endParaRPr lang="en-US" sz="1400"/>
          </a:p>
        </p:txBody>
      </p:sp>
      <p:sp>
        <p:nvSpPr>
          <p:cNvPr id="34" name="TextBox 33">
            <a:extLst>
              <a:ext uri="{FF2B5EF4-FFF2-40B4-BE49-F238E27FC236}">
                <a16:creationId xmlns:a16="http://schemas.microsoft.com/office/drawing/2014/main" id="{88682CF7-E166-CF53-E369-36AE88CD1449}"/>
              </a:ext>
            </a:extLst>
          </p:cNvPr>
          <p:cNvSpPr txBox="1"/>
          <p:nvPr/>
        </p:nvSpPr>
        <p:spPr>
          <a:xfrm>
            <a:off x="10694791" y="6483353"/>
            <a:ext cx="733430" cy="307777"/>
          </a:xfrm>
          <a:prstGeom prst="rect">
            <a:avLst/>
          </a:prstGeom>
          <a:noFill/>
        </p:spPr>
        <p:txBody>
          <a:bodyPr wrap="square">
            <a:spAutoFit/>
          </a:bodyPr>
          <a:lstStyle/>
          <a:p>
            <a:r>
              <a:rPr lang="en-US" sz="1400" dirty="0">
                <a:solidFill>
                  <a:schemeClr val="tx1">
                    <a:lumMod val="75000"/>
                    <a:lumOff val="25000"/>
                  </a:schemeClr>
                </a:solidFill>
                <a:latin typeface="Century Gothic"/>
              </a:rPr>
              <a:t>0.001</a:t>
            </a:r>
            <a:endParaRPr lang="en-US" sz="1400" dirty="0"/>
          </a:p>
        </p:txBody>
      </p:sp>
    </p:spTree>
    <p:extLst>
      <p:ext uri="{BB962C8B-B14F-4D97-AF65-F5344CB8AC3E}">
        <p14:creationId xmlns:p14="http://schemas.microsoft.com/office/powerpoint/2010/main" val="89551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206A-FFE2-F7AF-C390-76F72693C213}"/>
              </a:ext>
            </a:extLst>
          </p:cNvPr>
          <p:cNvSpPr>
            <a:spLocks noGrp="1"/>
          </p:cNvSpPr>
          <p:nvPr>
            <p:ph type="title"/>
          </p:nvPr>
        </p:nvSpPr>
        <p:spPr/>
        <p:txBody>
          <a:bodyPr>
            <a:normAutofit/>
          </a:bodyPr>
          <a:lstStyle/>
          <a:p>
            <a:r>
              <a:rPr lang="en-US"/>
              <a:t>In Situ Data Products: Weather Data </a:t>
            </a:r>
          </a:p>
        </p:txBody>
      </p:sp>
      <p:sp>
        <p:nvSpPr>
          <p:cNvPr id="4" name="TextBox 3">
            <a:extLst>
              <a:ext uri="{FF2B5EF4-FFF2-40B4-BE49-F238E27FC236}">
                <a16:creationId xmlns:a16="http://schemas.microsoft.com/office/drawing/2014/main" id="{6B9DE213-7F54-B676-85DD-6ED1229FF266}"/>
              </a:ext>
            </a:extLst>
          </p:cNvPr>
          <p:cNvSpPr txBox="1"/>
          <p:nvPr/>
        </p:nvSpPr>
        <p:spPr>
          <a:xfrm>
            <a:off x="750473" y="2591206"/>
            <a:ext cx="37677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Growing Degree Days (GDD) </a:t>
            </a:r>
            <a:r>
              <a:rPr lang="en-US">
                <a:solidFill>
                  <a:schemeClr val="tx1">
                    <a:lumMod val="75000"/>
                    <a:lumOff val="25000"/>
                  </a:schemeClr>
                </a:solidFill>
                <a:latin typeface="Century Gothic"/>
              </a:rPr>
              <a:t>=  </a:t>
            </a:r>
          </a:p>
        </p:txBody>
      </p:sp>
      <p:sp>
        <p:nvSpPr>
          <p:cNvPr id="5" name="TextBox 4">
            <a:extLst>
              <a:ext uri="{FF2B5EF4-FFF2-40B4-BE49-F238E27FC236}">
                <a16:creationId xmlns:a16="http://schemas.microsoft.com/office/drawing/2014/main" id="{9CBD53E0-B2A8-E826-A440-1DDDE6F62712}"/>
              </a:ext>
            </a:extLst>
          </p:cNvPr>
          <p:cNvSpPr txBox="1"/>
          <p:nvPr/>
        </p:nvSpPr>
        <p:spPr>
          <a:xfrm>
            <a:off x="4675510" y="2403913"/>
            <a:ext cx="26944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Max Temp + Min Temp</a:t>
            </a:r>
          </a:p>
        </p:txBody>
      </p:sp>
      <p:cxnSp>
        <p:nvCxnSpPr>
          <p:cNvPr id="6" name="Straight Arrow Connector 5">
            <a:extLst>
              <a:ext uri="{FF2B5EF4-FFF2-40B4-BE49-F238E27FC236}">
                <a16:creationId xmlns:a16="http://schemas.microsoft.com/office/drawing/2014/main" id="{7D021551-5C31-4E83-F0A6-BCA26A79B821}"/>
              </a:ext>
            </a:extLst>
          </p:cNvPr>
          <p:cNvCxnSpPr/>
          <p:nvPr/>
        </p:nvCxnSpPr>
        <p:spPr>
          <a:xfrm>
            <a:off x="4343541" y="2762193"/>
            <a:ext cx="3069617" cy="556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1145AE-87F2-AD92-42B2-DD64E6424FFE}"/>
              </a:ext>
            </a:extLst>
          </p:cNvPr>
          <p:cNvSpPr txBox="1"/>
          <p:nvPr/>
        </p:nvSpPr>
        <p:spPr>
          <a:xfrm>
            <a:off x="5879656" y="2798225"/>
            <a:ext cx="391382" cy="370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a:t>
            </a:r>
          </a:p>
        </p:txBody>
      </p:sp>
      <p:sp>
        <p:nvSpPr>
          <p:cNvPr id="9" name="TextBox 8">
            <a:extLst>
              <a:ext uri="{FF2B5EF4-FFF2-40B4-BE49-F238E27FC236}">
                <a16:creationId xmlns:a16="http://schemas.microsoft.com/office/drawing/2014/main" id="{961AC5AB-5E0A-6289-1F4C-E55F17CAF686}"/>
              </a:ext>
            </a:extLst>
          </p:cNvPr>
          <p:cNvSpPr txBox="1"/>
          <p:nvPr/>
        </p:nvSpPr>
        <p:spPr>
          <a:xfrm>
            <a:off x="7369282" y="2585829"/>
            <a:ext cx="28224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 - Base Temperature</a:t>
            </a:r>
            <a:endParaRPr lang="en-US">
              <a:solidFill>
                <a:schemeClr val="tx1">
                  <a:lumMod val="75000"/>
                  <a:lumOff val="25000"/>
                </a:schemeClr>
              </a:solidFill>
            </a:endParaRPr>
          </a:p>
        </p:txBody>
      </p:sp>
      <p:pic>
        <p:nvPicPr>
          <p:cNvPr id="10" name="Graphic 9" descr="Corn with solid fill">
            <a:extLst>
              <a:ext uri="{FF2B5EF4-FFF2-40B4-BE49-F238E27FC236}">
                <a16:creationId xmlns:a16="http://schemas.microsoft.com/office/drawing/2014/main" id="{939AB00C-8554-4773-DE02-399F233C4F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0260" y="3160911"/>
            <a:ext cx="1720896" cy="1726458"/>
          </a:xfrm>
          <a:prstGeom prst="rect">
            <a:avLst/>
          </a:prstGeom>
        </p:spPr>
      </p:pic>
      <p:pic>
        <p:nvPicPr>
          <p:cNvPr id="12" name="Graphic 11" descr="Bug with solid fill">
            <a:extLst>
              <a:ext uri="{FF2B5EF4-FFF2-40B4-BE49-F238E27FC236}">
                <a16:creationId xmlns:a16="http://schemas.microsoft.com/office/drawing/2014/main" id="{BC95C919-4F83-F723-E980-78CA0BC4D0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8784" y="3159172"/>
            <a:ext cx="1720896" cy="1732020"/>
          </a:xfrm>
          <a:prstGeom prst="rect">
            <a:avLst/>
          </a:prstGeom>
        </p:spPr>
      </p:pic>
      <p:pic>
        <p:nvPicPr>
          <p:cNvPr id="13" name="Graphic 12" descr="Pumpkin with solid fill">
            <a:extLst>
              <a:ext uri="{FF2B5EF4-FFF2-40B4-BE49-F238E27FC236}">
                <a16:creationId xmlns:a16="http://schemas.microsoft.com/office/drawing/2014/main" id="{EF79FC57-1C2A-7BAF-86B7-C98F4C6C7C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07296" y="3044108"/>
            <a:ext cx="1926692" cy="1960065"/>
          </a:xfrm>
          <a:prstGeom prst="rect">
            <a:avLst/>
          </a:prstGeom>
        </p:spPr>
      </p:pic>
      <p:sp>
        <p:nvSpPr>
          <p:cNvPr id="14" name="TextBox 13">
            <a:extLst>
              <a:ext uri="{FF2B5EF4-FFF2-40B4-BE49-F238E27FC236}">
                <a16:creationId xmlns:a16="http://schemas.microsoft.com/office/drawing/2014/main" id="{5DFDCFE8-5AC0-B4BB-9CA9-098060EECBB4}"/>
              </a:ext>
            </a:extLst>
          </p:cNvPr>
          <p:cNvSpPr txBox="1"/>
          <p:nvPr/>
        </p:nvSpPr>
        <p:spPr>
          <a:xfrm>
            <a:off x="1857314" y="5882676"/>
            <a:ext cx="3023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Elm Bark Beetle GDD </a:t>
            </a:r>
            <a:r>
              <a:rPr lang="en-US">
                <a:solidFill>
                  <a:schemeClr val="tx1">
                    <a:lumMod val="75000"/>
                    <a:lumOff val="25000"/>
                  </a:schemeClr>
                </a:solidFill>
                <a:latin typeface="Century Gothic"/>
              </a:rPr>
              <a:t> =  </a:t>
            </a:r>
          </a:p>
        </p:txBody>
      </p:sp>
      <p:sp>
        <p:nvSpPr>
          <p:cNvPr id="15" name="TextBox 14">
            <a:extLst>
              <a:ext uri="{FF2B5EF4-FFF2-40B4-BE49-F238E27FC236}">
                <a16:creationId xmlns:a16="http://schemas.microsoft.com/office/drawing/2014/main" id="{99CD006B-C512-8434-1236-75C960BDF57C}"/>
              </a:ext>
            </a:extLst>
          </p:cNvPr>
          <p:cNvSpPr txBox="1"/>
          <p:nvPr/>
        </p:nvSpPr>
        <p:spPr>
          <a:xfrm>
            <a:off x="4826629" y="5695383"/>
            <a:ext cx="26944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Max Temp + Min Temp</a:t>
            </a:r>
          </a:p>
        </p:txBody>
      </p:sp>
      <p:cxnSp>
        <p:nvCxnSpPr>
          <p:cNvPr id="16" name="Straight Arrow Connector 15">
            <a:extLst>
              <a:ext uri="{FF2B5EF4-FFF2-40B4-BE49-F238E27FC236}">
                <a16:creationId xmlns:a16="http://schemas.microsoft.com/office/drawing/2014/main" id="{231AF83C-B279-359C-AC08-9B818A0B3231}"/>
              </a:ext>
            </a:extLst>
          </p:cNvPr>
          <p:cNvCxnSpPr>
            <a:cxnSpLocks/>
          </p:cNvCxnSpPr>
          <p:nvPr/>
        </p:nvCxnSpPr>
        <p:spPr>
          <a:xfrm>
            <a:off x="4605901" y="6053663"/>
            <a:ext cx="3069617" cy="556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5C1D64-C2DE-77D4-CDB4-67575446D768}"/>
              </a:ext>
            </a:extLst>
          </p:cNvPr>
          <p:cNvSpPr txBox="1"/>
          <p:nvPr/>
        </p:nvSpPr>
        <p:spPr>
          <a:xfrm>
            <a:off x="6041900" y="6089695"/>
            <a:ext cx="391382" cy="370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a:t>
            </a:r>
          </a:p>
        </p:txBody>
      </p:sp>
      <p:sp>
        <p:nvSpPr>
          <p:cNvPr id="18" name="TextBox 17">
            <a:extLst>
              <a:ext uri="{FF2B5EF4-FFF2-40B4-BE49-F238E27FC236}">
                <a16:creationId xmlns:a16="http://schemas.microsoft.com/office/drawing/2014/main" id="{B23A0EC0-3E23-D545-2CB4-BEEF24DA956C}"/>
              </a:ext>
            </a:extLst>
          </p:cNvPr>
          <p:cNvSpPr txBox="1"/>
          <p:nvPr/>
        </p:nvSpPr>
        <p:spPr>
          <a:xfrm>
            <a:off x="7664524" y="5877299"/>
            <a:ext cx="28224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 - 52F</a:t>
            </a:r>
            <a:endParaRPr lang="en-US">
              <a:solidFill>
                <a:schemeClr val="tx1">
                  <a:lumMod val="75000"/>
                  <a:lumOff val="25000"/>
                </a:schemeClr>
              </a:solidFill>
            </a:endParaRPr>
          </a:p>
        </p:txBody>
      </p:sp>
      <p:sp>
        <p:nvSpPr>
          <p:cNvPr id="3" name="TextBox 2">
            <a:extLst>
              <a:ext uri="{FF2B5EF4-FFF2-40B4-BE49-F238E27FC236}">
                <a16:creationId xmlns:a16="http://schemas.microsoft.com/office/drawing/2014/main" id="{6CECFBB6-F684-DA4E-212E-0B18A9B6DE03}"/>
              </a:ext>
            </a:extLst>
          </p:cNvPr>
          <p:cNvSpPr txBox="1"/>
          <p:nvPr/>
        </p:nvSpPr>
        <p:spPr>
          <a:xfrm>
            <a:off x="4566373" y="1462896"/>
            <a:ext cx="26444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tx1">
                    <a:lumMod val="75000"/>
                    <a:lumOff val="25000"/>
                  </a:schemeClr>
                </a:solidFill>
                <a:latin typeface="Century Gothic"/>
              </a:rPr>
              <a:t>Temperature</a:t>
            </a:r>
          </a:p>
        </p:txBody>
      </p:sp>
    </p:spTree>
    <p:extLst>
      <p:ext uri="{BB962C8B-B14F-4D97-AF65-F5344CB8AC3E}">
        <p14:creationId xmlns:p14="http://schemas.microsoft.com/office/powerpoint/2010/main" val="3478226230"/>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6" ma:contentTypeDescription="Create a new document." ma:contentTypeScope="" ma:versionID="3e256df240b441a23ddca177308c514a">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c8e83c738ae6bce37e37d9c9e13920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
        <AccountId xsi:nil="true"/>
        <AccountType/>
      </UserInfo>
    </SharedWithUsers>
    <lcf76f155ced4ddcb4097134ff3c332f xmlns="4eda033e-a47d-4c30-b1aa-2ec495e3f466">
      <Terms xmlns="http://schemas.microsoft.com/office/infopath/2007/PartnerControls"/>
    </lcf76f155ced4ddcb4097134ff3c332f>
    <TaxCatchAll xmlns="5ab83896-aab5-4bd0-8483-2509975cde97" xsi:nil="true"/>
    <_Flow_SignoffStatus xmlns="4eda033e-a47d-4c30-b1aa-2ec495e3f466" xsi:nil="true"/>
  </documentManagement>
</p:properties>
</file>

<file path=customXml/itemProps1.xml><?xml version="1.0" encoding="utf-8"?>
<ds:datastoreItem xmlns:ds="http://schemas.openxmlformats.org/officeDocument/2006/customXml" ds:itemID="{B609A40E-3E7D-4E50-BDA1-1EF4347684BC}">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609E51-7625-48C6-A15A-B92619A1232E}">
  <ds:schemaRefs>
    <ds:schemaRef ds:uri="http://schemas.microsoft.com/sharepoint/v3/contenttype/forms"/>
  </ds:schemaRefs>
</ds:datastoreItem>
</file>

<file path=customXml/itemProps3.xml><?xml version="1.0" encoding="utf-8"?>
<ds:datastoreItem xmlns:ds="http://schemas.openxmlformats.org/officeDocument/2006/customXml" ds:itemID="{95FE7C48-80C4-40AA-BE92-BAA1A3982512}">
  <ds:schemaRefs>
    <ds:schemaRef ds:uri="http://purl.org/dc/elements/1.1/"/>
    <ds:schemaRef ds:uri="http://purl.org/dc/terms/"/>
    <ds:schemaRef ds:uri="http://purl.org/dc/dcmitype/"/>
    <ds:schemaRef ds:uri="http://schemas.microsoft.com/office/infopath/2007/PartnerControls"/>
    <ds:schemaRef ds:uri="http://schemas.microsoft.com/office/2006/documentManagement/types"/>
    <ds:schemaRef ds:uri="5ab83896-aab5-4bd0-8483-2509975cde97"/>
    <ds:schemaRef ds:uri="4eda033e-a47d-4c30-b1aa-2ec495e3f466"/>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4990</Words>
  <Application>Microsoft Office PowerPoint</Application>
  <PresentationFormat>Widescreen</PresentationFormat>
  <Paragraphs>552</Paragraphs>
  <Slides>26</Slides>
  <Notes>25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Title</vt:lpstr>
      <vt:lpstr>CENTRAL PARK ECOLOGICAL CONSERVATION</vt:lpstr>
      <vt:lpstr>Meet The Team</vt:lpstr>
      <vt:lpstr>Project Partner</vt:lpstr>
      <vt:lpstr>Community Concerns</vt:lpstr>
      <vt:lpstr>Central Park</vt:lpstr>
      <vt:lpstr>Objectives</vt:lpstr>
      <vt:lpstr>Earth Observations</vt:lpstr>
      <vt:lpstr>Remote Sensing Data Products: NDVI</vt:lpstr>
      <vt:lpstr>In Situ Data Products: Weather Data </vt:lpstr>
      <vt:lpstr>Methodology</vt:lpstr>
      <vt:lpstr>Results | Land Surface Phenology</vt:lpstr>
      <vt:lpstr>Results | Land Surface Phenology</vt:lpstr>
      <vt:lpstr>Results | Land Surface Phenology</vt:lpstr>
      <vt:lpstr>Results | Land Surface Phenology</vt:lpstr>
      <vt:lpstr>Results | Central Park Zones Phenology</vt:lpstr>
      <vt:lpstr>Results | Central Park Zonal Phenology</vt:lpstr>
      <vt:lpstr>Results | Central Park Zones Phenology</vt:lpstr>
      <vt:lpstr>Results | Dutch Elm Disease Spread</vt:lpstr>
      <vt:lpstr>Results | DED Spread Factors</vt:lpstr>
      <vt:lpstr>Results | Pixel vs Mean Analysis</vt:lpstr>
      <vt:lpstr>Results | Pixel Level NDVI Detection</vt:lpstr>
      <vt:lpstr> Results | Validation – Logistic Regression </vt:lpstr>
      <vt:lpstr>Errors &amp; Uncertainties</vt:lpstr>
      <vt:lpstr>Feasibility &amp; Partner Implementation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Smedsrud, Marisa J. (LARC-E3)[RSES]</cp:lastModifiedBy>
  <cp:revision>16</cp:revision>
  <dcterms:created xsi:type="dcterms:W3CDTF">2023-10-31T16:04:03Z</dcterms:created>
  <dcterms:modified xsi:type="dcterms:W3CDTF">2024-07-30T16:01:34Z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ntentTypeId">
    <vt:lpwstr>0x01010093C492A18F22C84099011BED1DC95562</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