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236F99"/>
    <a:srgbClr val="BA3A50"/>
    <a:srgbClr val="8A5A9A"/>
    <a:srgbClr val="8A8480"/>
    <a:srgbClr val="895999"/>
    <a:srgbClr val="C13E2D"/>
    <a:srgbClr val="67A478"/>
    <a:srgbClr val="2E6CA4"/>
    <a:srgbClr val="1061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0" y="-4356"/>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16C06051-9613-4D96-95F0-5E48EFB42B1C}" authorId="{FE0C74BA-51EA-0BC2-2AC6-D25BBD4D4276}" created="2023-02-02T22:19:48.681">
    <ac:txMkLst xmlns:ac="http://schemas.microsoft.com/office/drawing/2013/main/command">
      <pc:docMk xmlns:pc="http://schemas.microsoft.com/office/powerpoint/2013/main/command"/>
      <pc:sldMk xmlns:pc="http://schemas.microsoft.com/office/powerpoint/2013/main/command" cId="2181180001" sldId="287"/>
      <ac:spMk id="52" creationId="{C99F7649-41B7-4C05-861E-DB92CF02DDF3}"/>
      <ac:txMk cp="0" len="6">
        <ac:context len="7" hash="4172488707"/>
      </ac:txMk>
    </ac:txMkLst>
    <p188:pos x="2326105" y="409708"/>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93617" y="35987985"/>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
        <p:nvSpPr>
          <p:cNvPr id="36" name="Text Placeholder 16">
            <a:extLst>
              <a:ext uri="{FF2B5EF4-FFF2-40B4-BE49-F238E27FC236}">
                <a16:creationId xmlns:a16="http://schemas.microsoft.com/office/drawing/2014/main" id="{2E8AAFEC-9AA2-44A0-90D9-3A689D770994}"/>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3826A059-3E93-485C-B677-C0E847848986}"/>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777C5225-D86A-40FE-AAF6-DEC915ED85C3}"/>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35D45371-4DAC-4A64-B023-454E01398568}"/>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1BE4E3BB-2527-4F3A-A540-249136396DDA}"/>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A367FB12-65EA-47D7-AE77-4E3F514227E5}"/>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54C64AD2-9DF8-47D4-8E7D-5EC265F50AF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2235F8CD-E8FA-4E48-AFAB-51F08F262CAE}"/>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4885CC8D-39CD-4E02-B5CE-60DC75666CB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7" name="Picture 46">
            <a:extLst>
              <a:ext uri="{FF2B5EF4-FFF2-40B4-BE49-F238E27FC236}">
                <a16:creationId xmlns:a16="http://schemas.microsoft.com/office/drawing/2014/main" id="{3FFBB8E6-3F2F-4E07-8445-2575A9BF60F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8" name="Picture 47">
            <a:extLst>
              <a:ext uri="{FF2B5EF4-FFF2-40B4-BE49-F238E27FC236}">
                <a16:creationId xmlns:a16="http://schemas.microsoft.com/office/drawing/2014/main" id="{FF6050FA-BA8D-4328-AA6C-0B8AE793780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9" name="Picture 48">
            <a:extLst>
              <a:ext uri="{FF2B5EF4-FFF2-40B4-BE49-F238E27FC236}">
                <a16:creationId xmlns:a16="http://schemas.microsoft.com/office/drawing/2014/main" id="{BDD86DE4-1555-45F2-BD8F-FE6BE930C99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50" name="TextBox 49">
            <a:extLst>
              <a:ext uri="{FF2B5EF4-FFF2-40B4-BE49-F238E27FC236}">
                <a16:creationId xmlns:a16="http://schemas.microsoft.com/office/drawing/2014/main" id="{E4D41165-468E-4869-A760-430E60EED40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1CDC96CD-D2A1-4A17-AE0B-9530511FD58A}"/>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C99F7649-41B7-4C05-861E-DB92CF02DDF3}"/>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71EC22EF-13D2-424B-B9D2-8DD65D73979D}"/>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BAAE0265-5D19-466A-BCB8-C9E6B88B36D3}"/>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A734A722-3396-4B27-8BF4-4DCF721EDB95}"/>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6AA12352-563E-49E5-ACEF-8381C9EA0F16}"/>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12625</TotalTime>
  <Words>215</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58</cp:revision>
  <dcterms:created xsi:type="dcterms:W3CDTF">2019-02-05T16:32:03Z</dcterms:created>
  <dcterms:modified xsi:type="dcterms:W3CDTF">2023-02-02T22:19:52Z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