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035"/>
    <a:srgbClr val="E9A14A"/>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06" d="100"/>
          <a:sy n="106" d="100"/>
        </p:scale>
        <p:origin x="-5088" y="-9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04.503"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964035"/>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485795"/>
            <a:ext cx="23230702" cy="213905"/>
          </a:xfrm>
          <a:prstGeom prst="rect">
            <a:avLst/>
          </a:prstGeom>
          <a:noFill/>
        </p:spPr>
        <p:txBody>
          <a:bodyPr wrap="square" rtlCol="0">
            <a:spAutoFit/>
          </a:bodyPr>
          <a:lstStyle/>
          <a:p>
            <a:pPr algn="l"/>
            <a:r>
              <a:rPr lang="en-US" sz="800" i="1" dirty="0" smtClean="0">
                <a:solidFill>
                  <a:schemeClr val="bg1">
                    <a:lumMod val="65000"/>
                  </a:schemeClr>
                </a:solidFill>
                <a:latin typeface="+mj-lt"/>
              </a:rPr>
              <a:t>This material is based upon work supported by NASA through contract </a:t>
            </a:r>
            <a:r>
              <a:rPr lang="en-US" sz="800" i="1" dirty="0" smtClean="0">
                <a:solidFill>
                  <a:schemeClr val="bg1">
                    <a:lumMod val="65000"/>
                  </a:schemeClr>
                </a:solidFill>
                <a:latin typeface="+mj-lt"/>
              </a:rPr>
              <a:t>NNL16AA05C. </a:t>
            </a:r>
            <a:r>
              <a:rPr lang="en-US" sz="800" i="1" dirty="0" smtClean="0">
                <a:solidFill>
                  <a:schemeClr val="bg1">
                    <a:lumMod val="65000"/>
                  </a:schemeClr>
                </a:solidFill>
                <a:latin typeface="+mj-lt"/>
              </a:rPr>
              <a:t>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80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93069"/>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93069"/>
            <a:ext cx="2057404" cy="2046184"/>
          </a:xfrm>
          <a:prstGeom prst="rect">
            <a:avLst/>
          </a:prstGeom>
        </p:spPr>
      </p:pic>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09284"/>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09284"/>
            <a:ext cx="2057404" cy="2046184"/>
          </a:xfrm>
          <a:prstGeom prst="rect">
            <a:avLst/>
          </a:prstGeom>
        </p:spPr>
      </p:pic>
      <p:sp>
        <p:nvSpPr>
          <p:cNvPr id="72" name="Text Placeholder 16"/>
          <p:cNvSpPr txBox="1">
            <a:spLocks/>
          </p:cNvSpPr>
          <p:nvPr/>
        </p:nvSpPr>
        <p:spPr>
          <a:xfrm>
            <a:off x="723900" y="280063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73" name="Text Placeholder 16"/>
          <p:cNvSpPr txBox="1">
            <a:spLocks/>
          </p:cNvSpPr>
          <p:nvPr/>
        </p:nvSpPr>
        <p:spPr>
          <a:xfrm>
            <a:off x="13525500" y="5924429"/>
            <a:ext cx="129921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909416"/>
            <a:ext cx="1645920" cy="1645920"/>
            <a:chOff x="14132887" y="30909416"/>
            <a:chExt cx="1645920" cy="1645920"/>
          </a:xfrm>
        </p:grpSpPr>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42" name="TextBox 41"/>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23" name="TextBox 22"/>
          <p:cNvSpPr txBox="1"/>
          <p:nvPr/>
        </p:nvSpPr>
        <p:spPr>
          <a:xfrm>
            <a:off x="935609" y="23341051"/>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40" name="TextBox 39"/>
          <p:cNvSpPr txBox="1"/>
          <p:nvPr/>
        </p:nvSpPr>
        <p:spPr>
          <a:xfrm>
            <a:off x="13775633" y="27807518"/>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2780391"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31208"/>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75" name="Text Placeholder 16"/>
          <p:cNvSpPr txBox="1">
            <a:spLocks/>
          </p:cNvSpPr>
          <p:nvPr/>
        </p:nvSpPr>
        <p:spPr>
          <a:xfrm>
            <a:off x="13585133" y="28764068"/>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76" name="Text Placeholder 16"/>
          <p:cNvSpPr txBox="1">
            <a:spLocks/>
          </p:cNvSpPr>
          <p:nvPr/>
        </p:nvSpPr>
        <p:spPr>
          <a:xfrm>
            <a:off x="723900" y="105634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4671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01820" y="2914670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4671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4671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085719"/>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085719"/>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01934"/>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101934"/>
            <a:ext cx="2057404" cy="2046184"/>
          </a:xfrm>
          <a:prstGeom prst="rect">
            <a:avLst/>
          </a:prstGeom>
        </p:spPr>
      </p:pic>
      <p:grpSp>
        <p:nvGrpSpPr>
          <p:cNvPr id="55" name="Group 54"/>
          <p:cNvGrpSpPr/>
          <p:nvPr/>
        </p:nvGrpSpPr>
        <p:grpSpPr>
          <a:xfrm>
            <a:off x="1352496" y="27302066"/>
            <a:ext cx="1645920" cy="1645920"/>
            <a:chOff x="14132887" y="30909416"/>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60" name="TextBox 59"/>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93069"/>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93069"/>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09284"/>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09284"/>
            <a:ext cx="2057404" cy="2046184"/>
          </a:xfrm>
          <a:prstGeom prst="rect">
            <a:avLst/>
          </a:prstGeom>
        </p:spPr>
      </p:pic>
      <p:grpSp>
        <p:nvGrpSpPr>
          <p:cNvPr id="55" name="Group 54"/>
          <p:cNvGrpSpPr/>
          <p:nvPr/>
        </p:nvGrpSpPr>
        <p:grpSpPr>
          <a:xfrm>
            <a:off x="14132887" y="30909416"/>
            <a:ext cx="1645920" cy="1645920"/>
            <a:chOff x="14132887" y="30909416"/>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59" name="TextBox 58"/>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841</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79</cp:revision>
  <dcterms:created xsi:type="dcterms:W3CDTF">2017-06-02T16:06:25Z</dcterms:created>
  <dcterms:modified xsi:type="dcterms:W3CDTF">2018-09-07T21:13:22Z</dcterms:modified>
</cp:coreProperties>
</file>