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7" y="5470290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10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9"/>
          <p:cNvSpPr txBox="1"/>
          <p:nvPr/>
        </p:nvSpPr>
        <p:spPr>
          <a:xfrm>
            <a:off x="-2567940" y="1456182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boxes </a:t>
            </a:r>
            <a:r>
              <a:rPr lang="en-US" b="1" dirty="0" smtClean="0"/>
              <a:t>editable</a:t>
            </a:r>
            <a:r>
              <a:rPr lang="en-US" dirty="0" smtClean="0"/>
              <a:t>, 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imat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E9A149"/>
      </a:accent1>
      <a:accent2>
        <a:srgbClr val="DF7934"/>
      </a:accent2>
      <a:accent3>
        <a:srgbClr val="D64D27"/>
      </a:accent3>
      <a:accent4>
        <a:srgbClr val="8D91C7"/>
      </a:accent4>
      <a:accent5>
        <a:srgbClr val="667FAA"/>
      </a:accent5>
      <a:accent6>
        <a:srgbClr val="347194"/>
      </a:accent6>
      <a:hlink>
        <a:srgbClr val="E9A149"/>
      </a:hlink>
      <a:folHlink>
        <a:srgbClr val="E9A149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2008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100</cp:revision>
  <dcterms:created xsi:type="dcterms:W3CDTF">2015-05-18T13:26:09Z</dcterms:created>
  <dcterms:modified xsi:type="dcterms:W3CDTF">2015-09-08T22:20:05Z</dcterms:modified>
</cp:coreProperties>
</file>