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6" r:id="rId2"/>
    <p:sldId id="293" r:id="rId3"/>
    <p:sldId id="284" r:id="rId4"/>
    <p:sldId id="285" r:id="rId5"/>
    <p:sldId id="286" r:id="rId6"/>
    <p:sldId id="287" r:id="rId7"/>
    <p:sldId id="298" r:id="rId8"/>
    <p:sldId id="297" r:id="rId9"/>
    <p:sldId id="291" r:id="rId10"/>
    <p:sldId id="295"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57AF"/>
    <a:srgbClr val="9298A8"/>
    <a:srgbClr val="E9A149"/>
    <a:srgbClr val="56B27B"/>
    <a:srgbClr val="2E8652"/>
    <a:srgbClr val="57688F"/>
    <a:srgbClr val="7EB761"/>
    <a:srgbClr val="F4BEA6"/>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3453" autoAdjust="0"/>
  </p:normalViewPr>
  <p:slideViewPr>
    <p:cSldViewPr snapToGrid="0">
      <p:cViewPr varScale="1">
        <p:scale>
          <a:sx n="74" d="100"/>
          <a:sy n="74" d="100"/>
        </p:scale>
        <p:origin x="1272" y="168"/>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0551F6-EE6B-48C5-A43A-C7EC1BD5F541}" type="datetimeFigureOut">
              <a:rPr lang="en-US" smtClean="0"/>
              <a:t>9/6/17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8FD7A-8741-478D-8671-F6E4624C3B84}" type="slidenum">
              <a:rPr lang="en-US" smtClean="0"/>
              <a:t>‹#›</a:t>
            </a:fld>
            <a:endParaRPr lang="en-US"/>
          </a:p>
        </p:txBody>
      </p:sp>
    </p:spTree>
    <p:extLst>
      <p:ext uri="{BB962C8B-B14F-4D97-AF65-F5344CB8AC3E}">
        <p14:creationId xmlns:p14="http://schemas.microsoft.com/office/powerpoint/2010/main" val="406757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F9C2-AEC2-40AC-908E-7B015EE0924C}" type="datetimeFigureOut">
              <a:rPr lang="en-US" smtClean="0"/>
              <a:t>9/6/17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5C12C-436B-478B-9EA8-7D7AB2695871}" type="slidenum">
              <a:rPr lang="en-US" smtClean="0"/>
              <a:t>‹#›</a:t>
            </a:fld>
            <a:endParaRPr lang="en-US"/>
          </a:p>
        </p:txBody>
      </p:sp>
    </p:spTree>
    <p:extLst>
      <p:ext uri="{BB962C8B-B14F-4D97-AF65-F5344CB8AC3E}">
        <p14:creationId xmlns:p14="http://schemas.microsoft.com/office/powerpoint/2010/main" val="250919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978955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2</a:t>
            </a:fld>
            <a:endParaRPr lang="en-US"/>
          </a:p>
        </p:txBody>
      </p:sp>
    </p:spTree>
    <p:extLst>
      <p:ext uri="{BB962C8B-B14F-4D97-AF65-F5344CB8AC3E}">
        <p14:creationId xmlns:p14="http://schemas.microsoft.com/office/powerpoint/2010/main" val="279950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 ALL images need to be </a:t>
            </a:r>
            <a:r>
              <a:rPr lang="en-US" sz="1200" kern="1200" baseline="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reated by a </a:t>
            </a:r>
            <a:r>
              <a:rPr lang="en-US" sz="1200" kern="1200" dirty="0" err="1" smtClean="0">
                <a:solidFill>
                  <a:schemeClr val="tx1"/>
                </a:solidFill>
                <a:effectLst/>
                <a:latin typeface="+mn-lt"/>
                <a:ea typeface="+mn-ea"/>
                <a:cs typeface="+mn-cs"/>
              </a:rPr>
              <a:t>DEVELOPer</a:t>
            </a:r>
            <a:r>
              <a:rPr lang="en-US" sz="1200" kern="1200" smtClean="0">
                <a:solidFill>
                  <a:schemeClr val="tx1"/>
                </a:solidFill>
                <a:effectLst/>
                <a:latin typeface="+mn-lt"/>
                <a:ea typeface="+mn-ea"/>
                <a:cs typeface="+mn-cs"/>
              </a:rPr>
              <a:t>,</a:t>
            </a:r>
            <a:r>
              <a:rPr lang="en-US" sz="1800" kern="1200" baseline="0" smtClean="0">
                <a:solidFill>
                  <a:schemeClr val="tx1"/>
                </a:solidFill>
                <a:effectLst/>
                <a:latin typeface="+mn-lt"/>
                <a:ea typeface="+mn-ea"/>
                <a:cs typeface="+mn-cs"/>
              </a:rPr>
              <a:t> </a:t>
            </a:r>
            <a:r>
              <a:rPr lang="en-US" sz="1200" kern="1200" baseline="0" smtClean="0">
                <a:solidFill>
                  <a:schemeClr val="tx1"/>
                </a:solidFill>
                <a:effectLst/>
                <a:latin typeface="+mn-lt"/>
                <a:ea typeface="+mn-ea"/>
                <a:cs typeface="+mn-cs"/>
              </a:rPr>
              <a:t>i</a:t>
            </a:r>
            <a:r>
              <a:rPr lang="en-US" sz="1200" kern="1200" smtClean="0">
                <a:solidFill>
                  <a:schemeClr val="tx1"/>
                </a:solidFill>
                <a:effectLst/>
                <a:latin typeface="+mn-lt"/>
                <a:ea typeface="+mn-ea"/>
                <a:cs typeface="+mn-cs"/>
              </a:rPr>
              <a:t>n the public domain (federal agency)</a:t>
            </a:r>
            <a:r>
              <a:rPr lang="en-US" sz="1800" kern="1200" smtClean="0">
                <a:solidFill>
                  <a:schemeClr val="tx1"/>
                </a:solidFill>
                <a:effectLst/>
                <a:latin typeface="+mn-lt"/>
                <a:ea typeface="+mn-ea"/>
                <a:cs typeface="+mn-cs"/>
              </a:rPr>
              <a:t>,</a:t>
            </a:r>
            <a:r>
              <a:rPr lang="en-US" sz="1800" kern="1200" baseline="0" smtClean="0">
                <a:solidFill>
                  <a:schemeClr val="tx1"/>
                </a:solidFill>
                <a:effectLst/>
                <a:latin typeface="+mn-lt"/>
                <a:ea typeface="+mn-ea"/>
                <a:cs typeface="+mn-cs"/>
              </a:rPr>
              <a:t> or p</a:t>
            </a:r>
            <a:r>
              <a:rPr lang="en-US" sz="1200" kern="1200" smtClean="0">
                <a:solidFill>
                  <a:schemeClr val="tx1"/>
                </a:solidFill>
                <a:effectLst/>
                <a:latin typeface="+mn-lt"/>
                <a:ea typeface="+mn-ea"/>
                <a:cs typeface="+mn-cs"/>
              </a:rPr>
              <a:t>ublished under a creative commons license (if attributed correctly)</a:t>
            </a:r>
            <a:endParaRPr lang="en-US" sz="1800" kern="1200" smtClean="0">
              <a:solidFill>
                <a:schemeClr val="tx1"/>
              </a:solidFill>
              <a:effectLst/>
              <a:latin typeface="+mn-lt"/>
              <a:ea typeface="+mn-ea"/>
              <a:cs typeface="+mn-cs"/>
            </a:endParaRP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3</a:t>
            </a:fld>
            <a:endParaRPr lang="en-US"/>
          </a:p>
        </p:txBody>
      </p:sp>
    </p:spTree>
    <p:extLst>
      <p:ext uri="{BB962C8B-B14F-4D97-AF65-F5344CB8AC3E}">
        <p14:creationId xmlns:p14="http://schemas.microsoft.com/office/powerpoint/2010/main" val="51878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4</a:t>
            </a:fld>
            <a:endParaRPr lang="en-US"/>
          </a:p>
        </p:txBody>
      </p:sp>
    </p:spTree>
    <p:extLst>
      <p:ext uri="{BB962C8B-B14F-4D97-AF65-F5344CB8AC3E}">
        <p14:creationId xmlns:p14="http://schemas.microsoft.com/office/powerpoint/2010/main" val="204485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5</a:t>
            </a:fld>
            <a:endParaRPr lang="en-US"/>
          </a:p>
        </p:txBody>
      </p:sp>
    </p:spTree>
    <p:extLst>
      <p:ext uri="{BB962C8B-B14F-4D97-AF65-F5344CB8AC3E}">
        <p14:creationId xmlns:p14="http://schemas.microsoft.com/office/powerpoint/2010/main" val="78265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6</a:t>
            </a:fld>
            <a:endParaRPr lang="en-US"/>
          </a:p>
        </p:txBody>
      </p:sp>
    </p:spTree>
    <p:extLst>
      <p:ext uri="{BB962C8B-B14F-4D97-AF65-F5344CB8AC3E}">
        <p14:creationId xmlns:p14="http://schemas.microsoft.com/office/powerpoint/2010/main" val="399172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8</a:t>
            </a:fld>
            <a:endParaRPr lang="en-US"/>
          </a:p>
        </p:txBody>
      </p:sp>
    </p:spTree>
    <p:extLst>
      <p:ext uri="{BB962C8B-B14F-4D97-AF65-F5344CB8AC3E}">
        <p14:creationId xmlns:p14="http://schemas.microsoft.com/office/powerpoint/2010/main" val="41889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9</a:t>
            </a:fld>
            <a:endParaRPr lang="en-US"/>
          </a:p>
        </p:txBody>
      </p:sp>
    </p:spTree>
    <p:extLst>
      <p:ext uri="{BB962C8B-B14F-4D97-AF65-F5344CB8AC3E}">
        <p14:creationId xmlns:p14="http://schemas.microsoft.com/office/powerpoint/2010/main" val="43386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10</a:t>
            </a:fld>
            <a:endParaRPr lang="en-US"/>
          </a:p>
        </p:txBody>
      </p:sp>
    </p:spTree>
    <p:extLst>
      <p:ext uri="{BB962C8B-B14F-4D97-AF65-F5344CB8AC3E}">
        <p14:creationId xmlns:p14="http://schemas.microsoft.com/office/powerpoint/2010/main" val="1319026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9" name="TextBox 8"/>
          <p:cNvSpPr txBox="1"/>
          <p:nvPr userDrawn="1"/>
        </p:nvSpPr>
        <p:spPr>
          <a:xfrm>
            <a:off x="8944500"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10" name="Straight Connector 9"/>
          <p:cNvCxnSpPr/>
          <p:nvPr userDrawn="1"/>
        </p:nvCxnSpPr>
        <p:spPr>
          <a:xfrm>
            <a:off x="10930200"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37668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233004" y="133045"/>
            <a:ext cx="382562" cy="382562"/>
          </a:xfrm>
          <a:prstGeom prst="rect">
            <a:avLst/>
          </a:prstGeom>
        </p:spPr>
      </p:pic>
      <p:sp>
        <p:nvSpPr>
          <p:cNvPr id="2" name="Title 1"/>
          <p:cNvSpPr>
            <a:spLocks noGrp="1"/>
          </p:cNvSpPr>
          <p:nvPr>
            <p:ph type="title" hasCustomPrompt="1"/>
          </p:nvPr>
        </p:nvSpPr>
        <p:spPr>
          <a:xfrm>
            <a:off x="1000125" y="365124"/>
            <a:ext cx="9413277" cy="479425"/>
          </a:xfrm>
        </p:spPr>
        <p:txBody>
          <a:bodyPr>
            <a:noAutofit/>
          </a:bodyPr>
          <a:lstStyle>
            <a:lvl1pPr>
              <a:defRPr sz="4800" b="0">
                <a:solidFill>
                  <a:srgbClr val="1B57AF"/>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5183187" y="931498"/>
            <a:ext cx="7008813" cy="5880783"/>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31498"/>
            <a:ext cx="3743997" cy="588078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4" name="Rectangle 3"/>
          <p:cNvSpPr/>
          <p:nvPr userDrawn="1"/>
        </p:nvSpPr>
        <p:spPr>
          <a:xfrm>
            <a:off x="0" y="6812281"/>
            <a:ext cx="12192000" cy="45719"/>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98A8"/>
              </a:solidFill>
            </a:endParaRPr>
          </a:p>
        </p:txBody>
      </p:sp>
    </p:spTree>
    <p:extLst>
      <p:ext uri="{BB962C8B-B14F-4D97-AF65-F5344CB8AC3E}">
        <p14:creationId xmlns:p14="http://schemas.microsoft.com/office/powerpoint/2010/main" val="3122888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233004" y="133045"/>
            <a:ext cx="382562" cy="382562"/>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1B57AF"/>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931498"/>
            <a:ext cx="7008813" cy="5880479"/>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7436065" y="931499"/>
            <a:ext cx="3797208" cy="5880478"/>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20367"/>
            <a:ext cx="12192000" cy="45719"/>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98A8"/>
              </a:solidFill>
            </a:endParaRPr>
          </a:p>
        </p:txBody>
      </p:sp>
    </p:spTree>
    <p:extLst>
      <p:ext uri="{BB962C8B-B14F-4D97-AF65-F5344CB8AC3E}">
        <p14:creationId xmlns:p14="http://schemas.microsoft.com/office/powerpoint/2010/main" val="3743543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H">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37552"/>
            <a:ext cx="12192000" cy="6857999"/>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233004" y="3570597"/>
            <a:ext cx="382562" cy="382562"/>
          </a:xfrm>
          <a:prstGeom prst="rect">
            <a:avLst/>
          </a:prstGeom>
        </p:spPr>
      </p:pic>
      <p:sp>
        <p:nvSpPr>
          <p:cNvPr id="13" name="Title 1"/>
          <p:cNvSpPr>
            <a:spLocks noGrp="1"/>
          </p:cNvSpPr>
          <p:nvPr>
            <p:ph type="title" hasCustomPrompt="1"/>
          </p:nvPr>
        </p:nvSpPr>
        <p:spPr>
          <a:xfrm>
            <a:off x="1000125" y="3794124"/>
            <a:ext cx="10233148" cy="479425"/>
          </a:xfrm>
        </p:spPr>
        <p:txBody>
          <a:bodyPr>
            <a:noAutofit/>
          </a:bodyPr>
          <a:lstStyle>
            <a:lvl1pPr>
              <a:defRPr sz="4800" b="0">
                <a:solidFill>
                  <a:srgbClr val="1B57AF"/>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46648"/>
            <a:ext cx="12192000" cy="3390904"/>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4432151"/>
            <a:ext cx="10233148" cy="2194560"/>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0"/>
            <a:ext cx="12192000" cy="45719"/>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9747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H2">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233004" y="133045"/>
            <a:ext cx="382562" cy="382562"/>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1B57AF"/>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3456417"/>
            <a:ext cx="12192000" cy="3354936"/>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93665"/>
            <a:ext cx="10233148" cy="2186052"/>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18138"/>
            <a:ext cx="12192000" cy="45719"/>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6426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233004" y="133045"/>
            <a:ext cx="382562" cy="382562"/>
          </a:xfrm>
          <a:prstGeom prst="rect">
            <a:avLst/>
          </a:prstGeom>
        </p:spPr>
      </p:pic>
      <p:sp>
        <p:nvSpPr>
          <p:cNvPr id="7" name="Section Body Text"/>
          <p:cNvSpPr>
            <a:spLocks noGrp="1"/>
          </p:cNvSpPr>
          <p:nvPr>
            <p:ph type="body" sz="quarter" idx="11" hasCustomPrompt="1"/>
          </p:nvPr>
        </p:nvSpPr>
        <p:spPr>
          <a:xfrm>
            <a:off x="4833257" y="5695688"/>
            <a:ext cx="6400015" cy="1114212"/>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5" y="1165799"/>
            <a:ext cx="3393745" cy="1042733"/>
          </a:xfrm>
          <a:prstGeom prst="rect">
            <a:avLst/>
          </a:prstGeom>
        </p:spPr>
        <p:txBody>
          <a:bodyPr anchor="b">
            <a:normAutofit/>
          </a:bodyPr>
          <a:lstStyle>
            <a:lvl1pPr marL="0" indent="0" algn="r">
              <a:buNone/>
              <a:defRPr sz="3600" b="0" baseline="0">
                <a:solidFill>
                  <a:srgbClr val="1B57AF"/>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4833257" y="1805049"/>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1000125" y="5058581"/>
            <a:ext cx="3393745" cy="1042733"/>
          </a:xfrm>
          <a:prstGeom prst="rect">
            <a:avLst/>
          </a:prstGeom>
        </p:spPr>
        <p:txBody>
          <a:bodyPr anchor="b">
            <a:normAutofit/>
          </a:bodyPr>
          <a:lstStyle>
            <a:lvl1pPr marL="0" indent="0" algn="r">
              <a:buNone/>
              <a:defRPr sz="3600" b="0" baseline="0">
                <a:solidFill>
                  <a:srgbClr val="1B57AF"/>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1000125" y="3063682"/>
            <a:ext cx="3393745" cy="1042733"/>
          </a:xfrm>
          <a:prstGeom prst="rect">
            <a:avLst/>
          </a:prstGeom>
        </p:spPr>
        <p:txBody>
          <a:bodyPr anchor="b">
            <a:normAutofit/>
          </a:bodyPr>
          <a:lstStyle>
            <a:lvl1pPr marL="0" indent="0" algn="r">
              <a:buNone/>
              <a:defRPr sz="3600" b="0" baseline="0">
                <a:solidFill>
                  <a:srgbClr val="1B57AF"/>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833257" y="3732286"/>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1B57AF"/>
                </a:solidFill>
              </a:defRPr>
            </a:lvl1pPr>
          </a:lstStyle>
          <a:p>
            <a:r>
              <a:rPr lang="en-US" dirty="0" smtClean="0"/>
              <a:t>Slide Title</a:t>
            </a:r>
            <a:endParaRPr lang="en-US" dirty="0"/>
          </a:p>
        </p:txBody>
      </p:sp>
    </p:spTree>
    <p:extLst>
      <p:ext uri="{BB962C8B-B14F-4D97-AF65-F5344CB8AC3E}">
        <p14:creationId xmlns:p14="http://schemas.microsoft.com/office/powerpoint/2010/main" val="16983876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2">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233004" y="133045"/>
            <a:ext cx="382562" cy="382562"/>
          </a:xfrm>
          <a:prstGeom prst="rect">
            <a:avLst/>
          </a:prstGeom>
        </p:spPr>
      </p:pic>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1B57AF"/>
                </a:solidFill>
              </a:defRPr>
            </a:lvl1pPr>
          </a:lstStyle>
          <a:p>
            <a:r>
              <a:rPr lang="en-US" dirty="0" smtClean="0"/>
              <a:t>Slide Title</a:t>
            </a:r>
            <a:endParaRPr lang="en-US" dirty="0"/>
          </a:p>
        </p:txBody>
      </p:sp>
      <p:sp>
        <p:nvSpPr>
          <p:cNvPr id="7" name="Section Body Text"/>
          <p:cNvSpPr>
            <a:spLocks noGrp="1"/>
          </p:cNvSpPr>
          <p:nvPr>
            <p:ph type="body" sz="quarter" idx="11" hasCustomPrompt="1"/>
          </p:nvPr>
        </p:nvSpPr>
        <p:spPr>
          <a:xfrm>
            <a:off x="8261871" y="2383475"/>
            <a:ext cx="2961573" cy="442173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6" y="1102299"/>
            <a:ext cx="2958688" cy="1042733"/>
          </a:xfrm>
          <a:prstGeom prst="rect">
            <a:avLst/>
          </a:prstGeom>
        </p:spPr>
        <p:txBody>
          <a:bodyPr anchor="b">
            <a:normAutofit/>
          </a:bodyPr>
          <a:lstStyle>
            <a:lvl1pPr marL="0" indent="0" algn="l">
              <a:buNone/>
              <a:defRPr sz="3600" b="0" baseline="0">
                <a:solidFill>
                  <a:srgbClr val="1B57AF"/>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1000125" y="2376662"/>
            <a:ext cx="2958689"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8261871" y="1097604"/>
            <a:ext cx="2961573" cy="1042733"/>
          </a:xfrm>
          <a:prstGeom prst="rect">
            <a:avLst/>
          </a:prstGeom>
        </p:spPr>
        <p:txBody>
          <a:bodyPr anchor="b">
            <a:normAutofit/>
          </a:bodyPr>
          <a:lstStyle>
            <a:lvl1pPr marL="0" indent="0" algn="l">
              <a:buNone/>
              <a:defRPr sz="3600" b="0" baseline="0">
                <a:solidFill>
                  <a:srgbClr val="1B57AF"/>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4496695" y="1097605"/>
            <a:ext cx="3227295" cy="1042733"/>
          </a:xfrm>
          <a:prstGeom prst="rect">
            <a:avLst/>
          </a:prstGeom>
        </p:spPr>
        <p:txBody>
          <a:bodyPr anchor="b">
            <a:normAutofit/>
          </a:bodyPr>
          <a:lstStyle>
            <a:lvl1pPr marL="0" indent="0" algn="l">
              <a:buNone/>
              <a:defRPr sz="3600" b="0" baseline="0">
                <a:solidFill>
                  <a:srgbClr val="1B57AF"/>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496695" y="2376662"/>
            <a:ext cx="3227295"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1460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744" y="657113"/>
            <a:ext cx="903642" cy="903642"/>
          </a:xfrm>
          <a:prstGeom prst="rect">
            <a:avLst/>
          </a:prstGeom>
        </p:spPr>
      </p:pic>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1B57AF"/>
                </a:solidFill>
              </a:defRPr>
            </a:lvl1pPr>
          </a:lstStyle>
          <a:p>
            <a:r>
              <a:rPr lang="en-US" dirty="0" smtClean="0"/>
              <a:t>Section Title</a:t>
            </a: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80330" y="2622254"/>
            <a:ext cx="912020" cy="91202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7" name="Rectangle 6"/>
          <p:cNvSpPr/>
          <p:nvPr userDrawn="1"/>
        </p:nvSpPr>
        <p:spPr>
          <a:xfrm>
            <a:off x="0" y="6812673"/>
            <a:ext cx="12192000" cy="45719"/>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9528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5" name="Title 1"/>
          <p:cNvSpPr>
            <a:spLocks noGrp="1"/>
          </p:cNvSpPr>
          <p:nvPr>
            <p:ph type="title" hasCustomPrompt="1"/>
          </p:nvPr>
        </p:nvSpPr>
        <p:spPr>
          <a:xfrm>
            <a:off x="1000125" y="365124"/>
            <a:ext cx="9413277" cy="479425"/>
          </a:xfrm>
        </p:spPr>
        <p:txBody>
          <a:bodyPr>
            <a:noAutofit/>
          </a:bodyPr>
          <a:lstStyle>
            <a:lvl1pPr>
              <a:defRPr sz="4800" b="0">
                <a:solidFill>
                  <a:srgbClr val="1B57AF"/>
                </a:solidFill>
              </a:defRPr>
            </a:lvl1pPr>
          </a:lstStyle>
          <a:p>
            <a:r>
              <a:rPr lang="en-US" dirty="0" smtClean="0"/>
              <a:t>Slide Title</a:t>
            </a:r>
            <a:endParaRPr lang="en-US" dirty="0"/>
          </a:p>
        </p:txBody>
      </p:sp>
      <p:sp>
        <p:nvSpPr>
          <p:cNvPr id="4" name="Hexagon 3"/>
          <p:cNvSpPr/>
          <p:nvPr userDrawn="1"/>
        </p:nvSpPr>
        <p:spPr>
          <a:xfrm>
            <a:off x="11144250" y="88726"/>
            <a:ext cx="577565" cy="49547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18138"/>
            <a:ext cx="12192000" cy="45719"/>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p:cNvSpPr>
            <a:spLocks noGrp="1"/>
          </p:cNvSpPr>
          <p:nvPr>
            <p:ph type="body" sz="quarter" idx="10" hasCustomPrompt="1"/>
          </p:nvPr>
        </p:nvSpPr>
        <p:spPr>
          <a:xfrm>
            <a:off x="1172583" y="1697389"/>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0" name="Text Placeholder 4"/>
          <p:cNvSpPr>
            <a:spLocks noGrp="1"/>
          </p:cNvSpPr>
          <p:nvPr>
            <p:ph type="body" sz="quarter" idx="11" hasCustomPrompt="1"/>
          </p:nvPr>
        </p:nvSpPr>
        <p:spPr>
          <a:xfrm>
            <a:off x="1172582" y="3287942"/>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1" name="Text Placeholder 4"/>
          <p:cNvSpPr>
            <a:spLocks noGrp="1"/>
          </p:cNvSpPr>
          <p:nvPr>
            <p:ph type="body" sz="quarter" idx="12" hasCustomPrompt="1"/>
          </p:nvPr>
        </p:nvSpPr>
        <p:spPr>
          <a:xfrm>
            <a:off x="1172584" y="4904822"/>
            <a:ext cx="9818920"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2" name="contract info"/>
          <p:cNvSpPr/>
          <p:nvPr userDrawn="1"/>
        </p:nvSpPr>
        <p:spPr>
          <a:xfrm>
            <a:off x="0" y="6420217"/>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solidFill>
                  <a:schemeClr val="bg2">
                    <a:lumMod val="50000"/>
                  </a:schemeClr>
                </a:solidFill>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2">
                  <a:lumMod val="50000"/>
                </a:schemeClr>
              </a:solidFill>
              <a:latin typeface="Arial" panose="020B0604020202020204" pitchFamily="34" charset="0"/>
              <a:cs typeface="Arial" panose="020B0604020202020204" pitchFamily="34" charset="0"/>
            </a:endParaRPr>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2104" y="114549"/>
            <a:ext cx="422909" cy="427953"/>
          </a:xfrm>
          <a:prstGeom prst="rect">
            <a:avLst/>
          </a:prstGeom>
        </p:spPr>
      </p:pic>
    </p:spTree>
    <p:extLst>
      <p:ext uri="{BB962C8B-B14F-4D97-AF65-F5344CB8AC3E}">
        <p14:creationId xmlns:p14="http://schemas.microsoft.com/office/powerpoint/2010/main" val="41349391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464720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66" r:id="rId3"/>
    <p:sldLayoutId id="2147483667" r:id="rId4"/>
    <p:sldLayoutId id="2147483668" r:id="rId5"/>
    <p:sldLayoutId id="2147483669" r:id="rId6"/>
    <p:sldLayoutId id="2147483680" r:id="rId7"/>
    <p:sldLayoutId id="2147483673" r:id="rId8"/>
    <p:sldLayoutId id="21474836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30994" r="321"/>
          <a:stretch/>
        </p:blipFill>
        <p:spPr>
          <a:xfrm>
            <a:off x="-265" y="1"/>
            <a:ext cx="5921563" cy="6857306"/>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2666" y="5916930"/>
            <a:ext cx="709962" cy="709962"/>
          </a:xfrm>
          <a:prstGeom prst="rect">
            <a:avLst/>
          </a:prstGeom>
        </p:spPr>
      </p:pic>
      <p:sp>
        <p:nvSpPr>
          <p:cNvPr id="8" name="Title 1"/>
          <p:cNvSpPr txBox="1">
            <a:spLocks/>
          </p:cNvSpPr>
          <p:nvPr/>
        </p:nvSpPr>
        <p:spPr>
          <a:xfrm>
            <a:off x="5604733" y="1123208"/>
            <a:ext cx="5647765" cy="1436914"/>
          </a:xfrm>
          <a:prstGeom prst="rect">
            <a:avLst/>
          </a:prstGeom>
        </p:spPr>
        <p:txBody>
          <a:bodyPr anchor="ctr">
            <a:norm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r>
              <a:rPr lang="en-US" dirty="0" smtClean="0">
                <a:solidFill>
                  <a:srgbClr val="1B57AF"/>
                </a:solidFill>
              </a:rPr>
              <a:t>PROJECT SHORT TITLE (ALL CAPS)</a:t>
            </a:r>
            <a:endParaRPr lang="en-US" dirty="0">
              <a:solidFill>
                <a:srgbClr val="1B57AF"/>
              </a:solidFill>
            </a:endParaRPr>
          </a:p>
        </p:txBody>
      </p:sp>
      <p:sp>
        <p:nvSpPr>
          <p:cNvPr id="9" name="Subtitle 2"/>
          <p:cNvSpPr txBox="1">
            <a:spLocks/>
          </p:cNvSpPr>
          <p:nvPr/>
        </p:nvSpPr>
        <p:spPr>
          <a:xfrm>
            <a:off x="5604734" y="2593819"/>
            <a:ext cx="5647764"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smtClean="0">
                <a:solidFill>
                  <a:srgbClr val="1B57AF"/>
                </a:solidFill>
              </a:rPr>
              <a:t>Long Title Goes Here (Title Case)</a:t>
            </a:r>
            <a:endParaRPr lang="en-US" sz="2000" dirty="0">
              <a:solidFill>
                <a:srgbClr val="1B57AF"/>
              </a:solidFill>
            </a:endParaRPr>
          </a:p>
        </p:txBody>
      </p:sp>
      <p:sp>
        <p:nvSpPr>
          <p:cNvPr id="22" name="TextBox 21"/>
          <p:cNvSpPr txBox="1"/>
          <p:nvPr/>
        </p:nvSpPr>
        <p:spPr>
          <a:xfrm>
            <a:off x="5221217" y="5923963"/>
            <a:ext cx="5628425" cy="338554"/>
          </a:xfrm>
          <a:prstGeom prst="rect">
            <a:avLst/>
          </a:prstGeom>
          <a:noFill/>
        </p:spPr>
        <p:txBody>
          <a:bodyPr wrap="square" rtlCol="0">
            <a:spAutoFit/>
          </a:bodyPr>
          <a:lstStyle/>
          <a:p>
            <a:r>
              <a:rPr lang="en-US" sz="1600" b="1" dirty="0" smtClean="0">
                <a:solidFill>
                  <a:schemeClr val="bg1"/>
                </a:solidFill>
                <a:latin typeface="Century Gothic" panose="020B0502020202020204" pitchFamily="34" charset="0"/>
              </a:rPr>
              <a:t>Spell Out Team Location (ex. </a:t>
            </a:r>
            <a:r>
              <a:rPr lang="en-US" sz="1600" b="1" dirty="0" smtClean="0">
                <a:solidFill>
                  <a:schemeClr val="bg1"/>
                </a:solidFill>
                <a:latin typeface="Century Gothic" panose="020B0502020202020204" pitchFamily="34" charset="0"/>
              </a:rPr>
              <a:t>California – Ames)</a:t>
            </a:r>
            <a:endParaRPr lang="en-US" sz="1600" b="1" dirty="0" smtClean="0">
              <a:solidFill>
                <a:schemeClr val="bg1"/>
              </a:solidFill>
              <a:latin typeface="Century Gothic" panose="020B0502020202020204" pitchFamily="34" charset="0"/>
            </a:endParaRPr>
          </a:p>
        </p:txBody>
      </p:sp>
      <p:sp>
        <p:nvSpPr>
          <p:cNvPr id="15" name="Text Placeholder 17"/>
          <p:cNvSpPr txBox="1">
            <a:spLocks/>
          </p:cNvSpPr>
          <p:nvPr/>
        </p:nvSpPr>
        <p:spPr>
          <a:xfrm>
            <a:off x="5982344" y="4745004"/>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2</a:t>
            </a:r>
          </a:p>
        </p:txBody>
      </p:sp>
      <p:sp>
        <p:nvSpPr>
          <p:cNvPr id="23" name="Text Placeholder 17"/>
          <p:cNvSpPr txBox="1">
            <a:spLocks/>
          </p:cNvSpPr>
          <p:nvPr/>
        </p:nvSpPr>
        <p:spPr>
          <a:xfrm>
            <a:off x="5983404" y="5170320"/>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3</a:t>
            </a:r>
            <a:endParaRPr lang="en-US" sz="1800" dirty="0">
              <a:solidFill>
                <a:schemeClr val="tx1">
                  <a:lumMod val="75000"/>
                  <a:lumOff val="25000"/>
                </a:schemeClr>
              </a:solidFill>
              <a:latin typeface="Century Gothic" panose="020B0502020202020204" pitchFamily="34" charset="0"/>
            </a:endParaRPr>
          </a:p>
        </p:txBody>
      </p:sp>
      <p:sp>
        <p:nvSpPr>
          <p:cNvPr id="24" name="Text Placeholder 17"/>
          <p:cNvSpPr txBox="1">
            <a:spLocks/>
          </p:cNvSpPr>
          <p:nvPr/>
        </p:nvSpPr>
        <p:spPr>
          <a:xfrm>
            <a:off x="8680736" y="4344425"/>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4</a:t>
            </a:r>
          </a:p>
        </p:txBody>
      </p:sp>
      <p:sp>
        <p:nvSpPr>
          <p:cNvPr id="25" name="Text Placeholder 17"/>
          <p:cNvSpPr txBox="1">
            <a:spLocks/>
          </p:cNvSpPr>
          <p:nvPr/>
        </p:nvSpPr>
        <p:spPr>
          <a:xfrm>
            <a:off x="8680736" y="4745004"/>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5</a:t>
            </a:r>
            <a:endParaRPr lang="en-US" sz="1800" dirty="0">
              <a:solidFill>
                <a:schemeClr val="tx1">
                  <a:lumMod val="75000"/>
                  <a:lumOff val="25000"/>
                </a:schemeClr>
              </a:solidFill>
              <a:latin typeface="Century Gothic" panose="020B0502020202020204" pitchFamily="34" charset="0"/>
            </a:endParaRPr>
          </a:p>
        </p:txBody>
      </p:sp>
      <p:sp>
        <p:nvSpPr>
          <p:cNvPr id="26" name="Text Placeholder 17"/>
          <p:cNvSpPr txBox="1">
            <a:spLocks/>
          </p:cNvSpPr>
          <p:nvPr/>
        </p:nvSpPr>
        <p:spPr>
          <a:xfrm>
            <a:off x="8680736" y="5145583"/>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6</a:t>
            </a:r>
          </a:p>
        </p:txBody>
      </p:sp>
      <p:sp>
        <p:nvSpPr>
          <p:cNvPr id="16" name="TextBox 15"/>
          <p:cNvSpPr txBox="1"/>
          <p:nvPr/>
        </p:nvSpPr>
        <p:spPr>
          <a:xfrm>
            <a:off x="5221217" y="6301039"/>
            <a:ext cx="5628425" cy="338554"/>
          </a:xfrm>
          <a:prstGeom prst="rect">
            <a:avLst/>
          </a:prstGeom>
          <a:noFill/>
        </p:spPr>
        <p:txBody>
          <a:bodyPr wrap="square" rtlCol="0">
            <a:spAutoFit/>
          </a:bodyPr>
          <a:lstStyle/>
          <a:p>
            <a:r>
              <a:rPr lang="en-US" sz="1600" i="1" smtClean="0">
                <a:solidFill>
                  <a:schemeClr val="bg1"/>
                </a:solidFill>
                <a:latin typeface="Century Gothic" panose="020B0502020202020204" pitchFamily="34" charset="0"/>
              </a:rPr>
              <a:t>Fall 2017</a:t>
            </a:r>
            <a:endParaRPr lang="en-US" sz="1600" i="1" dirty="0" smtClean="0">
              <a:solidFill>
                <a:schemeClr val="bg1"/>
              </a:solidFill>
              <a:latin typeface="Century Gothic" panose="020B0502020202020204" pitchFamily="34" charset="0"/>
            </a:endParaRPr>
          </a:p>
        </p:txBody>
      </p:sp>
      <p:sp>
        <p:nvSpPr>
          <p:cNvPr id="18" name="Text Placeholder 17"/>
          <p:cNvSpPr txBox="1">
            <a:spLocks/>
          </p:cNvSpPr>
          <p:nvPr/>
        </p:nvSpPr>
        <p:spPr>
          <a:xfrm>
            <a:off x="5976072" y="434226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1</a:t>
            </a:r>
          </a:p>
        </p:txBody>
      </p:sp>
      <p:sp>
        <p:nvSpPr>
          <p:cNvPr id="17" name="TextBox 16"/>
          <p:cNvSpPr txBox="1"/>
          <p:nvPr/>
        </p:nvSpPr>
        <p:spPr>
          <a:xfrm>
            <a:off x="87086" y="151493"/>
            <a:ext cx="3707674" cy="1938992"/>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a:p>
            <a:endParaRPr lang="en-US" sz="1200" dirty="0" smtClean="0">
              <a:solidFill>
                <a:srgbClr val="FF0000"/>
              </a:solidFill>
            </a:endParaRPr>
          </a:p>
          <a:p>
            <a:r>
              <a:rPr lang="en-US" sz="1200" b="1" dirty="0" smtClean="0">
                <a:solidFill>
                  <a:srgbClr val="FF0000"/>
                </a:solidFill>
              </a:rPr>
              <a:t>Delete </a:t>
            </a:r>
            <a:r>
              <a:rPr lang="en-US" sz="1200" b="1" dirty="0">
                <a:solidFill>
                  <a:srgbClr val="FF0000"/>
                </a:solidFill>
              </a:rPr>
              <a:t>this text box.</a:t>
            </a:r>
          </a:p>
        </p:txBody>
      </p:sp>
    </p:spTree>
    <p:extLst>
      <p:ext uri="{BB962C8B-B14F-4D97-AF65-F5344CB8AC3E}">
        <p14:creationId xmlns:p14="http://schemas.microsoft.com/office/powerpoint/2010/main" val="3569734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8" name="Text Placeholder 1"/>
          <p:cNvSpPr txBox="1">
            <a:spLocks/>
          </p:cNvSpPr>
          <p:nvPr/>
        </p:nvSpPr>
        <p:spPr>
          <a:xfrm>
            <a:off x="1749653" y="2241577"/>
            <a:ext cx="8293608" cy="18125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2253941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8" name="Text Placeholder 7"/>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54421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Components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a:xfrm>
            <a:off x="1000125" y="931498"/>
            <a:ext cx="3743997" cy="4737781"/>
          </a:xfrm>
        </p:spPr>
        <p:txBody>
          <a:bodyPr>
            <a:normAutofit/>
          </a:bodyPr>
          <a:lstStyle/>
          <a:p>
            <a:pPr marL="342900" indent="-342900">
              <a:spcBef>
                <a:spcPts val="200"/>
              </a:spcBef>
              <a:buClr>
                <a:srgbClr val="1B57AF"/>
              </a:buClr>
              <a:buFont typeface="Webdings" panose="05030102010509060703" pitchFamily="18" charset="2"/>
              <a:buChar char="4"/>
            </a:pPr>
            <a:r>
              <a:rPr lang="en-US" dirty="0">
                <a:solidFill>
                  <a:schemeClr val="bg2">
                    <a:lumMod val="50000"/>
                  </a:schemeClr>
                </a:solidFill>
              </a:rPr>
              <a:t>Study area</a:t>
            </a:r>
          </a:p>
          <a:p>
            <a:pPr marL="342900" indent="-342900">
              <a:spcBef>
                <a:spcPts val="200"/>
              </a:spcBef>
              <a:buClr>
                <a:srgbClr val="1B57AF"/>
              </a:buClr>
              <a:buFont typeface="Webdings" panose="05030102010509060703" pitchFamily="18" charset="2"/>
              <a:buChar char="4"/>
            </a:pPr>
            <a:r>
              <a:rPr lang="en-US" dirty="0">
                <a:solidFill>
                  <a:schemeClr val="bg2">
                    <a:lumMod val="50000"/>
                  </a:schemeClr>
                </a:solidFill>
              </a:rPr>
              <a:t>Study period</a:t>
            </a:r>
          </a:p>
          <a:p>
            <a:pPr marL="342900" indent="-342900">
              <a:spcBef>
                <a:spcPts val="200"/>
              </a:spcBef>
              <a:buClr>
                <a:srgbClr val="1B57AF"/>
              </a:buClr>
              <a:buFont typeface="Webdings" panose="05030102010509060703" pitchFamily="18" charset="2"/>
              <a:buChar char="4"/>
            </a:pPr>
            <a:r>
              <a:rPr lang="en-US" dirty="0" smtClean="0">
                <a:solidFill>
                  <a:schemeClr val="bg2">
                    <a:lumMod val="50000"/>
                  </a:schemeClr>
                </a:solidFill>
              </a:rPr>
              <a:t>Objectives</a:t>
            </a:r>
          </a:p>
          <a:p>
            <a:pPr marL="342900" indent="-342900">
              <a:spcBef>
                <a:spcPts val="200"/>
              </a:spcBef>
              <a:buClr>
                <a:srgbClr val="1B57AF"/>
              </a:buClr>
              <a:buFont typeface="Webdings" panose="05030102010509060703" pitchFamily="18" charset="2"/>
              <a:buChar char="4"/>
            </a:pPr>
            <a:r>
              <a:rPr lang="en-US" dirty="0" smtClean="0">
                <a:solidFill>
                  <a:schemeClr val="bg2">
                    <a:lumMod val="50000"/>
                  </a:schemeClr>
                </a:solidFill>
              </a:rPr>
              <a:t>Partners</a:t>
            </a:r>
            <a:endParaRPr lang="en-US" dirty="0">
              <a:solidFill>
                <a:schemeClr val="bg2">
                  <a:lumMod val="50000"/>
                </a:schemeClr>
              </a:solidFill>
            </a:endParaRPr>
          </a:p>
          <a:p>
            <a:pPr marL="342900" indent="-342900">
              <a:spcBef>
                <a:spcPts val="200"/>
              </a:spcBef>
              <a:buClr>
                <a:srgbClr val="1B57AF"/>
              </a:buClr>
              <a:buFont typeface="Webdings" panose="05030102010509060703" pitchFamily="18" charset="2"/>
              <a:buChar char="4"/>
            </a:pPr>
            <a:r>
              <a:rPr lang="en-US" dirty="0">
                <a:solidFill>
                  <a:schemeClr val="bg2">
                    <a:lumMod val="50000"/>
                  </a:schemeClr>
                </a:solidFill>
              </a:rPr>
              <a:t>Community concerns</a:t>
            </a:r>
          </a:p>
          <a:p>
            <a:pPr marL="342900" indent="-342900">
              <a:spcBef>
                <a:spcPts val="200"/>
              </a:spcBef>
              <a:buClr>
                <a:srgbClr val="1B57AF"/>
              </a:buClr>
              <a:buFont typeface="Webdings" panose="05030102010509060703" pitchFamily="18" charset="2"/>
              <a:buChar char="4"/>
            </a:pPr>
            <a:r>
              <a:rPr lang="en-US" dirty="0">
                <a:solidFill>
                  <a:schemeClr val="bg2">
                    <a:lumMod val="50000"/>
                  </a:schemeClr>
                </a:solidFill>
              </a:rPr>
              <a:t>NASA satellites/sensors used</a:t>
            </a:r>
          </a:p>
          <a:p>
            <a:pPr marL="342900" indent="-342900">
              <a:spcBef>
                <a:spcPts val="200"/>
              </a:spcBef>
              <a:buClr>
                <a:srgbClr val="1B57AF"/>
              </a:buClr>
              <a:buFont typeface="Webdings" panose="05030102010509060703" pitchFamily="18" charset="2"/>
              <a:buChar char="4"/>
            </a:pPr>
            <a:r>
              <a:rPr lang="en-US" dirty="0">
                <a:solidFill>
                  <a:schemeClr val="bg2">
                    <a:lumMod val="50000"/>
                  </a:schemeClr>
                </a:solidFill>
              </a:rPr>
              <a:t>Methodology</a:t>
            </a:r>
          </a:p>
          <a:p>
            <a:pPr marL="342900" indent="-342900">
              <a:spcBef>
                <a:spcPts val="200"/>
              </a:spcBef>
              <a:buClr>
                <a:srgbClr val="1B57AF"/>
              </a:buClr>
              <a:buFont typeface="Webdings" panose="05030102010509060703" pitchFamily="18" charset="2"/>
              <a:buChar char="4"/>
            </a:pPr>
            <a:r>
              <a:rPr lang="en-US" dirty="0">
                <a:solidFill>
                  <a:schemeClr val="bg2">
                    <a:lumMod val="50000"/>
                  </a:schemeClr>
                </a:solidFill>
              </a:rPr>
              <a:t>Results</a:t>
            </a:r>
          </a:p>
          <a:p>
            <a:pPr marL="342900" indent="-342900">
              <a:spcBef>
                <a:spcPts val="200"/>
              </a:spcBef>
              <a:buClr>
                <a:srgbClr val="1B57AF"/>
              </a:buClr>
              <a:buFont typeface="Webdings" panose="05030102010509060703" pitchFamily="18" charset="2"/>
              <a:buChar char="4"/>
            </a:pPr>
            <a:r>
              <a:rPr lang="en-US" dirty="0">
                <a:solidFill>
                  <a:schemeClr val="bg2">
                    <a:lumMod val="50000"/>
                  </a:schemeClr>
                </a:solidFill>
              </a:rPr>
              <a:t>Conclusions</a:t>
            </a:r>
          </a:p>
          <a:p>
            <a:pPr marL="342900" indent="-342900">
              <a:spcBef>
                <a:spcPts val="200"/>
              </a:spcBef>
              <a:buClr>
                <a:srgbClr val="1B57AF"/>
              </a:buClr>
              <a:buFont typeface="Webdings" panose="05030102010509060703" pitchFamily="18" charset="2"/>
              <a:buChar char="4"/>
            </a:pPr>
            <a:r>
              <a:rPr lang="en-US" dirty="0">
                <a:solidFill>
                  <a:schemeClr val="bg2">
                    <a:lumMod val="50000"/>
                  </a:schemeClr>
                </a:solidFill>
              </a:rPr>
              <a:t>Errors &amp; uncertainties</a:t>
            </a:r>
          </a:p>
          <a:p>
            <a:pPr marL="342900" indent="-342900">
              <a:spcBef>
                <a:spcPts val="200"/>
              </a:spcBef>
              <a:buClr>
                <a:srgbClr val="1B57AF"/>
              </a:buClr>
              <a:buFont typeface="Webdings" panose="05030102010509060703" pitchFamily="18" charset="2"/>
              <a:buChar char="4"/>
            </a:pPr>
            <a:r>
              <a:rPr lang="en-US" dirty="0">
                <a:solidFill>
                  <a:schemeClr val="bg2">
                    <a:lumMod val="50000"/>
                  </a:schemeClr>
                </a:solidFill>
              </a:rPr>
              <a:t>Future work</a:t>
            </a:r>
          </a:p>
          <a:p>
            <a:pPr marL="342900" indent="-342900">
              <a:spcBef>
                <a:spcPts val="200"/>
              </a:spcBef>
              <a:buClr>
                <a:srgbClr val="1B57AF"/>
              </a:buClr>
              <a:buFont typeface="Webdings" panose="05030102010509060703" pitchFamily="18" charset="2"/>
              <a:buChar char="4"/>
            </a:pPr>
            <a:r>
              <a:rPr lang="en-US" dirty="0">
                <a:solidFill>
                  <a:schemeClr val="bg2">
                    <a:lumMod val="50000"/>
                  </a:schemeClr>
                </a:solidFill>
              </a:rPr>
              <a:t>Acknowledgements</a:t>
            </a:r>
          </a:p>
          <a:p>
            <a:pPr marL="342900" indent="-342900">
              <a:spcBef>
                <a:spcPts val="200"/>
              </a:spcBef>
              <a:buClr>
                <a:srgbClr val="1B57AF"/>
              </a:buClr>
              <a:buFont typeface="Webdings" panose="05030102010509060703" pitchFamily="18" charset="2"/>
              <a:buChar char="4"/>
            </a:pPr>
            <a:r>
              <a:rPr lang="en-US" dirty="0">
                <a:solidFill>
                  <a:schemeClr val="bg2">
                    <a:lumMod val="50000"/>
                  </a:schemeClr>
                </a:solidFill>
              </a:rPr>
              <a:t>Backup slides</a:t>
            </a:r>
          </a:p>
          <a:p>
            <a:pPr marL="342900" indent="-342900">
              <a:spcBef>
                <a:spcPts val="200"/>
              </a:spcBef>
              <a:buClr>
                <a:srgbClr val="1B57AF"/>
              </a:buClr>
              <a:buFont typeface="Webdings" panose="05030102010509060703" pitchFamily="18" charset="2"/>
              <a:buChar char="4"/>
            </a:pPr>
            <a:r>
              <a:rPr lang="en-US" dirty="0">
                <a:solidFill>
                  <a:schemeClr val="bg2">
                    <a:lumMod val="50000"/>
                  </a:schemeClr>
                </a:solidFill>
              </a:rPr>
              <a:t>Required Statement</a:t>
            </a:r>
          </a:p>
        </p:txBody>
      </p:sp>
      <p:sp>
        <p:nvSpPr>
          <p:cNvPr id="7" name="Text Placeholder 4"/>
          <p:cNvSpPr txBox="1">
            <a:spLocks/>
          </p:cNvSpPr>
          <p:nvPr/>
        </p:nvSpPr>
        <p:spPr>
          <a:xfrm>
            <a:off x="8746998"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11" name="Text Placeholder 1"/>
          <p:cNvSpPr txBox="1">
            <a:spLocks/>
          </p:cNvSpPr>
          <p:nvPr/>
        </p:nvSpPr>
        <p:spPr>
          <a:xfrm>
            <a:off x="1000124" y="5771510"/>
            <a:ext cx="3743997" cy="748484"/>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E7E6E6">
                    <a:lumMod val="50000"/>
                  </a:srgbClr>
                </a:solidFill>
                <a:effectLst/>
                <a:uLnTx/>
                <a:uFillTx/>
                <a:latin typeface="Century Gothic" panose="020B0502020202020204" pitchFamily="34" charset="0"/>
                <a:ea typeface="+mn-ea"/>
                <a:cs typeface="+mn-cs"/>
              </a:rPr>
              <a:t>The slides provided in the template are just a starting point for teams.  Feel free to expand upon these topics, alter the headings, and change the order of the slides to fit your needs.</a:t>
            </a:r>
          </a:p>
        </p:txBody>
      </p:sp>
      <p:sp>
        <p:nvSpPr>
          <p:cNvPr id="12" name="TextBox 11"/>
          <p:cNvSpPr txBox="1"/>
          <p:nvPr/>
        </p:nvSpPr>
        <p:spPr>
          <a:xfrm>
            <a:off x="8975979" y="1107113"/>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4101264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t>Components II</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a:xfrm>
            <a:off x="0" y="940207"/>
            <a:ext cx="7008813" cy="5880479"/>
          </a:xfrm>
        </p:spPr>
      </p:pic>
      <p:sp>
        <p:nvSpPr>
          <p:cNvPr id="6" name="Text Placeholder 5"/>
          <p:cNvSpPr>
            <a:spLocks noGrp="1"/>
          </p:cNvSpPr>
          <p:nvPr>
            <p:ph type="body" sz="half" idx="2"/>
          </p:nvPr>
        </p:nvSpPr>
        <p:spPr/>
        <p:txBody>
          <a:bodyPr/>
          <a:lstStyle/>
          <a:p>
            <a:r>
              <a:rPr lang="en-US" b="1" dirty="0">
                <a:solidFill>
                  <a:schemeClr val="bg2">
                    <a:lumMod val="50000"/>
                  </a:schemeClr>
                </a:solidFill>
              </a:rPr>
              <a:t>Header text </a:t>
            </a:r>
            <a:r>
              <a:rPr lang="en-US" dirty="0">
                <a:solidFill>
                  <a:schemeClr val="bg2">
                    <a:lumMod val="50000"/>
                  </a:schemeClr>
                </a:solidFill>
              </a:rPr>
              <a:t>point size should be between </a:t>
            </a:r>
            <a:r>
              <a:rPr lang="en-US" b="1" dirty="0" smtClean="0">
                <a:solidFill>
                  <a:schemeClr val="bg2">
                    <a:lumMod val="50000"/>
                  </a:schemeClr>
                </a:solidFill>
              </a:rPr>
              <a:t>32 </a:t>
            </a:r>
            <a:r>
              <a:rPr lang="en-US" dirty="0" smtClean="0">
                <a:solidFill>
                  <a:schemeClr val="bg2">
                    <a:lumMod val="50000"/>
                  </a:schemeClr>
                </a:solidFill>
              </a:rPr>
              <a:t>and </a:t>
            </a:r>
            <a:r>
              <a:rPr lang="en-US" b="1" dirty="0" smtClean="0">
                <a:solidFill>
                  <a:schemeClr val="bg2">
                    <a:lumMod val="50000"/>
                  </a:schemeClr>
                </a:solidFill>
              </a:rPr>
              <a:t>48</a:t>
            </a:r>
            <a:r>
              <a:rPr lang="en-US" dirty="0" smtClean="0">
                <a:solidFill>
                  <a:schemeClr val="bg2">
                    <a:lumMod val="50000"/>
                  </a:schemeClr>
                </a:solidFill>
              </a:rPr>
              <a:t> </a:t>
            </a:r>
            <a:r>
              <a:rPr lang="en-US" dirty="0">
                <a:solidFill>
                  <a:schemeClr val="bg2">
                    <a:lumMod val="50000"/>
                  </a:schemeClr>
                </a:solidFill>
              </a:rPr>
              <a:t>on most slides.</a:t>
            </a:r>
          </a:p>
          <a:p>
            <a:r>
              <a:rPr lang="en-US" b="1" dirty="0">
                <a:solidFill>
                  <a:schemeClr val="bg2">
                    <a:lumMod val="50000"/>
                  </a:schemeClr>
                </a:solidFill>
              </a:rPr>
              <a:t>Body text </a:t>
            </a:r>
            <a:r>
              <a:rPr lang="en-US" dirty="0">
                <a:solidFill>
                  <a:schemeClr val="bg2">
                    <a:lumMod val="50000"/>
                  </a:schemeClr>
                </a:solidFill>
              </a:rPr>
              <a:t>point size should be at least </a:t>
            </a:r>
            <a:r>
              <a:rPr lang="en-US" b="1" dirty="0">
                <a:solidFill>
                  <a:schemeClr val="bg2">
                    <a:lumMod val="50000"/>
                  </a:schemeClr>
                </a:solidFill>
              </a:rPr>
              <a:t>20</a:t>
            </a:r>
            <a:r>
              <a:rPr lang="en-US" dirty="0">
                <a:solidFill>
                  <a:schemeClr val="bg2">
                    <a:lumMod val="50000"/>
                  </a:schemeClr>
                </a:solidFill>
              </a:rPr>
              <a:t>.</a:t>
            </a:r>
          </a:p>
          <a:p>
            <a:r>
              <a:rPr lang="en-US" b="1" dirty="0">
                <a:solidFill>
                  <a:schemeClr val="bg2">
                    <a:lumMod val="50000"/>
                  </a:schemeClr>
                </a:solidFill>
              </a:rPr>
              <a:t>All other text </a:t>
            </a:r>
            <a:r>
              <a:rPr lang="en-US" dirty="0">
                <a:solidFill>
                  <a:schemeClr val="bg2">
                    <a:lumMod val="50000"/>
                  </a:schemeClr>
                </a:solidFill>
              </a:rPr>
              <a:t>(captions, legend, image credits, </a:t>
            </a:r>
            <a:r>
              <a:rPr lang="en-US" dirty="0" err="1">
                <a:solidFill>
                  <a:schemeClr val="bg2">
                    <a:lumMod val="50000"/>
                  </a:schemeClr>
                </a:solidFill>
              </a:rPr>
              <a:t>etc</a:t>
            </a:r>
            <a:r>
              <a:rPr lang="en-US" dirty="0">
                <a:solidFill>
                  <a:schemeClr val="bg2">
                    <a:lumMod val="50000"/>
                  </a:schemeClr>
                </a:solidFill>
              </a:rPr>
              <a:t>)  should be at least </a:t>
            </a:r>
            <a:r>
              <a:rPr lang="en-US" b="1" dirty="0">
                <a:solidFill>
                  <a:schemeClr val="bg2">
                    <a:lumMod val="50000"/>
                  </a:schemeClr>
                </a:solidFill>
              </a:rPr>
              <a:t>12</a:t>
            </a:r>
            <a:r>
              <a:rPr lang="en-US" dirty="0">
                <a:solidFill>
                  <a:schemeClr val="bg2">
                    <a:lumMod val="50000"/>
                  </a:schemeClr>
                </a:solidFill>
              </a:rPr>
              <a:t>.</a:t>
            </a:r>
          </a:p>
          <a:p>
            <a:r>
              <a:rPr lang="en-US" b="1" dirty="0">
                <a:solidFill>
                  <a:schemeClr val="bg2">
                    <a:lumMod val="50000"/>
                  </a:schemeClr>
                </a:solidFill>
              </a:rPr>
              <a:t>Use Century Gothic</a:t>
            </a:r>
            <a:r>
              <a:rPr lang="en-US" dirty="0">
                <a:solidFill>
                  <a:schemeClr val="bg2">
                    <a:lumMod val="50000"/>
                  </a:schemeClr>
                </a:solidFill>
              </a:rPr>
              <a:t>.</a:t>
            </a:r>
          </a:p>
          <a:p>
            <a:r>
              <a:rPr lang="en-US" dirty="0">
                <a:solidFill>
                  <a:schemeClr val="bg2">
                    <a:lumMod val="50000"/>
                  </a:schemeClr>
                </a:solidFill>
              </a:rPr>
              <a:t>Keep text to a </a:t>
            </a:r>
            <a:r>
              <a:rPr lang="en-US" b="1" dirty="0">
                <a:solidFill>
                  <a:schemeClr val="bg2">
                    <a:lumMod val="50000"/>
                  </a:schemeClr>
                </a:solidFill>
              </a:rPr>
              <a:t>minimum</a:t>
            </a:r>
            <a:r>
              <a:rPr lang="en-US" dirty="0">
                <a:solidFill>
                  <a:schemeClr val="bg2">
                    <a:lumMod val="50000"/>
                  </a:schemeClr>
                </a:solidFill>
              </a:rPr>
              <a:t>.</a:t>
            </a:r>
          </a:p>
          <a:p>
            <a:r>
              <a:rPr lang="en-US" dirty="0">
                <a:solidFill>
                  <a:schemeClr val="bg2">
                    <a:lumMod val="50000"/>
                  </a:schemeClr>
                </a:solidFill>
              </a:rPr>
              <a:t>Try to use a </a:t>
            </a:r>
            <a:r>
              <a:rPr lang="en-US" b="1" dirty="0">
                <a:solidFill>
                  <a:schemeClr val="bg2">
                    <a:lumMod val="50000"/>
                  </a:schemeClr>
                </a:solidFill>
              </a:rPr>
              <a:t>consistent font size</a:t>
            </a:r>
            <a:r>
              <a:rPr lang="en-US" dirty="0">
                <a:solidFill>
                  <a:schemeClr val="bg2">
                    <a:lumMod val="50000"/>
                  </a:schemeClr>
                </a:solidFill>
              </a:rPr>
              <a:t> between slides.</a:t>
            </a:r>
          </a:p>
        </p:txBody>
      </p:sp>
      <p:sp>
        <p:nvSpPr>
          <p:cNvPr id="7" name="Text Placeholder 4"/>
          <p:cNvSpPr txBox="1">
            <a:spLocks/>
          </p:cNvSpPr>
          <p:nvPr/>
        </p:nvSpPr>
        <p:spPr>
          <a:xfrm>
            <a:off x="0"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1726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80682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487" b="29487"/>
          <a:stretch>
            <a:fillRect/>
          </a:stretch>
        </p:blipFill>
        <p:spPr/>
      </p:pic>
      <p:sp>
        <p:nvSpPr>
          <p:cNvPr id="6" name="Text Placeholder 5"/>
          <p:cNvSpPr>
            <a:spLocks noGrp="1"/>
          </p:cNvSpPr>
          <p:nvPr>
            <p:ph type="body" sz="half" idx="2"/>
          </p:nvPr>
        </p:nvSpPr>
        <p:spPr/>
        <p:txBody>
          <a:bodyPr>
            <a:normAutofit/>
          </a:bodyPr>
          <a:lstStyle/>
          <a:p>
            <a:r>
              <a:rPr lang="en-US" dirty="0">
                <a:solidFill>
                  <a:schemeClr val="bg2">
                    <a:lumMod val="50000"/>
                  </a:schemeClr>
                </a:solidFill>
              </a:rPr>
              <a:t>Include </a:t>
            </a:r>
            <a:r>
              <a:rPr lang="en-US" b="1" dirty="0">
                <a:solidFill>
                  <a:schemeClr val="bg2">
                    <a:lumMod val="50000"/>
                  </a:schemeClr>
                </a:solidFill>
              </a:rPr>
              <a:t>speaker notes </a:t>
            </a:r>
            <a:r>
              <a:rPr lang="en-US" dirty="0">
                <a:solidFill>
                  <a:schemeClr val="bg2">
                    <a:lumMod val="50000"/>
                  </a:schemeClr>
                </a:solidFill>
              </a:rPr>
              <a:t>for each slide (see below).</a:t>
            </a:r>
          </a:p>
          <a:p>
            <a:r>
              <a:rPr lang="en-US" dirty="0">
                <a:solidFill>
                  <a:schemeClr val="bg2">
                    <a:lumMod val="50000"/>
                  </a:schemeClr>
                </a:solidFill>
              </a:rPr>
              <a:t>Include a </a:t>
            </a:r>
            <a:r>
              <a:rPr lang="en-US" b="1" dirty="0">
                <a:solidFill>
                  <a:schemeClr val="bg2">
                    <a:lumMod val="50000"/>
                  </a:schemeClr>
                </a:solidFill>
              </a:rPr>
              <a:t>visual</a:t>
            </a:r>
            <a:r>
              <a:rPr lang="en-US" dirty="0">
                <a:solidFill>
                  <a:schemeClr val="bg2">
                    <a:lumMod val="50000"/>
                  </a:schemeClr>
                </a:solidFill>
              </a:rPr>
              <a:t> on each slide, if possible.</a:t>
            </a:r>
          </a:p>
          <a:p>
            <a:r>
              <a:rPr lang="en-US" dirty="0">
                <a:solidFill>
                  <a:schemeClr val="bg2">
                    <a:lumMod val="50000"/>
                  </a:schemeClr>
                </a:solidFill>
              </a:rPr>
              <a:t>Arrange content to </a:t>
            </a:r>
            <a:r>
              <a:rPr lang="en-US" b="1" dirty="0">
                <a:solidFill>
                  <a:schemeClr val="bg2">
                    <a:lumMod val="50000"/>
                  </a:schemeClr>
                </a:solidFill>
              </a:rPr>
              <a:t>minimize</a:t>
            </a:r>
            <a:r>
              <a:rPr lang="en-US" dirty="0">
                <a:solidFill>
                  <a:schemeClr val="bg2">
                    <a:lumMod val="50000"/>
                  </a:schemeClr>
                </a:solidFill>
              </a:rPr>
              <a:t> white space.</a:t>
            </a:r>
          </a:p>
        </p:txBody>
      </p:sp>
      <p:sp>
        <p:nvSpPr>
          <p:cNvPr id="7" name="Text Placeholder 4"/>
          <p:cNvSpPr txBox="1">
            <a:spLocks/>
          </p:cNvSpPr>
          <p:nvPr/>
        </p:nvSpPr>
        <p:spPr>
          <a:xfrm>
            <a:off x="8746998" y="3163232"/>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76347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147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698" b="29698"/>
          <a:stretch>
            <a:fillRect/>
          </a:stretch>
        </p:blipFill>
        <p:spPr>
          <a:xfrm>
            <a:off x="0" y="3465126"/>
            <a:ext cx="12192000" cy="3354936"/>
          </a:xfrm>
        </p:spPr>
      </p:pic>
      <p:sp>
        <p:nvSpPr>
          <p:cNvPr id="6" name="Text Placeholder 5"/>
          <p:cNvSpPr>
            <a:spLocks noGrp="1"/>
          </p:cNvSpPr>
          <p:nvPr>
            <p:ph type="body" sz="half" idx="2"/>
          </p:nvPr>
        </p:nvSpPr>
        <p:spPr/>
        <p:txBody>
          <a:bodyPr/>
          <a:lstStyle/>
          <a:p>
            <a:r>
              <a:rPr lang="en-US" dirty="0">
                <a:solidFill>
                  <a:schemeClr val="bg2">
                    <a:lumMod val="50000"/>
                  </a:schemeClr>
                </a:solidFill>
              </a:rPr>
              <a:t>Include </a:t>
            </a:r>
            <a:r>
              <a:rPr lang="en-US" b="1" dirty="0">
                <a:solidFill>
                  <a:schemeClr val="bg2">
                    <a:lumMod val="50000"/>
                  </a:schemeClr>
                </a:solidFill>
              </a:rPr>
              <a:t>speaker notes </a:t>
            </a:r>
            <a:r>
              <a:rPr lang="en-US" dirty="0">
                <a:solidFill>
                  <a:schemeClr val="bg2">
                    <a:lumMod val="50000"/>
                  </a:schemeClr>
                </a:solidFill>
              </a:rPr>
              <a:t>for each slide (see below).</a:t>
            </a:r>
          </a:p>
          <a:p>
            <a:r>
              <a:rPr lang="en-US" dirty="0">
                <a:solidFill>
                  <a:schemeClr val="bg2">
                    <a:lumMod val="50000"/>
                  </a:schemeClr>
                </a:solidFill>
              </a:rPr>
              <a:t>Include a </a:t>
            </a:r>
            <a:r>
              <a:rPr lang="en-US" b="1" dirty="0">
                <a:solidFill>
                  <a:schemeClr val="bg2">
                    <a:lumMod val="50000"/>
                  </a:schemeClr>
                </a:solidFill>
              </a:rPr>
              <a:t>visual</a:t>
            </a:r>
            <a:r>
              <a:rPr lang="en-US" dirty="0">
                <a:solidFill>
                  <a:schemeClr val="bg2">
                    <a:lumMod val="50000"/>
                  </a:schemeClr>
                </a:solidFill>
              </a:rPr>
              <a:t> on each slide, if possible.</a:t>
            </a:r>
          </a:p>
          <a:p>
            <a:r>
              <a:rPr lang="en-US" dirty="0">
                <a:solidFill>
                  <a:schemeClr val="bg2">
                    <a:lumMod val="50000"/>
                  </a:schemeClr>
                </a:solidFill>
              </a:rPr>
              <a:t>Arrange content to </a:t>
            </a:r>
            <a:r>
              <a:rPr lang="en-US" b="1" dirty="0">
                <a:solidFill>
                  <a:schemeClr val="bg2">
                    <a:lumMod val="50000"/>
                  </a:schemeClr>
                </a:solidFill>
              </a:rPr>
              <a:t>minimize</a:t>
            </a:r>
            <a:r>
              <a:rPr lang="en-US" dirty="0">
                <a:solidFill>
                  <a:schemeClr val="bg2">
                    <a:lumMod val="50000"/>
                  </a:schemeClr>
                </a:solidFill>
              </a:rPr>
              <a:t> white space.</a:t>
            </a:r>
          </a:p>
        </p:txBody>
      </p:sp>
      <p:sp>
        <p:nvSpPr>
          <p:cNvPr id="7" name="Text Placeholder 4"/>
          <p:cNvSpPr txBox="1">
            <a:spLocks/>
          </p:cNvSpPr>
          <p:nvPr/>
        </p:nvSpPr>
        <p:spPr>
          <a:xfrm>
            <a:off x="8746998" y="347002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14700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833257" y="5107864"/>
            <a:ext cx="6400015" cy="1114212"/>
          </a:xfrm>
        </p:spPr>
        <p:txBody>
          <a:bodyPr/>
          <a:lstStyle/>
          <a:p>
            <a:r>
              <a:rPr lang="en-US" b="1" dirty="0">
                <a:solidFill>
                  <a:schemeClr val="bg2">
                    <a:lumMod val="50000"/>
                  </a:schemeClr>
                </a:solidFill>
              </a:rPr>
              <a:t>US Federal logos only</a:t>
            </a:r>
            <a:r>
              <a:rPr lang="en-US" dirty="0">
                <a:solidFill>
                  <a:schemeClr val="bg2">
                    <a:lumMod val="50000"/>
                  </a:schemeClr>
                </a:solidFill>
              </a:rPr>
              <a:t>.</a:t>
            </a:r>
          </a:p>
          <a:p>
            <a:r>
              <a:rPr lang="en-US" b="1" dirty="0">
                <a:solidFill>
                  <a:schemeClr val="bg2">
                    <a:lumMod val="50000"/>
                  </a:schemeClr>
                </a:solidFill>
              </a:rPr>
              <a:t>No</a:t>
            </a:r>
            <a:r>
              <a:rPr lang="en-US" dirty="0">
                <a:solidFill>
                  <a:schemeClr val="bg2">
                    <a:lumMod val="50000"/>
                  </a:schemeClr>
                </a:solidFill>
              </a:rPr>
              <a:t> state, NGO, local and or international government logos, or software logos. </a:t>
            </a:r>
          </a:p>
        </p:txBody>
      </p:sp>
      <p:sp>
        <p:nvSpPr>
          <p:cNvPr id="2" name="Text Placeholder 1"/>
          <p:cNvSpPr>
            <a:spLocks noGrp="1"/>
          </p:cNvSpPr>
          <p:nvPr>
            <p:ph type="body" sz="quarter" idx="15"/>
          </p:nvPr>
        </p:nvSpPr>
        <p:spPr>
          <a:xfrm>
            <a:off x="1000125" y="1167615"/>
            <a:ext cx="3393745" cy="1042733"/>
          </a:xfrm>
        </p:spPr>
        <p:txBody>
          <a:bodyPr>
            <a:normAutofit/>
          </a:bodyPr>
          <a:lstStyle/>
          <a:p>
            <a:r>
              <a:rPr lang="en-US" dirty="0" smtClean="0"/>
              <a:t>Maps</a:t>
            </a:r>
            <a:endParaRPr lang="en-US" dirty="0"/>
          </a:p>
        </p:txBody>
      </p:sp>
      <p:sp>
        <p:nvSpPr>
          <p:cNvPr id="3" name="Text Placeholder 2"/>
          <p:cNvSpPr>
            <a:spLocks noGrp="1"/>
          </p:cNvSpPr>
          <p:nvPr>
            <p:ph type="body" sz="quarter" idx="16"/>
          </p:nvPr>
        </p:nvSpPr>
        <p:spPr>
          <a:xfrm>
            <a:off x="4833257" y="1805048"/>
            <a:ext cx="6400015" cy="3302816"/>
          </a:xfrm>
        </p:spPr>
        <p:txBody>
          <a:bodyPr>
            <a:normAutofit lnSpcReduction="10000"/>
          </a:bodyPr>
          <a:lstStyle/>
          <a:p>
            <a:pPr indent="-228600" fontAlgn="base"/>
            <a:r>
              <a:rPr lang="en-US" dirty="0">
                <a:solidFill>
                  <a:schemeClr val="bg2">
                    <a:lumMod val="50000"/>
                  </a:schemeClr>
                </a:solidFill>
              </a:rPr>
              <a:t>A </a:t>
            </a:r>
            <a:r>
              <a:rPr lang="en-US" b="1" dirty="0">
                <a:solidFill>
                  <a:schemeClr val="bg2">
                    <a:lumMod val="50000"/>
                  </a:schemeClr>
                </a:solidFill>
              </a:rPr>
              <a:t>scale bar </a:t>
            </a:r>
            <a:r>
              <a:rPr lang="en-US" dirty="0">
                <a:solidFill>
                  <a:schemeClr val="bg2">
                    <a:lumMod val="50000"/>
                  </a:schemeClr>
                </a:solidFill>
              </a:rPr>
              <a:t>is required for reference on all maps.</a:t>
            </a:r>
          </a:p>
          <a:p>
            <a:pPr indent="-228600" fontAlgn="base"/>
            <a:r>
              <a:rPr lang="en-US" dirty="0">
                <a:solidFill>
                  <a:schemeClr val="bg2">
                    <a:lumMod val="50000"/>
                  </a:schemeClr>
                </a:solidFill>
              </a:rPr>
              <a:t>A North arrow is </a:t>
            </a:r>
            <a:r>
              <a:rPr lang="en-US" b="1" dirty="0">
                <a:solidFill>
                  <a:schemeClr val="bg2">
                    <a:lumMod val="50000"/>
                  </a:schemeClr>
                </a:solidFill>
              </a:rPr>
              <a:t>suggested</a:t>
            </a:r>
            <a:r>
              <a:rPr lang="en-US" dirty="0">
                <a:solidFill>
                  <a:schemeClr val="bg2">
                    <a:lumMod val="50000"/>
                  </a:schemeClr>
                </a:solidFill>
              </a:rPr>
              <a:t>. Otherwise all maps should be oriented such that North is the top of the slide.</a:t>
            </a:r>
          </a:p>
          <a:p>
            <a:r>
              <a:rPr lang="en-US" dirty="0">
                <a:solidFill>
                  <a:schemeClr val="bg2">
                    <a:lumMod val="50000"/>
                  </a:schemeClr>
                </a:solidFill>
              </a:rPr>
              <a:t>Make sure all text is </a:t>
            </a:r>
            <a:r>
              <a:rPr lang="en-US" b="1" dirty="0">
                <a:solidFill>
                  <a:schemeClr val="bg2">
                    <a:lumMod val="50000"/>
                  </a:schemeClr>
                </a:solidFill>
              </a:rPr>
              <a:t>legible</a:t>
            </a:r>
            <a:r>
              <a:rPr lang="en-US" dirty="0">
                <a:solidFill>
                  <a:schemeClr val="bg2">
                    <a:lumMod val="50000"/>
                  </a:schemeClr>
                </a:solidFill>
              </a:rPr>
              <a:t> and add legends </a:t>
            </a:r>
            <a:r>
              <a:rPr lang="en-US" b="1" dirty="0">
                <a:solidFill>
                  <a:schemeClr val="bg2">
                    <a:lumMod val="50000"/>
                  </a:schemeClr>
                </a:solidFill>
              </a:rPr>
              <a:t>separately</a:t>
            </a:r>
            <a:r>
              <a:rPr lang="en-US" dirty="0">
                <a:solidFill>
                  <a:schemeClr val="bg2">
                    <a:lumMod val="50000"/>
                  </a:schemeClr>
                </a:solidFill>
              </a:rPr>
              <a:t> (so they can be moved or resized).</a:t>
            </a:r>
          </a:p>
          <a:p>
            <a:r>
              <a:rPr lang="en-US" dirty="0">
                <a:solidFill>
                  <a:schemeClr val="bg2">
                    <a:lumMod val="50000"/>
                  </a:schemeClr>
                </a:solidFill>
              </a:rPr>
              <a:t>If text is not editable, a team member must be available to make changes </a:t>
            </a:r>
            <a:r>
              <a:rPr lang="en-US" b="1" dirty="0">
                <a:solidFill>
                  <a:schemeClr val="bg2">
                    <a:lumMod val="50000"/>
                  </a:schemeClr>
                </a:solidFill>
              </a:rPr>
              <a:t>with a very short turn-around time</a:t>
            </a:r>
            <a:r>
              <a:rPr lang="en-US" dirty="0">
                <a:solidFill>
                  <a:schemeClr val="bg2">
                    <a:lumMod val="50000"/>
                  </a:schemeClr>
                </a:solidFill>
              </a:rPr>
              <a:t> (hours, not days) after submission.</a:t>
            </a:r>
          </a:p>
          <a:p>
            <a:r>
              <a:rPr lang="en-US" b="1" dirty="0">
                <a:solidFill>
                  <a:schemeClr val="bg2">
                    <a:lumMod val="50000"/>
                  </a:schemeClr>
                </a:solidFill>
              </a:rPr>
              <a:t>Cite</a:t>
            </a:r>
            <a:r>
              <a:rPr lang="en-US" dirty="0">
                <a:solidFill>
                  <a:schemeClr val="bg2">
                    <a:lumMod val="50000"/>
                  </a:schemeClr>
                </a:solidFill>
              </a:rPr>
              <a:t> base layer source in speaker notes.</a:t>
            </a:r>
          </a:p>
        </p:txBody>
      </p:sp>
      <p:sp>
        <p:nvSpPr>
          <p:cNvPr id="4" name="Text Placeholder 3"/>
          <p:cNvSpPr>
            <a:spLocks noGrp="1"/>
          </p:cNvSpPr>
          <p:nvPr>
            <p:ph type="body" sz="quarter" idx="17"/>
          </p:nvPr>
        </p:nvSpPr>
        <p:spPr>
          <a:xfrm>
            <a:off x="1000125" y="4472573"/>
            <a:ext cx="3393745" cy="1042733"/>
          </a:xfrm>
        </p:spPr>
        <p:txBody>
          <a:bodyPr>
            <a:normAutofit/>
          </a:bodyPr>
          <a:lstStyle/>
          <a:p>
            <a:r>
              <a:rPr lang="en-US" dirty="0" smtClean="0"/>
              <a:t>Logos</a:t>
            </a:r>
            <a:endParaRPr lang="en-US" dirty="0"/>
          </a:p>
        </p:txBody>
      </p:sp>
      <p:sp>
        <p:nvSpPr>
          <p:cNvPr id="5" name="Title 4"/>
          <p:cNvSpPr>
            <a:spLocks noGrp="1"/>
          </p:cNvSpPr>
          <p:nvPr>
            <p:ph type="title"/>
          </p:nvPr>
        </p:nvSpPr>
        <p:spPr>
          <a:xfrm>
            <a:off x="1000125" y="377824"/>
            <a:ext cx="10233148" cy="479425"/>
          </a:xfrm>
        </p:spPr>
        <p:txBody>
          <a:bodyPr>
            <a:normAutofit fontScale="90000"/>
          </a:bodyPr>
          <a:lstStyle/>
          <a:p>
            <a:r>
              <a:rPr lang="en-US" dirty="0" smtClean="0"/>
              <a:t>Maps &amp; Logos</a:t>
            </a:r>
            <a:endParaRPr lang="en-US" dirty="0"/>
          </a:p>
        </p:txBody>
      </p:sp>
    </p:spTree>
    <p:extLst>
      <p:ext uri="{BB962C8B-B14F-4D97-AF65-F5344CB8AC3E}">
        <p14:creationId xmlns:p14="http://schemas.microsoft.com/office/powerpoint/2010/main" val="3927498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Backup Slides</a:t>
            </a:r>
            <a:endParaRPr lang="en-US" dirty="0"/>
          </a:p>
        </p:txBody>
      </p:sp>
      <p:sp>
        <p:nvSpPr>
          <p:cNvPr id="10" name="Text Placeholder 9"/>
          <p:cNvSpPr>
            <a:spLocks noGrp="1"/>
          </p:cNvSpPr>
          <p:nvPr>
            <p:ph type="body" sz="half" idx="2"/>
          </p:nvPr>
        </p:nvSpPr>
        <p:spPr/>
        <p:txBody>
          <a:bodyPr/>
          <a:lstStyle/>
          <a:p>
            <a:r>
              <a:rPr lang="en-US" dirty="0"/>
              <a:t>This slide can be used as a section transition, if needed for your presentation</a:t>
            </a:r>
            <a:r>
              <a:rPr lang="en-US" dirty="0" smtClean="0"/>
              <a:t>.</a:t>
            </a:r>
            <a:endParaRPr lang="en-US" dirty="0"/>
          </a:p>
        </p:txBody>
      </p:sp>
    </p:spTree>
    <p:extLst>
      <p:ext uri="{BB962C8B-B14F-4D97-AF65-F5344CB8AC3E}">
        <p14:creationId xmlns:p14="http://schemas.microsoft.com/office/powerpoint/2010/main" val="269366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solidFill>
                  <a:schemeClr val="bg2">
                    <a:lumMod val="50000"/>
                  </a:schemeClr>
                </a:solidFill>
              </a:rPr>
              <a:t>Obtain a </a:t>
            </a:r>
            <a:r>
              <a:rPr lang="en-US" b="1" dirty="0">
                <a:solidFill>
                  <a:schemeClr val="bg2">
                    <a:lumMod val="50000"/>
                  </a:schemeClr>
                </a:solidFill>
              </a:rPr>
              <a:t>media release form</a:t>
            </a:r>
            <a:r>
              <a:rPr lang="en-US" dirty="0">
                <a:solidFill>
                  <a:schemeClr val="bg2">
                    <a:lumMod val="50000"/>
                  </a:schemeClr>
                </a:solidFill>
              </a:rPr>
              <a:t> from all people in photos that your team has taken!</a:t>
            </a:r>
          </a:p>
          <a:p>
            <a:r>
              <a:rPr lang="en-US" dirty="0">
                <a:solidFill>
                  <a:schemeClr val="bg2">
                    <a:lumMod val="50000"/>
                  </a:schemeClr>
                </a:solidFill>
              </a:rPr>
              <a:t>All image sources should be </a:t>
            </a:r>
            <a:r>
              <a:rPr lang="en-US" b="1" dirty="0">
                <a:solidFill>
                  <a:schemeClr val="bg2">
                    <a:lumMod val="50000"/>
                  </a:schemeClr>
                </a:solidFill>
              </a:rPr>
              <a:t>cited using a consistent format </a:t>
            </a:r>
            <a:r>
              <a:rPr lang="en-US" dirty="0">
                <a:solidFill>
                  <a:schemeClr val="bg2">
                    <a:lumMod val="50000"/>
                  </a:schemeClr>
                </a:solidFill>
              </a:rPr>
              <a:t>and should be </a:t>
            </a:r>
            <a:r>
              <a:rPr lang="en-US" b="1" dirty="0">
                <a:solidFill>
                  <a:schemeClr val="bg2">
                    <a:lumMod val="50000"/>
                  </a:schemeClr>
                </a:solidFill>
              </a:rPr>
              <a:t>visible</a:t>
            </a:r>
            <a:r>
              <a:rPr lang="en-US" dirty="0">
                <a:solidFill>
                  <a:schemeClr val="bg2">
                    <a:lumMod val="50000"/>
                  </a:schemeClr>
                </a:solidFill>
              </a:rPr>
              <a:t> on the slide (see slides 2, 3, and 4).</a:t>
            </a:r>
          </a:p>
        </p:txBody>
      </p:sp>
      <p:sp>
        <p:nvSpPr>
          <p:cNvPr id="3" name="Text Placeholder 2"/>
          <p:cNvSpPr>
            <a:spLocks noGrp="1"/>
          </p:cNvSpPr>
          <p:nvPr>
            <p:ph type="body" sz="quarter" idx="16"/>
          </p:nvPr>
        </p:nvSpPr>
        <p:spPr>
          <a:xfrm>
            <a:off x="1609920" y="1807450"/>
            <a:ext cx="3938015" cy="3339217"/>
          </a:xfrm>
        </p:spPr>
        <p:txBody>
          <a:bodyPr/>
          <a:lstStyle/>
          <a:p>
            <a:r>
              <a:rPr lang="en-US" dirty="0">
                <a:solidFill>
                  <a:schemeClr val="bg2">
                    <a:lumMod val="50000"/>
                  </a:schemeClr>
                </a:solidFill>
              </a:rPr>
              <a:t>You may </a:t>
            </a:r>
            <a:r>
              <a:rPr lang="en-US" b="1" dirty="0">
                <a:solidFill>
                  <a:schemeClr val="bg2">
                    <a:lumMod val="50000"/>
                  </a:schemeClr>
                </a:solidFill>
              </a:rPr>
              <a:t>only</a:t>
            </a:r>
            <a:r>
              <a:rPr lang="en-US" dirty="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p>
        </p:txBody>
      </p:sp>
    </p:spTree>
    <p:extLst>
      <p:ext uri="{BB962C8B-B14F-4D97-AF65-F5344CB8AC3E}">
        <p14:creationId xmlns:p14="http://schemas.microsoft.com/office/powerpoint/2010/main" val="3754615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solidFill>
                  <a:schemeClr val="bg2">
                    <a:lumMod val="50000"/>
                  </a:schemeClr>
                </a:solidFill>
              </a:rPr>
              <a:t>Keep all images and text boxes </a:t>
            </a:r>
            <a:r>
              <a:rPr lang="en-US" b="1" dirty="0">
                <a:solidFill>
                  <a:schemeClr val="bg2">
                    <a:lumMod val="50000"/>
                  </a:schemeClr>
                </a:solidFill>
              </a:rPr>
              <a:t>editable</a:t>
            </a:r>
            <a:r>
              <a:rPr lang="en-US" dirty="0">
                <a:solidFill>
                  <a:schemeClr val="bg2">
                    <a:lumMod val="50000"/>
                  </a:schemeClr>
                </a:solidFill>
              </a:rPr>
              <a:t>, including individual elements of flowcharts.</a:t>
            </a:r>
          </a:p>
          <a:p>
            <a:r>
              <a:rPr lang="en-US" dirty="0">
                <a:solidFill>
                  <a:schemeClr val="bg2">
                    <a:lumMod val="50000"/>
                  </a:schemeClr>
                </a:solidFill>
              </a:rPr>
              <a:t>Background images are </a:t>
            </a:r>
            <a:r>
              <a:rPr lang="en-US" b="1" dirty="0">
                <a:solidFill>
                  <a:schemeClr val="bg2">
                    <a:lumMod val="50000"/>
                  </a:schemeClr>
                </a:solidFill>
              </a:rPr>
              <a:t>discouraged</a:t>
            </a:r>
            <a:r>
              <a:rPr lang="en-US" dirty="0">
                <a:solidFill>
                  <a:schemeClr val="bg2">
                    <a:lumMod val="50000"/>
                  </a:schemeClr>
                </a:solidFill>
              </a:rPr>
              <a:t>.  If you use one, make sure that your text remains </a:t>
            </a:r>
            <a:r>
              <a:rPr lang="en-US" b="1" dirty="0">
                <a:solidFill>
                  <a:schemeClr val="bg2">
                    <a:lumMod val="50000"/>
                  </a:schemeClr>
                </a:solidFill>
              </a:rPr>
              <a:t>clear</a:t>
            </a:r>
            <a:r>
              <a:rPr lang="en-US" dirty="0">
                <a:solidFill>
                  <a:schemeClr val="bg2">
                    <a:lumMod val="50000"/>
                  </a:schemeClr>
                </a:solidFill>
              </a:rPr>
              <a:t> and </a:t>
            </a:r>
            <a:r>
              <a:rPr lang="en-US" b="1" dirty="0">
                <a:solidFill>
                  <a:schemeClr val="bg2">
                    <a:lumMod val="50000"/>
                  </a:schemeClr>
                </a:solidFill>
              </a:rPr>
              <a:t>legible</a:t>
            </a:r>
            <a:r>
              <a:rPr lang="en-US" dirty="0">
                <a:solidFill>
                  <a:schemeClr val="bg2">
                    <a:lumMod val="50000"/>
                  </a:schemeClr>
                </a:solidFill>
              </a:rPr>
              <a:t>.</a:t>
            </a:r>
          </a:p>
        </p:txBody>
      </p:sp>
      <p:sp>
        <p:nvSpPr>
          <p:cNvPr id="3" name="Text Placeholder 2"/>
          <p:cNvSpPr>
            <a:spLocks noGrp="1"/>
          </p:cNvSpPr>
          <p:nvPr>
            <p:ph type="body" sz="quarter" idx="16"/>
          </p:nvPr>
        </p:nvSpPr>
        <p:spPr>
          <a:xfrm>
            <a:off x="1609920" y="1807450"/>
            <a:ext cx="3938015" cy="3339217"/>
          </a:xfrm>
        </p:spPr>
        <p:txBody>
          <a:bodyPr/>
          <a:lstStyle/>
          <a:p>
            <a:r>
              <a:rPr lang="en-US" dirty="0">
                <a:solidFill>
                  <a:schemeClr val="bg2">
                    <a:lumMod val="50000"/>
                  </a:schemeClr>
                </a:solidFill>
              </a:rPr>
              <a:t>Please </a:t>
            </a:r>
            <a:r>
              <a:rPr lang="en-US" b="1" dirty="0">
                <a:solidFill>
                  <a:schemeClr val="bg2">
                    <a:lumMod val="50000"/>
                  </a:schemeClr>
                </a:solidFill>
              </a:rPr>
              <a:t>do not </a:t>
            </a:r>
            <a:r>
              <a:rPr lang="en-US" dirty="0">
                <a:solidFill>
                  <a:schemeClr val="bg2">
                    <a:lumMod val="50000"/>
                  </a:schemeClr>
                </a:solidFill>
              </a:rPr>
              <a:t>include the image URL in the source text box but rather place it in the </a:t>
            </a:r>
            <a:r>
              <a:rPr lang="en-US" b="1" dirty="0">
                <a:solidFill>
                  <a:schemeClr val="bg2">
                    <a:lumMod val="50000"/>
                  </a:schemeClr>
                </a:solidFill>
              </a:rPr>
              <a:t>notes section</a:t>
            </a:r>
            <a:r>
              <a:rPr lang="en-US" dirty="0">
                <a:solidFill>
                  <a:schemeClr val="bg2">
                    <a:lumMod val="50000"/>
                  </a:schemeClr>
                </a:solidFill>
              </a:rPr>
              <a:t> below (see slides 2, 3, and 4).</a:t>
            </a:r>
          </a:p>
          <a:p>
            <a:r>
              <a:rPr lang="en-US" dirty="0">
                <a:solidFill>
                  <a:schemeClr val="bg2">
                    <a:lumMod val="50000"/>
                  </a:schemeClr>
                </a:solidFill>
              </a:rPr>
              <a:t>If you use a border for your images include it on all photographs to keep your presentation </a:t>
            </a:r>
            <a:r>
              <a:rPr lang="en-US" b="1" dirty="0">
                <a:solidFill>
                  <a:schemeClr val="bg2">
                    <a:lumMod val="50000"/>
                  </a:schemeClr>
                </a:solidFill>
              </a:rPr>
              <a:t>consistent</a:t>
            </a:r>
            <a:r>
              <a:rPr lang="en-US" dirty="0">
                <a:solidFill>
                  <a:schemeClr val="bg2">
                    <a:lumMod val="50000"/>
                  </a:schemeClr>
                </a:solidFill>
              </a:rPr>
              <a:t>.</a:t>
            </a:r>
          </a:p>
        </p:txBody>
      </p:sp>
    </p:spTree>
    <p:extLst>
      <p:ext uri="{BB962C8B-B14F-4D97-AF65-F5344CB8AC3E}">
        <p14:creationId xmlns:p14="http://schemas.microsoft.com/office/powerpoint/2010/main" val="643527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v4</Template>
  <TotalTime>1958</TotalTime>
  <Words>1108</Words>
  <Application>Microsoft Macintosh PowerPoint</Application>
  <PresentationFormat>Widescreen</PresentationFormat>
  <Paragraphs>112</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Century Gothic</vt:lpstr>
      <vt:lpstr>Webdings</vt:lpstr>
      <vt:lpstr>Arial</vt:lpstr>
      <vt:lpstr>Office Theme</vt:lpstr>
      <vt:lpstr>PowerPoint Presentation</vt:lpstr>
      <vt:lpstr>Components</vt:lpstr>
      <vt:lpstr>Components II</vt:lpstr>
      <vt:lpstr>General Guidelines</vt:lpstr>
      <vt:lpstr>General Guidelines</vt:lpstr>
      <vt:lpstr>Maps &amp; Logos</vt:lpstr>
      <vt:lpstr>Backup Slides</vt:lpstr>
      <vt:lpstr>Photos &amp; Figures I</vt:lpstr>
      <vt:lpstr>Photos &amp; Figures II</vt:lpstr>
      <vt:lpstr>Acknowledgements</vt:lpstr>
      <vt:lpstr>Acknowledgements</vt:lpstr>
    </vt:vector>
  </TitlesOfParts>
  <Company>HPES ACES</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Amanda Clayton</cp:lastModifiedBy>
  <cp:revision>128</cp:revision>
  <dcterms:created xsi:type="dcterms:W3CDTF">2017-05-15T13:42:39Z</dcterms:created>
  <dcterms:modified xsi:type="dcterms:W3CDTF">2017-09-06T18:42:15Z</dcterms:modified>
</cp:coreProperties>
</file>