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5" r:id="rId2"/>
    <p:sldId id="298" r:id="rId3"/>
    <p:sldId id="291" r:id="rId4"/>
    <p:sldId id="287" r:id="rId5"/>
    <p:sldId id="292" r:id="rId6"/>
    <p:sldId id="294" r:id="rId7"/>
    <p:sldId id="286" r:id="rId8"/>
    <p:sldId id="290" r:id="rId9"/>
    <p:sldId id="299" r:id="rId10"/>
    <p:sldId id="300" r:id="rId11"/>
    <p:sldId id="301" r:id="rId12"/>
    <p:sldId id="302" r:id="rId13"/>
    <p:sldId id="303" r:id="rId14"/>
    <p:sldId id="30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Emily C. (LARC-E3)[SSAI DEVELOP]" initials="AEC(D" lastIdx="6" clrIdx="0">
    <p:extLst>
      <p:ext uri="{19B8F6BF-5375-455C-9EA6-DF929625EA0E}">
        <p15:presenceInfo xmlns:p15="http://schemas.microsoft.com/office/powerpoint/2012/main" userId="S-1-5-21-330711430-3775241029-4075259233-641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E9A149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88263" autoAdjust="0"/>
  </p:normalViewPr>
  <p:slideViewPr>
    <p:cSldViewPr snapToGrid="0">
      <p:cViewPr varScale="1">
        <p:scale>
          <a:sx n="77" d="100"/>
          <a:sy n="77" d="100"/>
        </p:scale>
        <p:origin x="108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5:25:50.570" idx="1">
    <p:pos x="10" y="10"/>
    <p:text>Don't forget speaker notes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5:26:02.153" idx="2">
    <p:pos x="1507" y="2138"/>
    <p:text>Try to stay away from full sentences on slides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5:26:21.550" idx="3">
    <p:pos x="2375" y="3953"/>
    <p:text>I believe more information is needed for the image credit</p:text>
    <p:extLst>
      <p:ext uri="{C676402C-5697-4E1C-873F-D02D1690AC5C}">
        <p15:threadingInfo xmlns:p15="http://schemas.microsoft.com/office/powerpoint/2012/main" timeZoneBias="300"/>
      </p:ext>
    </p:extLst>
  </p:cm>
  <p:cm authorId="1" dt="2016-03-01T15:28:15.906" idx="4">
    <p:pos x="1483" y="1097"/>
    <p:text>You have lots of white space on this slide - maybe make the text bigger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5:30:08.056" idx="5">
    <p:pos x="750" y="2580"/>
    <p:text>I think the word Develop here implies the wrong idea - maybe identify?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1T15:33:07.520" idx="6">
    <p:pos x="10" y="10"/>
    <p:text>Maybe include arrows between the data types to the processing to show which data go with which processing steps?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20" b="11270"/>
          <a:stretch/>
        </p:blipFill>
        <p:spPr>
          <a:xfrm>
            <a:off x="-1" y="4612943"/>
            <a:ext cx="9144000" cy="2245057"/>
          </a:xfrm>
          <a:prstGeom prst="rect">
            <a:avLst/>
          </a:prstGeom>
        </p:spPr>
      </p:pic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1" y="1370901"/>
            <a:ext cx="914400" cy="914400"/>
          </a:xfrm>
          <a:prstGeom prst="rect">
            <a:avLst/>
          </a:prstGeom>
        </p:spPr>
      </p:pic>
      <p:cxnSp>
        <p:nvCxnSpPr>
          <p:cNvPr id="13" name="author rule"/>
          <p:cNvCxnSpPr/>
          <p:nvPr userDrawn="1"/>
        </p:nvCxnSpPr>
        <p:spPr>
          <a:xfrm>
            <a:off x="228600" y="3136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0" y="2332453"/>
            <a:ext cx="8686799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1173871" y="1344612"/>
            <a:ext cx="7741528" cy="940689"/>
          </a:xfrm>
        </p:spPr>
        <p:txBody>
          <a:bodyPr anchor="b">
            <a:noAutofit/>
          </a:bodyPr>
          <a:lstStyle>
            <a:lvl1pPr marL="0" indent="0" algn="l">
              <a:buNone/>
              <a:defRPr sz="4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bottom grey"/>
          <p:cNvSpPr/>
          <p:nvPr userDrawn="1"/>
        </p:nvSpPr>
        <p:spPr>
          <a:xfrm>
            <a:off x="0" y="6731000"/>
            <a:ext cx="9144000" cy="12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/>
              <a:t>Southern Rockies Ecological Forecasting II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Tracking Mule Deer for Wildlife Corridors between Seasonal Habitats in the Southern Rockies</a:t>
            </a:r>
          </a:p>
          <a:p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28599" y="3258448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Tyler Rhodes (Project Lead)</a:t>
            </a:r>
            <a:endParaRPr lang="en-US" sz="1600" dirty="0"/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228600" y="3647635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Michael Sclater</a:t>
            </a:r>
            <a:endParaRPr lang="en-US" sz="1600" dirty="0"/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228600" y="4036822"/>
            <a:ext cx="4233231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Amanda Flake</a:t>
            </a:r>
            <a:endParaRPr lang="en-US" sz="16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4665612" y="3260212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Allison Chappell</a:t>
            </a:r>
            <a:endParaRPr lang="en-US" sz="1600" dirty="0"/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4665612" y="3649399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Maggie Jenkins</a:t>
            </a:r>
            <a:endParaRPr lang="en-US" sz="1600" dirty="0"/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665612" y="4038586"/>
            <a:ext cx="4249788" cy="322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 smtClean="0"/>
              <a:t>Cody Walker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– Snow’s Impact Maps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4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0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Errors and Limitations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1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49808" y="1536700"/>
            <a:ext cx="7653528" cy="4425188"/>
          </a:xfrm>
        </p:spPr>
        <p:txBody>
          <a:bodyPr>
            <a:normAutofit/>
          </a:bodyPr>
          <a:lstStyle/>
          <a:p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49808" y="190500"/>
            <a:ext cx="7653528" cy="1346200"/>
          </a:xfrm>
        </p:spPr>
        <p:txBody>
          <a:bodyPr/>
          <a:lstStyle/>
          <a:p>
            <a:r>
              <a:rPr lang="en-US" sz="4800" dirty="0" smtClean="0"/>
              <a:t>References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31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421134"/>
            <a:ext cx="8051583" cy="70408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Dr. Kenton Ross </a:t>
            </a:r>
          </a:p>
          <a:p>
            <a:r>
              <a:rPr lang="en-US" dirty="0"/>
              <a:t>NASA DEVELOP National Program Science Advisor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1207" y="2606143"/>
            <a:ext cx="8051583" cy="110963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Southern Rockies Landscape Conservation Cooperative </a:t>
            </a:r>
          </a:p>
          <a:p>
            <a:r>
              <a:rPr lang="en-US" dirty="0"/>
              <a:t>John Rice </a:t>
            </a:r>
          </a:p>
          <a:p>
            <a:r>
              <a:rPr lang="en-US" b="1" dirty="0"/>
              <a:t>Mule Deer Western Association of Fish and Wildlife Agencies (WAFWA) Working Group </a:t>
            </a:r>
          </a:p>
          <a:p>
            <a:r>
              <a:rPr lang="en-US" dirty="0"/>
              <a:t>Jim </a:t>
            </a:r>
            <a:r>
              <a:rPr lang="en-US" dirty="0" err="1"/>
              <a:t>Heffelfinger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71208" y="4196696"/>
            <a:ext cx="8051582" cy="196280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Emily Adams</a:t>
            </a:r>
          </a:p>
          <a:p>
            <a:r>
              <a:rPr lang="en-US" dirty="0"/>
              <a:t>NASA DEVELOP Langley Center Lead </a:t>
            </a:r>
          </a:p>
          <a:p>
            <a:r>
              <a:rPr lang="en-US" b="1" dirty="0"/>
              <a:t>Rebekke Muench </a:t>
            </a:r>
          </a:p>
          <a:p>
            <a:r>
              <a:rPr lang="en-US" dirty="0"/>
              <a:t>NASA DEVELOP Langley Assistant Center Lead</a:t>
            </a:r>
          </a:p>
          <a:p>
            <a:r>
              <a:rPr lang="en-US" b="1" dirty="0"/>
              <a:t>Past Contributors from Fall 2015</a:t>
            </a:r>
          </a:p>
          <a:p>
            <a:r>
              <a:rPr lang="en-US" dirty="0"/>
              <a:t>Ross </a:t>
            </a:r>
            <a:r>
              <a:rPr lang="en-US" dirty="0" err="1"/>
              <a:t>Reahard</a:t>
            </a:r>
            <a:r>
              <a:rPr lang="en-US" dirty="0"/>
              <a:t> (Project </a:t>
            </a:r>
            <a:r>
              <a:rPr lang="en-US" dirty="0" smtClean="0"/>
              <a:t>Lead), Teresa </a:t>
            </a:r>
            <a:r>
              <a:rPr lang="en-US" dirty="0" err="1" smtClean="0"/>
              <a:t>Fenn</a:t>
            </a:r>
            <a:r>
              <a:rPr lang="en-US" dirty="0" smtClean="0"/>
              <a:t>, Jeri </a:t>
            </a:r>
            <a:r>
              <a:rPr lang="en-US" dirty="0" err="1"/>
              <a:t>Wisman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Advisor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125222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3715775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Mule </a:t>
            </a:r>
            <a:r>
              <a:rPr lang="en-US" dirty="0"/>
              <a:t>deer are economically and ecologically important to the Southern Rockies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0" y="2260600"/>
            <a:ext cx="3566160" cy="13944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Where are the Mule deer going?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Image Credit: Creative Commons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1208" y="406400"/>
            <a:ext cx="35935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b="1" dirty="0" smtClean="0">
                <a:solidFill>
                  <a:schemeClr val="accent1"/>
                </a:solidFill>
              </a:rPr>
              <a:t>Community Concerns </a:t>
            </a:r>
            <a:endParaRPr lang="en-US" sz="37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3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102352" y="2130552"/>
            <a:ext cx="3593592" cy="337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endParaRPr lang="en-US" dirty="0" smtClean="0"/>
          </a:p>
          <a:p>
            <a:r>
              <a:rPr lang="en-US" dirty="0" smtClean="0"/>
              <a:t>Increasing </a:t>
            </a:r>
            <a:r>
              <a:rPr lang="en-US" dirty="0"/>
              <a:t>anthropogenic features have altered seasonal migration and have caused population loss</a:t>
            </a: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102352" y="640080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Community Concerns</a:t>
            </a:r>
            <a:endParaRPr lang="en-US" dirty="0"/>
          </a:p>
        </p:txBody>
      </p:sp>
      <p:pic>
        <p:nvPicPr>
          <p:cNvPr id="8" name="Picture 2" descr="File:Mule-d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" y="1965960"/>
            <a:ext cx="4569670" cy="303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330" y="4861760"/>
            <a:ext cx="1993900" cy="274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34939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Snow’s Impact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9"/>
          <a:stretch/>
        </p:blipFill>
        <p:spPr>
          <a:xfrm>
            <a:off x="2745109" y="2532511"/>
            <a:ext cx="3662926" cy="39044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72779" y="6232353"/>
            <a:ext cx="1903793" cy="215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Credit: Creative Commons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272" y="1699375"/>
            <a:ext cx="835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Snow depth in mule deer habitat effect the migration routes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1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4" r="26204"/>
          <a:stretch>
            <a:fillRect/>
          </a:stretch>
        </p:blipFill>
        <p:spPr>
          <a:xfrm>
            <a:off x="4702628" y="121920"/>
            <a:ext cx="4441371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02628" y="6589124"/>
            <a:ext cx="2409372" cy="26887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Oregon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Dept. of Fish &amp; Wildlife</a:t>
            </a:r>
          </a:p>
          <a:p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60683" y="1881052"/>
            <a:ext cx="3593592" cy="4737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b="1" dirty="0" smtClean="0"/>
              <a:t>Improve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understanding of mule deer migration </a:t>
            </a:r>
          </a:p>
          <a:p>
            <a:pPr marL="347663" indent="-347663"/>
            <a:r>
              <a:rPr lang="en-US" b="1" dirty="0" smtClean="0"/>
              <a:t>Determine</a:t>
            </a:r>
            <a:r>
              <a:rPr lang="en-US" dirty="0" smtClean="0"/>
              <a:t> how anthropogenic features affect migration</a:t>
            </a:r>
          </a:p>
          <a:p>
            <a:pPr marL="347663" indent="-347663"/>
            <a:r>
              <a:rPr lang="en-US" b="1" dirty="0" smtClean="0"/>
              <a:t>Document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ideal conservation areas</a:t>
            </a:r>
          </a:p>
          <a:p>
            <a:pPr marL="347663" indent="-347663"/>
            <a:r>
              <a:rPr lang="en-US" b="1" dirty="0" smtClean="0"/>
              <a:t>Develop </a:t>
            </a:r>
            <a:r>
              <a:rPr lang="en-US" dirty="0" smtClean="0"/>
              <a:t>migratory corridors to maintain the current population</a:t>
            </a:r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0683" y="404949"/>
            <a:ext cx="3566160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8477" y="1288868"/>
            <a:ext cx="2997055" cy="477229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Southern </a:t>
            </a:r>
            <a:r>
              <a:rPr lang="en-US" dirty="0" smtClean="0"/>
              <a:t>Rocky Mountains</a:t>
            </a:r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Arizona</a:t>
            </a:r>
            <a:r>
              <a:rPr lang="en-US" dirty="0" smtClean="0"/>
              <a:t>, Colorado, Idaho, New Mexico, Utah, Wyoming</a:t>
            </a:r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spcBef>
                <a:spcPts val="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516,754 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794" y="-275190"/>
            <a:ext cx="3566160" cy="1325880"/>
          </a:xfrm>
        </p:spPr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214" y="121623"/>
            <a:ext cx="5705786" cy="66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6400" dirty="0" smtClean="0"/>
              <a:t>Earth Observations </a:t>
            </a:r>
            <a:endParaRPr lang="en-US" sz="6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2066777"/>
            <a:ext cx="1943100" cy="163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1" y="2066777"/>
            <a:ext cx="2093569" cy="1516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1" y="4499377"/>
            <a:ext cx="2438129" cy="1368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60" y="4251148"/>
            <a:ext cx="2147369" cy="1616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100" y="3706470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 5 TM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3671" y="3706470"/>
            <a:ext cx="2260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Landsat 8 OLI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0700" y="586764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Terra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40400" y="586764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Aqua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 rot="5400000">
            <a:off x="-22048" y="3065954"/>
            <a:ext cx="1801451" cy="133726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 rot="5400000">
            <a:off x="-25430" y="1154895"/>
            <a:ext cx="1785939" cy="1337271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04" y="165722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Acquisition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78" y="3523805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rot="5400000">
            <a:off x="-42993" y="4994575"/>
            <a:ext cx="1821067" cy="1337268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571" y="5478543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74407" y="1006669"/>
            <a:ext cx="1518658" cy="11525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NLCD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3398432" y="1006668"/>
            <a:ext cx="1535514" cy="11525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Landsat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5139313" y="1006668"/>
            <a:ext cx="1557578" cy="114849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Aster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1674407" y="2807343"/>
            <a:ext cx="3259539" cy="125730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Used ERDAS Imagine with MODIS images to create vegetation phenology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5139313" y="2801817"/>
            <a:ext cx="3202392" cy="12628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Created DEM/ slope using ArcGIS</a:t>
            </a:r>
            <a:endParaRPr lang="en-US" sz="2000" dirty="0"/>
          </a:p>
        </p:txBody>
      </p:sp>
      <p:sp>
        <p:nvSpPr>
          <p:cNvPr id="15" name="Rounded Rectangle 14"/>
          <p:cNvSpPr/>
          <p:nvPr/>
        </p:nvSpPr>
        <p:spPr>
          <a:xfrm>
            <a:off x="6897189" y="1002637"/>
            <a:ext cx="1444516" cy="11525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Prism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1674407" y="4752675"/>
            <a:ext cx="6695411" cy="12715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Added NLCD, Vegetation phenology, climate data, DEM/slope, NDVI snow data and clipped to study area for the final mule deer corridor map.</a:t>
            </a:r>
            <a:endParaRPr lang="en-US" sz="2000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-1888617" y="293628"/>
            <a:ext cx="7653528" cy="1289304"/>
          </a:xfrm>
        </p:spPr>
        <p:txBody>
          <a:bodyPr/>
          <a:lstStyle/>
          <a:p>
            <a:r>
              <a:rPr lang="en-US" sz="4000" dirty="0" smtClean="0"/>
              <a:t>Methodology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00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Results – Mule Deer Habitat Maps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0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2763</TotalTime>
  <Words>295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Helvetica Neue</vt:lpstr>
      <vt:lpstr>Questrial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Adams, Emily C. (LARC-E3)[SSAI DEVELOP]</cp:lastModifiedBy>
  <cp:revision>141</cp:revision>
  <dcterms:created xsi:type="dcterms:W3CDTF">2015-05-18T13:26:09Z</dcterms:created>
  <dcterms:modified xsi:type="dcterms:W3CDTF">2016-03-01T20:33:53Z</dcterms:modified>
</cp:coreProperties>
</file>