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sldIdLst>
    <p:sldId id="256"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ophia Leiker" initials="" lastIdx="1" clrIdx="6"/>
  <p:cmAuthor id="1" name="Clayton, Amanda L. (LARC-E3)[SSAI DEVELOP]" initials="CAL(D" lastIdx="2" clrIdx="0">
    <p:extLst/>
  </p:cmAuthor>
  <p:cmAuthor id="2" name="Leorah McGinnis" initials="LM" lastIdx="15" clrIdx="1">
    <p:extLst/>
  </p:cmAuthor>
  <p:cmAuthor id="3" name="Christa Torrens" initials="" lastIdx="19" clrIdx="2"/>
  <p:cmAuthor id="4" name="Mayer,Tim" initials="M" lastIdx="12" clrIdx="3"/>
  <p:cmAuthor id="5" name="Broddle, Madison P. (LARC-E3)[SSAI DEVELOP]" initials="BMP(D" lastIdx="7" clrIdx="4">
    <p:extLst/>
  </p:cmAuthor>
  <p:cmAuthor id="6" name="Amanda Clayton" initials="AC" lastIdx="6"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256"/>
    <a:srgbClr val="5B5E7B"/>
    <a:srgbClr val="8C8DA5"/>
    <a:srgbClr val="3E4268"/>
    <a:srgbClr val="262626"/>
    <a:srgbClr val="7FB662"/>
    <a:srgbClr val="C9E1BD"/>
    <a:srgbClr val="A3CC8E"/>
    <a:srgbClr val="FAE1D6"/>
    <a:srgbClr val="F1AB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52" autoAdjust="0"/>
    <p:restoredTop sz="96387" autoAdjust="0"/>
  </p:normalViewPr>
  <p:slideViewPr>
    <p:cSldViewPr snapToGrid="0">
      <p:cViewPr>
        <p:scale>
          <a:sx n="53" d="100"/>
          <a:sy n="53" d="100"/>
        </p:scale>
        <p:origin x="29" y="-8650"/>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 y="0"/>
            <a:ext cx="27431450" cy="36575998"/>
          </a:xfrm>
          <a:prstGeom prst="rect">
            <a:avLst/>
          </a:prstGeom>
        </p:spPr>
      </p:pic>
      <p:sp>
        <p:nvSpPr>
          <p:cNvPr id="9" name="Subtitle"/>
          <p:cNvSpPr>
            <a:spLocks noGrp="1"/>
          </p:cNvSpPr>
          <p:nvPr>
            <p:ph type="body" sz="quarter" idx="13" hasCustomPrompt="1"/>
          </p:nvPr>
        </p:nvSpPr>
        <p:spPr>
          <a:xfrm>
            <a:off x="914400" y="438150"/>
            <a:ext cx="17183100" cy="3383280"/>
          </a:xfrm>
          <a:prstGeom prst="rect">
            <a:avLst/>
          </a:prstGeom>
        </p:spPr>
        <p:txBody>
          <a:bodyPr anchor="ctr"/>
          <a:lstStyle>
            <a:lvl1pPr marL="0" indent="0" algn="l">
              <a:spcBef>
                <a:spcPts val="0"/>
              </a:spcBef>
              <a:buNone/>
              <a:defRPr sz="6000" b="1" baseline="0">
                <a:solidFill>
                  <a:srgbClr val="3E4268"/>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4" name="TextBox 3"/>
          <p:cNvSpPr txBox="1"/>
          <p:nvPr userDrawn="1"/>
        </p:nvSpPr>
        <p:spPr>
          <a:xfrm>
            <a:off x="3439298" y="35485795"/>
            <a:ext cx="23230702" cy="213905"/>
          </a:xfrm>
          <a:prstGeom prst="rect">
            <a:avLst/>
          </a:prstGeom>
          <a:noFill/>
        </p:spPr>
        <p:txBody>
          <a:bodyPr wrap="square" rtlCol="0">
            <a:spAutoFit/>
          </a:bodyPr>
          <a:lstStyle/>
          <a:p>
            <a:pPr algn="l"/>
            <a:r>
              <a:rPr lang="en-US" sz="800" i="1" dirty="0">
                <a:solidFill>
                  <a:schemeClr val="bg1">
                    <a:lumMod val="65000"/>
                  </a:schemeClr>
                </a:solidFill>
                <a:latin typeface="+mj-lt"/>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Tree>
    <p:extLst>
      <p:ext uri="{BB962C8B-B14F-4D97-AF65-F5344CB8AC3E}">
        <p14:creationId xmlns:p14="http://schemas.microsoft.com/office/powerpoint/2010/main" val="36038083"/>
      </p:ext>
    </p:extLst>
  </p:cSld>
  <p:clrMapOvr>
    <a:masterClrMapping/>
  </p:clrMapOvr>
  <p:extLst mod="1">
    <p:ext uri="{DCECCB84-F9BA-43D5-87BE-67443E8EF086}">
      <p15:sldGuideLst xmlns:p15="http://schemas.microsoft.com/office/powerpoint/2012/main">
        <p15:guide id="1" pos="16704" userDrawn="1">
          <p15:clr>
            <a:srgbClr val="FBAE40"/>
          </p15:clr>
        </p15:guide>
        <p15:guide id="2" pos="576" userDrawn="1">
          <p15:clr>
            <a:srgbClr val="FBAE40"/>
          </p15:clr>
        </p15:guide>
        <p15:guide id="3" pos="8640" userDrawn="1">
          <p15:clr>
            <a:srgbClr val="FBAE40"/>
          </p15:clr>
        </p15:guide>
        <p15:guide id="4" orient="horz" pos="264" userDrawn="1">
          <p15:clr>
            <a:srgbClr val="FBAE40"/>
          </p15:clr>
        </p15:guide>
        <p15:guide id="5" orient="horz" pos="22752" userDrawn="1">
          <p15:clr>
            <a:srgbClr val="FBAE40"/>
          </p15:clr>
        </p15:guide>
        <p15:guide id="7" orient="horz" pos="3240" userDrawn="1">
          <p15:clr>
            <a:srgbClr val="FBAE40"/>
          </p15:clr>
        </p15:guide>
        <p15:guide id="9" orient="horz" pos="21120" userDrawn="1">
          <p15:clr>
            <a:srgbClr val="FBAE40"/>
          </p15:clr>
        </p15:guide>
        <p15:guide id="10" orient="horz" pos="1872" userDrawn="1">
          <p15:clr>
            <a:srgbClr val="FBAE40"/>
          </p15:clr>
        </p15:guide>
        <p15:guide id="11" pos="1142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emf"/><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eg"/><Relationship Id="rId24" Type="http://schemas.openxmlformats.org/officeDocument/2006/relationships/image" Target="../media/image24.emf"/><Relationship Id="rId5" Type="http://schemas.openxmlformats.org/officeDocument/2006/relationships/image" Target="../media/image5.png"/><Relationship Id="rId15" Type="http://schemas.openxmlformats.org/officeDocument/2006/relationships/image" Target="../media/image15.jpeg"/><Relationship Id="rId23" Type="http://schemas.openxmlformats.org/officeDocument/2006/relationships/image" Target="../media/image23.PNG"/><Relationship Id="rId10" Type="http://schemas.openxmlformats.org/officeDocument/2006/relationships/image" Target="../media/image10.jpe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jpeg"/><Relationship Id="rId2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p:cNvGrpSpPr/>
          <p:nvPr/>
        </p:nvGrpSpPr>
        <p:grpSpPr>
          <a:xfrm>
            <a:off x="9318267" y="12938893"/>
            <a:ext cx="3657600" cy="4709160"/>
            <a:chOff x="9569727" y="12938893"/>
            <a:chExt cx="3657600" cy="4709160"/>
          </a:xfrm>
        </p:grpSpPr>
        <p:sp>
          <p:nvSpPr>
            <p:cNvPr id="106" name="Rounded Rectangle 28">
              <a:extLst>
                <a:ext uri="{FF2B5EF4-FFF2-40B4-BE49-F238E27FC236}">
                  <a16:creationId xmlns:a16="http://schemas.microsoft.com/office/drawing/2014/main" id="{A8C823CE-4C1A-4177-882B-BC7130EE9B65}"/>
                </a:ext>
              </a:extLst>
            </p:cNvPr>
            <p:cNvSpPr/>
            <p:nvPr/>
          </p:nvSpPr>
          <p:spPr>
            <a:xfrm>
              <a:off x="9569727" y="12938893"/>
              <a:ext cx="3657600" cy="4709160"/>
            </a:xfrm>
            <a:prstGeom prst="roundRect">
              <a:avLst/>
            </a:prstGeom>
            <a:solidFill>
              <a:srgbClr val="2F3256"/>
            </a:solidFill>
            <a:ln w="6350" cap="flat" cmpd="sng" algn="ctr">
              <a:solidFill>
                <a:srgbClr val="4472C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7" name="Text Box 18">
              <a:extLst>
                <a:ext uri="{FF2B5EF4-FFF2-40B4-BE49-F238E27FC236}">
                  <a16:creationId xmlns:a16="http://schemas.microsoft.com/office/drawing/2014/main" id="{EA44C2FF-1165-4561-B03E-1FB6B2E7F88D}"/>
                </a:ext>
              </a:extLst>
            </p:cNvPr>
            <p:cNvSpPr txBox="1"/>
            <p:nvPr/>
          </p:nvSpPr>
          <p:spPr>
            <a:xfrm>
              <a:off x="10109086" y="13566453"/>
              <a:ext cx="2578882" cy="42165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2000" dirty="0">
                  <a:solidFill>
                    <a:schemeClr val="bg1"/>
                  </a:solidFill>
                  <a:effectLst/>
                  <a:ea typeface="Calibri" panose="020F0502020204030204" pitchFamily="34" charset="0"/>
                  <a:cs typeface="Century Gothic"/>
                </a:rPr>
                <a:t>R</a:t>
              </a:r>
            </a:p>
          </p:txBody>
        </p:sp>
        <p:sp>
          <p:nvSpPr>
            <p:cNvPr id="108" name="Text Box 32">
              <a:extLst>
                <a:ext uri="{FF2B5EF4-FFF2-40B4-BE49-F238E27FC236}">
                  <a16:creationId xmlns:a16="http://schemas.microsoft.com/office/drawing/2014/main" id="{85B12CBB-AD1C-43ED-A502-34B16D65ED8D}"/>
                </a:ext>
              </a:extLst>
            </p:cNvPr>
            <p:cNvSpPr txBox="1"/>
            <p:nvPr/>
          </p:nvSpPr>
          <p:spPr>
            <a:xfrm>
              <a:off x="9951583" y="12996681"/>
              <a:ext cx="2893888" cy="68512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3600" b="1" dirty="0">
                  <a:solidFill>
                    <a:schemeClr val="bg1"/>
                  </a:solidFill>
                  <a:effectLst/>
                  <a:ea typeface="Calibri" panose="020F0502020204030204" pitchFamily="34" charset="0"/>
                  <a:cs typeface="Century Gothic"/>
                </a:rPr>
                <a:t>Modeling</a:t>
              </a:r>
            </a:p>
          </p:txBody>
        </p:sp>
        <p:sp>
          <p:nvSpPr>
            <p:cNvPr id="49" name="Freeform 48"/>
            <p:cNvSpPr/>
            <p:nvPr/>
          </p:nvSpPr>
          <p:spPr>
            <a:xfrm>
              <a:off x="9569727" y="16266102"/>
              <a:ext cx="3657600" cy="1143000"/>
            </a:xfrm>
            <a:custGeom>
              <a:avLst/>
              <a:gdLst>
                <a:gd name="connsiteX0" fmla="*/ 0 w 3607818"/>
                <a:gd name="connsiteY0" fmla="*/ 0 h 883430"/>
                <a:gd name="connsiteX1" fmla="*/ 3607818 w 3607818"/>
                <a:gd name="connsiteY1" fmla="*/ 0 h 883430"/>
                <a:gd name="connsiteX2" fmla="*/ 3607818 w 3607818"/>
                <a:gd name="connsiteY2" fmla="*/ 883430 h 883430"/>
                <a:gd name="connsiteX3" fmla="*/ 0 w 3607818"/>
                <a:gd name="connsiteY3" fmla="*/ 883430 h 883430"/>
                <a:gd name="connsiteX4" fmla="*/ 0 w 3607818"/>
                <a:gd name="connsiteY4" fmla="*/ 0 h 883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818" h="883430">
                  <a:moveTo>
                    <a:pt x="0" y="0"/>
                  </a:moveTo>
                  <a:lnTo>
                    <a:pt x="3607818" y="0"/>
                  </a:lnTo>
                  <a:lnTo>
                    <a:pt x="3607818" y="883430"/>
                  </a:lnTo>
                  <a:lnTo>
                    <a:pt x="0" y="883430"/>
                  </a:lnTo>
                  <a:lnTo>
                    <a:pt x="0" y="0"/>
                  </a:lnTo>
                  <a:close/>
                </a:path>
              </a:pathLst>
            </a:custGeom>
            <a:scene3d>
              <a:camera prst="orthographicFront"/>
              <a:lightRig rig="flat" dir="t"/>
            </a:scene3d>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1" kern="1200" dirty="0" smtClean="0">
                  <a:solidFill>
                    <a:schemeClr val="bg1"/>
                  </a:solidFill>
                  <a:latin typeface="+mn-lt"/>
                </a:rPr>
                <a:t>Modeled</a:t>
              </a:r>
              <a:r>
                <a:rPr lang="en-US" sz="1800" kern="1200" dirty="0" smtClean="0">
                  <a:solidFill>
                    <a:schemeClr val="bg1"/>
                  </a:solidFill>
                  <a:latin typeface="+mn-lt"/>
                </a:rPr>
                <a:t> </a:t>
              </a:r>
              <a:r>
                <a:rPr lang="en-US" sz="1800" kern="1200" dirty="0">
                  <a:solidFill>
                    <a:schemeClr val="bg1"/>
                  </a:solidFill>
                  <a:latin typeface="+mn-lt"/>
                </a:rPr>
                <a:t>tree mortality using</a:t>
              </a:r>
              <a:r>
                <a:rPr lang="en-US" sz="1800" b="1" i="1" kern="1200" dirty="0">
                  <a:solidFill>
                    <a:schemeClr val="bg1"/>
                  </a:solidFill>
                  <a:latin typeface="+mn-lt"/>
                </a:rPr>
                <a:t> </a:t>
              </a:r>
              <a:r>
                <a:rPr lang="en-US" sz="1800" kern="1200" dirty="0">
                  <a:solidFill>
                    <a:schemeClr val="bg1"/>
                  </a:solidFill>
                  <a:latin typeface="+mn-lt"/>
                </a:rPr>
                <a:t>the </a:t>
              </a:r>
              <a:r>
                <a:rPr lang="en-US" sz="1800" kern="1200" dirty="0" err="1">
                  <a:solidFill>
                    <a:schemeClr val="bg1"/>
                  </a:solidFill>
                  <a:latin typeface="+mn-lt"/>
                </a:rPr>
                <a:t>randomForest</a:t>
              </a:r>
              <a:r>
                <a:rPr lang="en-US" sz="1800" kern="1200" dirty="0">
                  <a:solidFill>
                    <a:schemeClr val="bg1"/>
                  </a:solidFill>
                  <a:latin typeface="+mn-lt"/>
                </a:rPr>
                <a:t> </a:t>
              </a:r>
              <a:r>
                <a:rPr lang="en-US" sz="1800" kern="1200" dirty="0" smtClean="0">
                  <a:solidFill>
                    <a:schemeClr val="bg1"/>
                  </a:solidFill>
                  <a:latin typeface="+mn-lt"/>
                </a:rPr>
                <a:t>package and a one-step and two-step approach</a:t>
              </a:r>
              <a:endParaRPr lang="en-US" sz="1800" kern="1200" dirty="0">
                <a:solidFill>
                  <a:schemeClr val="bg1"/>
                </a:solidFill>
                <a:latin typeface="+mn-lt"/>
              </a:endParaRPr>
            </a:p>
          </p:txBody>
        </p:sp>
        <p:sp>
          <p:nvSpPr>
            <p:cNvPr id="50" name="Freeform 49"/>
            <p:cNvSpPr/>
            <p:nvPr/>
          </p:nvSpPr>
          <p:spPr>
            <a:xfrm>
              <a:off x="9569727" y="15042162"/>
              <a:ext cx="3657600" cy="1143000"/>
            </a:xfrm>
            <a:custGeom>
              <a:avLst/>
              <a:gdLst>
                <a:gd name="connsiteX0" fmla="*/ 0 w 3544719"/>
                <a:gd name="connsiteY0" fmla="*/ 0 h 1028879"/>
                <a:gd name="connsiteX1" fmla="*/ 3544719 w 3544719"/>
                <a:gd name="connsiteY1" fmla="*/ 0 h 1028879"/>
                <a:gd name="connsiteX2" fmla="*/ 3544719 w 3544719"/>
                <a:gd name="connsiteY2" fmla="*/ 1028879 h 1028879"/>
                <a:gd name="connsiteX3" fmla="*/ 0 w 3544719"/>
                <a:gd name="connsiteY3" fmla="*/ 1028879 h 1028879"/>
                <a:gd name="connsiteX4" fmla="*/ 0 w 3544719"/>
                <a:gd name="connsiteY4" fmla="*/ 0 h 1028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719" h="1028879">
                  <a:moveTo>
                    <a:pt x="0" y="0"/>
                  </a:moveTo>
                  <a:lnTo>
                    <a:pt x="3544719" y="0"/>
                  </a:lnTo>
                  <a:lnTo>
                    <a:pt x="3544719" y="1028879"/>
                  </a:lnTo>
                  <a:lnTo>
                    <a:pt x="0" y="1028879"/>
                  </a:lnTo>
                  <a:lnTo>
                    <a:pt x="0" y="0"/>
                  </a:lnTo>
                  <a:close/>
                </a:path>
              </a:pathLst>
            </a:custGeom>
            <a:scene3d>
              <a:camera prst="orthographicFront"/>
              <a:lightRig rig="flat" dir="t"/>
            </a:scene3d>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1" kern="1200" dirty="0" smtClean="0">
                  <a:solidFill>
                    <a:schemeClr val="bg1"/>
                  </a:solidFill>
                  <a:latin typeface="+mn-lt"/>
                </a:rPr>
                <a:t>Employed</a:t>
              </a:r>
              <a:r>
                <a:rPr lang="en-US" sz="1800" kern="1200" dirty="0" smtClean="0">
                  <a:solidFill>
                    <a:schemeClr val="bg1"/>
                  </a:solidFill>
                  <a:latin typeface="+mn-lt"/>
                </a:rPr>
                <a:t> the VSURF </a:t>
              </a:r>
              <a:r>
                <a:rPr lang="en-US" sz="1800" kern="1200" dirty="0">
                  <a:solidFill>
                    <a:schemeClr val="bg1"/>
                  </a:solidFill>
                  <a:latin typeface="+mn-lt"/>
                </a:rPr>
                <a:t>(Variable </a:t>
              </a:r>
              <a:r>
                <a:rPr lang="en-US" sz="1800" kern="1200" dirty="0" smtClean="0">
                  <a:solidFill>
                    <a:schemeClr val="bg1"/>
                  </a:solidFill>
                  <a:latin typeface="+mn-lt"/>
                </a:rPr>
                <a:t>Selection Using Random Forests) package </a:t>
              </a:r>
              <a:r>
                <a:rPr lang="en-US" sz="1800" kern="1200" dirty="0">
                  <a:solidFill>
                    <a:schemeClr val="bg1"/>
                  </a:solidFill>
                  <a:latin typeface="+mn-lt"/>
                </a:rPr>
                <a:t>to identify important predictor </a:t>
              </a:r>
              <a:r>
                <a:rPr lang="en-US" sz="1800" kern="1200" dirty="0" smtClean="0">
                  <a:solidFill>
                    <a:schemeClr val="bg1"/>
                  </a:solidFill>
                  <a:latin typeface="+mn-lt"/>
                </a:rPr>
                <a:t>variables for tree mortality</a:t>
              </a:r>
              <a:endParaRPr lang="en-US" sz="1800" kern="1200" dirty="0">
                <a:solidFill>
                  <a:schemeClr val="bg1"/>
                </a:solidFill>
                <a:latin typeface="+mn-lt"/>
              </a:endParaRPr>
            </a:p>
          </p:txBody>
        </p:sp>
      </p:grpSp>
      <p:grpSp>
        <p:nvGrpSpPr>
          <p:cNvPr id="62" name="Group 61"/>
          <p:cNvGrpSpPr/>
          <p:nvPr/>
        </p:nvGrpSpPr>
        <p:grpSpPr>
          <a:xfrm>
            <a:off x="5133417" y="12938893"/>
            <a:ext cx="3657600" cy="4709160"/>
            <a:chOff x="5247717" y="12938893"/>
            <a:chExt cx="3657600" cy="4709160"/>
          </a:xfrm>
        </p:grpSpPr>
        <p:sp>
          <p:nvSpPr>
            <p:cNvPr id="103" name="Rounded Rectangle 29">
              <a:extLst>
                <a:ext uri="{FF2B5EF4-FFF2-40B4-BE49-F238E27FC236}">
                  <a16:creationId xmlns:a16="http://schemas.microsoft.com/office/drawing/2014/main" id="{79474F4D-B47E-423D-9AA0-D1C87C53B4FC}"/>
                </a:ext>
              </a:extLst>
            </p:cNvPr>
            <p:cNvSpPr/>
            <p:nvPr/>
          </p:nvSpPr>
          <p:spPr>
            <a:xfrm>
              <a:off x="5247717" y="12938893"/>
              <a:ext cx="3657600" cy="4709160"/>
            </a:xfrm>
            <a:prstGeom prst="roundRect">
              <a:avLst/>
            </a:prstGeom>
            <a:solidFill>
              <a:srgbClr val="5B5E7B"/>
            </a:solidFill>
            <a:ln w="6350" cap="flat" cmpd="sng" algn="ctr">
              <a:solidFill>
                <a:srgbClr val="4472C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4" name="Text Box 12">
              <a:extLst>
                <a:ext uri="{FF2B5EF4-FFF2-40B4-BE49-F238E27FC236}">
                  <a16:creationId xmlns:a16="http://schemas.microsoft.com/office/drawing/2014/main" id="{646E0A29-0486-4B17-8A4A-895FCF8FBC9B}"/>
                </a:ext>
              </a:extLst>
            </p:cNvPr>
            <p:cNvSpPr txBox="1"/>
            <p:nvPr/>
          </p:nvSpPr>
          <p:spPr>
            <a:xfrm>
              <a:off x="5570791" y="12996681"/>
              <a:ext cx="3011452" cy="68512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3600" b="1" dirty="0">
                  <a:solidFill>
                    <a:schemeClr val="bg1"/>
                  </a:solidFill>
                  <a:effectLst/>
                  <a:ea typeface="Calibri" panose="020F0502020204030204" pitchFamily="34" charset="0"/>
                  <a:cs typeface="Century Gothic"/>
                </a:rPr>
                <a:t>Processing</a:t>
              </a:r>
            </a:p>
          </p:txBody>
        </p:sp>
        <p:sp>
          <p:nvSpPr>
            <p:cNvPr id="105" name="Text Box 17">
              <a:extLst>
                <a:ext uri="{FF2B5EF4-FFF2-40B4-BE49-F238E27FC236}">
                  <a16:creationId xmlns:a16="http://schemas.microsoft.com/office/drawing/2014/main" id="{4A9A27CA-3D9A-4CF3-8943-C772E55F0C10}"/>
                </a:ext>
              </a:extLst>
            </p:cNvPr>
            <p:cNvSpPr txBox="1"/>
            <p:nvPr/>
          </p:nvSpPr>
          <p:spPr>
            <a:xfrm>
              <a:off x="5787076" y="13566453"/>
              <a:ext cx="2578882" cy="42165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2000" dirty="0">
                  <a:solidFill>
                    <a:schemeClr val="bg1"/>
                  </a:solidFill>
                  <a:effectLst/>
                  <a:ea typeface="Calibri" panose="020F0502020204030204" pitchFamily="34" charset="0"/>
                  <a:cs typeface="Century Gothic"/>
                </a:rPr>
                <a:t>GEE</a:t>
              </a:r>
            </a:p>
          </p:txBody>
        </p:sp>
        <p:sp>
          <p:nvSpPr>
            <p:cNvPr id="58" name="Freeform 57"/>
            <p:cNvSpPr/>
            <p:nvPr/>
          </p:nvSpPr>
          <p:spPr>
            <a:xfrm>
              <a:off x="5247717" y="15920985"/>
              <a:ext cx="3657600" cy="1143000"/>
            </a:xfrm>
            <a:custGeom>
              <a:avLst/>
              <a:gdLst>
                <a:gd name="connsiteX0" fmla="*/ 0 w 2832685"/>
                <a:gd name="connsiteY0" fmla="*/ 0 h 1367617"/>
                <a:gd name="connsiteX1" fmla="*/ 2832685 w 2832685"/>
                <a:gd name="connsiteY1" fmla="*/ 0 h 1367617"/>
                <a:gd name="connsiteX2" fmla="*/ 2832685 w 2832685"/>
                <a:gd name="connsiteY2" fmla="*/ 1367617 h 1367617"/>
                <a:gd name="connsiteX3" fmla="*/ 0 w 2832685"/>
                <a:gd name="connsiteY3" fmla="*/ 1367617 h 1367617"/>
                <a:gd name="connsiteX4" fmla="*/ 0 w 2832685"/>
                <a:gd name="connsiteY4" fmla="*/ 0 h 1367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685" h="1367617">
                  <a:moveTo>
                    <a:pt x="0" y="0"/>
                  </a:moveTo>
                  <a:lnTo>
                    <a:pt x="2832685" y="0"/>
                  </a:lnTo>
                  <a:lnTo>
                    <a:pt x="2832685" y="1367617"/>
                  </a:lnTo>
                  <a:lnTo>
                    <a:pt x="0" y="1367617"/>
                  </a:lnTo>
                  <a:lnTo>
                    <a:pt x="0" y="0"/>
                  </a:lnTo>
                  <a:close/>
                </a:path>
              </a:pathLst>
            </a:custGeom>
            <a:scene3d>
              <a:camera prst="orthographicFront"/>
              <a:lightRig rig="flat" dir="t"/>
            </a:scene3d>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1" kern="1200" dirty="0" smtClean="0">
                  <a:solidFill>
                    <a:schemeClr val="bg1"/>
                  </a:solidFill>
                  <a:latin typeface="+mn-lt"/>
                </a:rPr>
                <a:t>Quantified</a:t>
              </a:r>
              <a:r>
                <a:rPr lang="en-US" sz="1800" kern="1200" dirty="0" smtClean="0">
                  <a:solidFill>
                    <a:schemeClr val="bg1"/>
                  </a:solidFill>
                  <a:latin typeface="+mn-lt"/>
                </a:rPr>
                <a:t> </a:t>
              </a:r>
              <a:r>
                <a:rPr lang="en-US" sz="1800" kern="1200" dirty="0">
                  <a:solidFill>
                    <a:schemeClr val="bg1"/>
                  </a:solidFill>
                  <a:latin typeface="+mn-lt"/>
                </a:rPr>
                <a:t>burn severity </a:t>
              </a:r>
              <a:r>
                <a:rPr lang="en-US" sz="1800" kern="1200" dirty="0" smtClean="0">
                  <a:solidFill>
                    <a:schemeClr val="bg1"/>
                  </a:solidFill>
                  <a:latin typeface="+mn-lt"/>
                </a:rPr>
                <a:t>of the Spring Creek Fire using </a:t>
              </a:r>
              <a:r>
                <a:rPr lang="en-US" sz="1800" kern="1200" dirty="0">
                  <a:solidFill>
                    <a:schemeClr val="bg1"/>
                  </a:solidFill>
                  <a:latin typeface="+mn-lt"/>
                </a:rPr>
                <a:t>RBR (Relativized Burn Ratio)</a:t>
              </a:r>
            </a:p>
          </p:txBody>
        </p:sp>
        <p:sp>
          <p:nvSpPr>
            <p:cNvPr id="57" name="Freeform 56"/>
            <p:cNvSpPr/>
            <p:nvPr/>
          </p:nvSpPr>
          <p:spPr>
            <a:xfrm>
              <a:off x="5247717" y="14115761"/>
              <a:ext cx="3657600" cy="1143000"/>
            </a:xfrm>
            <a:custGeom>
              <a:avLst/>
              <a:gdLst>
                <a:gd name="connsiteX0" fmla="*/ 0 w 2874709"/>
                <a:gd name="connsiteY0" fmla="*/ 0 h 1076236"/>
                <a:gd name="connsiteX1" fmla="*/ 2874709 w 2874709"/>
                <a:gd name="connsiteY1" fmla="*/ 0 h 1076236"/>
                <a:gd name="connsiteX2" fmla="*/ 2874709 w 2874709"/>
                <a:gd name="connsiteY2" fmla="*/ 1076236 h 1076236"/>
                <a:gd name="connsiteX3" fmla="*/ 0 w 2874709"/>
                <a:gd name="connsiteY3" fmla="*/ 1076236 h 1076236"/>
                <a:gd name="connsiteX4" fmla="*/ 0 w 2874709"/>
                <a:gd name="connsiteY4" fmla="*/ 0 h 1076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709" h="1076236">
                  <a:moveTo>
                    <a:pt x="0" y="0"/>
                  </a:moveTo>
                  <a:lnTo>
                    <a:pt x="2874709" y="0"/>
                  </a:lnTo>
                  <a:lnTo>
                    <a:pt x="2874709" y="1076236"/>
                  </a:lnTo>
                  <a:lnTo>
                    <a:pt x="0" y="1076236"/>
                  </a:lnTo>
                  <a:lnTo>
                    <a:pt x="0" y="0"/>
                  </a:lnTo>
                  <a:close/>
                </a:path>
              </a:pathLst>
            </a:custGeom>
            <a:scene3d>
              <a:camera prst="orthographicFront"/>
              <a:lightRig rig="flat" dir="t"/>
            </a:scene3d>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1" kern="1200" dirty="0" smtClean="0">
                  <a:solidFill>
                    <a:schemeClr val="bg1"/>
                  </a:solidFill>
                  <a:latin typeface="+mn-lt"/>
                </a:rPr>
                <a:t>Processed</a:t>
              </a:r>
              <a:r>
                <a:rPr lang="en-US" sz="1800" kern="1200" dirty="0" smtClean="0">
                  <a:solidFill>
                    <a:schemeClr val="bg1"/>
                  </a:solidFill>
                  <a:latin typeface="+mn-lt"/>
                </a:rPr>
                <a:t> </a:t>
              </a:r>
              <a:r>
                <a:rPr lang="en-US" sz="1800" kern="1200" dirty="0">
                  <a:solidFill>
                    <a:schemeClr val="bg1"/>
                  </a:solidFill>
                  <a:latin typeface="+mn-lt"/>
                </a:rPr>
                <a:t>spectral indices for predictors</a:t>
              </a:r>
            </a:p>
          </p:txBody>
        </p:sp>
      </p:grpSp>
      <p:sp>
        <p:nvSpPr>
          <p:cNvPr id="5" name="TextBox 4"/>
          <p:cNvSpPr txBox="1"/>
          <p:nvPr/>
        </p:nvSpPr>
        <p:spPr>
          <a:xfrm>
            <a:off x="843099" y="17779842"/>
            <a:ext cx="22984746" cy="769441"/>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Results</a:t>
            </a:r>
          </a:p>
        </p:txBody>
      </p:sp>
      <p:sp>
        <p:nvSpPr>
          <p:cNvPr id="15" name="TextBox 14"/>
          <p:cNvSpPr txBox="1"/>
          <p:nvPr/>
        </p:nvSpPr>
        <p:spPr>
          <a:xfrm>
            <a:off x="843099" y="4970823"/>
            <a:ext cx="11516347" cy="769441"/>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Abstract</a:t>
            </a:r>
          </a:p>
        </p:txBody>
      </p:sp>
      <p:sp>
        <p:nvSpPr>
          <p:cNvPr id="16" name="TextBox 15"/>
          <p:cNvSpPr txBox="1"/>
          <p:nvPr/>
        </p:nvSpPr>
        <p:spPr>
          <a:xfrm>
            <a:off x="13665291" y="4965907"/>
            <a:ext cx="8229600" cy="769441"/>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Objectives</a:t>
            </a:r>
          </a:p>
        </p:txBody>
      </p:sp>
      <p:sp>
        <p:nvSpPr>
          <p:cNvPr id="17" name="TextBox 16"/>
          <p:cNvSpPr txBox="1"/>
          <p:nvPr/>
        </p:nvSpPr>
        <p:spPr>
          <a:xfrm>
            <a:off x="843099" y="12003224"/>
            <a:ext cx="11407715" cy="769441"/>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Methodology</a:t>
            </a:r>
          </a:p>
        </p:txBody>
      </p:sp>
      <p:sp>
        <p:nvSpPr>
          <p:cNvPr id="18" name="TextBox 17"/>
          <p:cNvSpPr txBox="1"/>
          <p:nvPr/>
        </p:nvSpPr>
        <p:spPr>
          <a:xfrm>
            <a:off x="13665291" y="8421916"/>
            <a:ext cx="8229600" cy="769441"/>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Study Area</a:t>
            </a:r>
          </a:p>
        </p:txBody>
      </p:sp>
      <p:sp>
        <p:nvSpPr>
          <p:cNvPr id="8" name="Text Placeholder 16"/>
          <p:cNvSpPr txBox="1">
            <a:spLocks/>
          </p:cNvSpPr>
          <p:nvPr/>
        </p:nvSpPr>
        <p:spPr>
          <a:xfrm>
            <a:off x="843099" y="32098851"/>
            <a:ext cx="10972800" cy="205043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pPr>
            <a:r>
              <a:rPr lang="en-US" sz="2400" b="1" dirty="0">
                <a:solidFill>
                  <a:schemeClr val="tx1">
                    <a:lumMod val="75000"/>
                    <a:lumOff val="25000"/>
                  </a:schemeClr>
                </a:solidFill>
              </a:rPr>
              <a:t>Dr. Catherine </a:t>
            </a:r>
            <a:r>
              <a:rPr lang="en-US" sz="2400" b="1" dirty="0" err="1" smtClean="0">
                <a:solidFill>
                  <a:schemeClr val="tx1">
                    <a:lumMod val="75000"/>
                    <a:lumOff val="25000"/>
                  </a:schemeClr>
                </a:solidFill>
              </a:rPr>
              <a:t>Jarnevich</a:t>
            </a:r>
            <a:r>
              <a:rPr lang="en-US" sz="2400" b="1" dirty="0" smtClean="0">
                <a:solidFill>
                  <a:schemeClr val="tx1">
                    <a:lumMod val="75000"/>
                    <a:lumOff val="25000"/>
                  </a:schemeClr>
                </a:solidFill>
              </a:rPr>
              <a:t> </a:t>
            </a:r>
            <a:r>
              <a:rPr lang="en-US" sz="2400" dirty="0">
                <a:solidFill>
                  <a:schemeClr val="tx1">
                    <a:lumMod val="75000"/>
                    <a:lumOff val="25000"/>
                  </a:schemeClr>
                </a:solidFill>
              </a:rPr>
              <a:t>(United States Geologic Survey – Fort Collins Science Center) </a:t>
            </a:r>
          </a:p>
          <a:p>
            <a:pPr>
              <a:lnSpc>
                <a:spcPct val="100000"/>
              </a:lnSpc>
              <a:spcBef>
                <a:spcPts val="0"/>
              </a:spcBef>
            </a:pPr>
            <a:r>
              <a:rPr lang="en-US" sz="2400" b="1" dirty="0">
                <a:solidFill>
                  <a:schemeClr val="tx1">
                    <a:lumMod val="75000"/>
                    <a:lumOff val="25000"/>
                  </a:schemeClr>
                </a:solidFill>
              </a:rPr>
              <a:t>Dr. Paul Evangelista </a:t>
            </a:r>
            <a:r>
              <a:rPr lang="en-US" sz="2400" dirty="0">
                <a:solidFill>
                  <a:schemeClr val="tx1">
                    <a:lumMod val="75000"/>
                    <a:lumOff val="25000"/>
                  </a:schemeClr>
                </a:solidFill>
              </a:rPr>
              <a:t>(Colorado State University, Natural Resource Ecology Laboratory)</a:t>
            </a:r>
          </a:p>
          <a:p>
            <a:pPr>
              <a:lnSpc>
                <a:spcPct val="100000"/>
              </a:lnSpc>
              <a:spcBef>
                <a:spcPts val="0"/>
              </a:spcBef>
            </a:pPr>
            <a:r>
              <a:rPr lang="en-US" sz="2400" b="1" dirty="0">
                <a:solidFill>
                  <a:schemeClr val="tx1">
                    <a:lumMod val="75000"/>
                    <a:lumOff val="25000"/>
                  </a:schemeClr>
                </a:solidFill>
              </a:rPr>
              <a:t>Tony Vorster </a:t>
            </a:r>
            <a:r>
              <a:rPr lang="en-US" sz="2400" dirty="0">
                <a:solidFill>
                  <a:schemeClr val="tx1">
                    <a:lumMod val="75000"/>
                    <a:lumOff val="25000"/>
                  </a:schemeClr>
                </a:solidFill>
              </a:rPr>
              <a:t>(Colorado State University, Natural Resource Ecology Laboratory)</a:t>
            </a:r>
          </a:p>
          <a:p>
            <a:pPr>
              <a:lnSpc>
                <a:spcPct val="100000"/>
              </a:lnSpc>
              <a:spcBef>
                <a:spcPts val="0"/>
              </a:spcBef>
            </a:pPr>
            <a:r>
              <a:rPr lang="en-US" sz="2400" b="1" dirty="0">
                <a:solidFill>
                  <a:schemeClr val="tx1">
                    <a:lumMod val="75000"/>
                    <a:lumOff val="25000"/>
                  </a:schemeClr>
                </a:solidFill>
              </a:rPr>
              <a:t>Brian Woodward </a:t>
            </a:r>
            <a:r>
              <a:rPr lang="en-US" sz="2400" dirty="0">
                <a:solidFill>
                  <a:schemeClr val="tx1">
                    <a:lumMod val="75000"/>
                    <a:lumOff val="25000"/>
                  </a:schemeClr>
                </a:solidFill>
              </a:rPr>
              <a:t>(Colorado State University, Natural Resource Ecology Laboratory)</a:t>
            </a:r>
          </a:p>
          <a:p>
            <a:pPr>
              <a:lnSpc>
                <a:spcPct val="100000"/>
              </a:lnSpc>
              <a:spcBef>
                <a:spcPts val="0"/>
              </a:spcBef>
            </a:pPr>
            <a:r>
              <a:rPr lang="en-US" sz="2400" b="1" dirty="0">
                <a:solidFill>
                  <a:schemeClr val="tx1">
                    <a:lumMod val="75000"/>
                    <a:lumOff val="25000"/>
                  </a:schemeClr>
                </a:solidFill>
              </a:rPr>
              <a:t>Nicholas Young </a:t>
            </a:r>
            <a:r>
              <a:rPr lang="en-US" sz="2400" dirty="0">
                <a:solidFill>
                  <a:schemeClr val="tx1">
                    <a:lumMod val="75000"/>
                    <a:lumOff val="25000"/>
                  </a:schemeClr>
                </a:solidFill>
              </a:rPr>
              <a:t>(Colorado State University, Natural Resource Ecology Laboratory)</a:t>
            </a:r>
          </a:p>
        </p:txBody>
      </p:sp>
      <p:sp>
        <p:nvSpPr>
          <p:cNvPr id="21" name="TextBox 20"/>
          <p:cNvSpPr txBox="1"/>
          <p:nvPr/>
        </p:nvSpPr>
        <p:spPr>
          <a:xfrm>
            <a:off x="843099" y="31208483"/>
            <a:ext cx="8229600" cy="547205"/>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Acknowledgements</a:t>
            </a:r>
          </a:p>
        </p:txBody>
      </p:sp>
      <p:sp>
        <p:nvSpPr>
          <p:cNvPr id="39" name="Text Placeholder 16"/>
          <p:cNvSpPr txBox="1">
            <a:spLocks/>
          </p:cNvSpPr>
          <p:nvPr/>
        </p:nvSpPr>
        <p:spPr>
          <a:xfrm>
            <a:off x="843099" y="28431874"/>
            <a:ext cx="24587349" cy="3608805"/>
          </a:xfrm>
          <a:prstGeom prst="rect">
            <a:avLst/>
          </a:prstGeom>
        </p:spPr>
        <p:txBody>
          <a:bodyPr numCol="2"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600"/>
              </a:spcBef>
              <a:buClr>
                <a:srgbClr val="3E4268"/>
              </a:buClr>
              <a:buFont typeface="Wingdings 3" panose="05040102010807070707" pitchFamily="18" charset="2"/>
              <a:buChar char="}"/>
            </a:pPr>
            <a:r>
              <a:rPr lang="en-US" dirty="0" smtClean="0">
                <a:solidFill>
                  <a:schemeClr val="tx1">
                    <a:lumMod val="75000"/>
                    <a:lumOff val="25000"/>
                  </a:schemeClr>
                </a:solidFill>
              </a:rPr>
              <a:t>We used a one-step and </a:t>
            </a:r>
            <a:r>
              <a:rPr lang="en-US" dirty="0">
                <a:solidFill>
                  <a:schemeClr val="tx1">
                    <a:lumMod val="75000"/>
                    <a:lumOff val="25000"/>
                  </a:schemeClr>
                </a:solidFill>
              </a:rPr>
              <a:t>two-step </a:t>
            </a:r>
            <a:r>
              <a:rPr lang="en-US" dirty="0" smtClean="0">
                <a:solidFill>
                  <a:schemeClr val="tx1">
                    <a:lumMod val="75000"/>
                    <a:lumOff val="25000"/>
                  </a:schemeClr>
                </a:solidFill>
              </a:rPr>
              <a:t>approach to model tree mortality – both identified mortality </a:t>
            </a:r>
            <a:r>
              <a:rPr lang="en-US" dirty="0">
                <a:solidFill>
                  <a:schemeClr val="tx1">
                    <a:lumMod val="75000"/>
                    <a:lumOff val="25000"/>
                  </a:schemeClr>
                </a:solidFill>
              </a:rPr>
              <a:t>within </a:t>
            </a:r>
            <a:r>
              <a:rPr lang="en-US" dirty="0" smtClean="0">
                <a:solidFill>
                  <a:schemeClr val="tx1">
                    <a:lumMod val="75000"/>
                    <a:lumOff val="25000"/>
                  </a:schemeClr>
                </a:solidFill>
              </a:rPr>
              <a:t>our </a:t>
            </a:r>
            <a:r>
              <a:rPr lang="en-US" dirty="0">
                <a:solidFill>
                  <a:schemeClr val="tx1">
                    <a:lumMod val="75000"/>
                    <a:lumOff val="25000"/>
                  </a:schemeClr>
                </a:solidFill>
              </a:rPr>
              <a:t>study </a:t>
            </a:r>
            <a:r>
              <a:rPr lang="en-US" dirty="0" smtClean="0">
                <a:solidFill>
                  <a:schemeClr val="tx1">
                    <a:lumMod val="75000"/>
                    <a:lumOff val="25000"/>
                  </a:schemeClr>
                </a:solidFill>
              </a:rPr>
              <a:t>area</a:t>
            </a:r>
            <a:r>
              <a:rPr lang="en-US" dirty="0">
                <a:solidFill>
                  <a:schemeClr val="tx1">
                    <a:lumMod val="75000"/>
                    <a:lumOff val="25000"/>
                  </a:schemeClr>
                </a:solidFill>
              </a:rPr>
              <a:t> </a:t>
            </a:r>
            <a:r>
              <a:rPr lang="en-US" dirty="0" smtClean="0">
                <a:solidFill>
                  <a:schemeClr val="tx1">
                    <a:lumMod val="75000"/>
                    <a:lumOff val="25000"/>
                  </a:schemeClr>
                </a:solidFill>
              </a:rPr>
              <a:t>but varied in their ability to accurately identify low mortality.</a:t>
            </a:r>
            <a:endParaRPr lang="en-US" dirty="0">
              <a:solidFill>
                <a:schemeClr val="tx1">
                  <a:lumMod val="75000"/>
                  <a:lumOff val="25000"/>
                </a:schemeClr>
              </a:solidFill>
            </a:endParaRPr>
          </a:p>
          <a:p>
            <a:pPr algn="just">
              <a:lnSpc>
                <a:spcPct val="100000"/>
              </a:lnSpc>
              <a:spcBef>
                <a:spcPts val="600"/>
              </a:spcBef>
              <a:buClr>
                <a:srgbClr val="3E4268"/>
              </a:buClr>
              <a:buFont typeface="Wingdings 3" panose="05040102010807070707" pitchFamily="18" charset="2"/>
              <a:buChar char="}"/>
            </a:pPr>
            <a:r>
              <a:rPr lang="en-US" dirty="0" smtClean="0">
                <a:solidFill>
                  <a:schemeClr val="tx1">
                    <a:lumMod val="75000"/>
                    <a:lumOff val="25000"/>
                  </a:schemeClr>
                </a:solidFill>
              </a:rPr>
              <a:t>The Spring Creek Fire burned at predominantly high severity.</a:t>
            </a:r>
            <a:endParaRPr lang="en-US" dirty="0">
              <a:solidFill>
                <a:schemeClr val="tx1">
                  <a:lumMod val="75000"/>
                  <a:lumOff val="25000"/>
                </a:schemeClr>
              </a:solidFill>
            </a:endParaRPr>
          </a:p>
          <a:p>
            <a:pPr algn="just">
              <a:lnSpc>
                <a:spcPct val="100000"/>
              </a:lnSpc>
              <a:spcBef>
                <a:spcPts val="600"/>
              </a:spcBef>
              <a:buClr>
                <a:srgbClr val="3E4268"/>
              </a:buClr>
              <a:buFont typeface="Wingdings 3" panose="05040102010807070707" pitchFamily="18" charset="2"/>
              <a:buChar char="}"/>
            </a:pPr>
            <a:r>
              <a:rPr lang="en-US" dirty="0" smtClean="0">
                <a:solidFill>
                  <a:schemeClr val="tx1">
                    <a:lumMod val="75000"/>
                    <a:lumOff val="25000"/>
                  </a:schemeClr>
                </a:solidFill>
              </a:rPr>
              <a:t>Based on our burn severity model, we could not say whether tree mortality affected burn severity of the Spring Creek Fire.</a:t>
            </a:r>
            <a:endParaRPr lang="en-US" dirty="0">
              <a:solidFill>
                <a:schemeClr val="tx1">
                  <a:lumMod val="75000"/>
                  <a:lumOff val="25000"/>
                </a:schemeClr>
              </a:solidFill>
            </a:endParaRPr>
          </a:p>
        </p:txBody>
      </p:sp>
      <p:sp>
        <p:nvSpPr>
          <p:cNvPr id="40" name="TextBox 39"/>
          <p:cNvSpPr txBox="1"/>
          <p:nvPr/>
        </p:nvSpPr>
        <p:spPr>
          <a:xfrm>
            <a:off x="843099" y="27600149"/>
            <a:ext cx="3679670" cy="769441"/>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Conclusions</a:t>
            </a:r>
          </a:p>
        </p:txBody>
      </p:sp>
      <p:sp>
        <p:nvSpPr>
          <p:cNvPr id="34" name="Text Placeholder 16"/>
          <p:cNvSpPr txBox="1">
            <a:spLocks/>
          </p:cNvSpPr>
          <p:nvPr/>
        </p:nvSpPr>
        <p:spPr>
          <a:xfrm>
            <a:off x="843099" y="5670429"/>
            <a:ext cx="12508086" cy="811604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rPr>
              <a:t>Both wildfires and forest insect outbreaks have increased in frequency and severity in recent years. Western spruce budworm (</a:t>
            </a:r>
            <a:r>
              <a:rPr lang="en-US" i="1" dirty="0" err="1">
                <a:solidFill>
                  <a:schemeClr val="tx1">
                    <a:lumMod val="75000"/>
                    <a:lumOff val="25000"/>
                  </a:schemeClr>
                </a:solidFill>
              </a:rPr>
              <a:t>Choristoneura</a:t>
            </a:r>
            <a:r>
              <a:rPr lang="en-US" i="1" dirty="0">
                <a:solidFill>
                  <a:schemeClr val="tx1">
                    <a:lumMod val="75000"/>
                    <a:lumOff val="25000"/>
                  </a:schemeClr>
                </a:solidFill>
              </a:rPr>
              <a:t> </a:t>
            </a:r>
            <a:r>
              <a:rPr lang="en-US" i="1" dirty="0" err="1">
                <a:solidFill>
                  <a:schemeClr val="tx1">
                    <a:lumMod val="75000"/>
                    <a:lumOff val="25000"/>
                  </a:schemeClr>
                </a:solidFill>
              </a:rPr>
              <a:t>freemani</a:t>
            </a:r>
            <a:r>
              <a:rPr lang="en-US" dirty="0">
                <a:solidFill>
                  <a:schemeClr val="tx1">
                    <a:lumMod val="75000"/>
                    <a:lumOff val="25000"/>
                  </a:schemeClr>
                </a:solidFill>
              </a:rPr>
              <a:t>), a widespread defoliator in western </a:t>
            </a:r>
            <a:r>
              <a:rPr lang="en-US" dirty="0" smtClean="0">
                <a:solidFill>
                  <a:schemeClr val="tx1">
                    <a:lumMod val="75000"/>
                    <a:lumOff val="25000"/>
                  </a:schemeClr>
                </a:solidFill>
              </a:rPr>
              <a:t>US </a:t>
            </a:r>
            <a:r>
              <a:rPr lang="en-US" dirty="0">
                <a:solidFill>
                  <a:schemeClr val="tx1">
                    <a:lumMod val="75000"/>
                    <a:lumOff val="25000"/>
                  </a:schemeClr>
                </a:solidFill>
              </a:rPr>
              <a:t>forests, has affected over 6,000 hectares of forest in south-central Colorado since 1998. Aaron Swallow, an environmental ranch manager in southern Colorado, is concerned that fuel loading from budworm-related tree mortality will increase the risk of catastrophic wildfire on the lands he manages. To address this concern, we selected a study area encompassing the 2018 Spring Creek Fire footprint. Then, we used NASA Earth observations to: 1) analyze and map regional tree mortality prior to the 2018 Spring Creek Fire; 2) quantify and map burn severity for the Spring Creek Fire; and 3) model the relationship between pre-fire tree mortality and burn severity of the fire. We identified key predictor variables with the Variable Selection Using Random Forests (VSURF) R package and modeled pre-fire tree mortality using the </a:t>
            </a:r>
            <a:r>
              <a:rPr lang="en-US" dirty="0" err="1">
                <a:solidFill>
                  <a:schemeClr val="tx1">
                    <a:lumMod val="75000"/>
                    <a:lumOff val="25000"/>
                  </a:schemeClr>
                </a:solidFill>
              </a:rPr>
              <a:t>randomForest</a:t>
            </a:r>
            <a:r>
              <a:rPr lang="en-US" dirty="0">
                <a:solidFill>
                  <a:schemeClr val="tx1">
                    <a:lumMod val="75000"/>
                    <a:lumOff val="25000"/>
                  </a:schemeClr>
                </a:solidFill>
              </a:rPr>
              <a:t> R package. Burn severity was mapped using the Relativized Burn Ratio (RBR). The maps created from this project provided our partners with a comprehensive assessment of tree mortality, facilitating future restoration and management efforts. Additionally, an accompanying methods tutorial will enable our partners to replicate this analysis for other years, locations, and forest disturbances.</a:t>
            </a:r>
          </a:p>
        </p:txBody>
      </p:sp>
      <p:sp>
        <p:nvSpPr>
          <p:cNvPr id="35" name="Text Placeholder 16"/>
          <p:cNvSpPr txBox="1">
            <a:spLocks/>
          </p:cNvSpPr>
          <p:nvPr/>
        </p:nvSpPr>
        <p:spPr>
          <a:xfrm>
            <a:off x="13527386" y="5670429"/>
            <a:ext cx="12990214" cy="279669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lnSpc>
                <a:spcPct val="100000"/>
              </a:lnSpc>
              <a:spcBef>
                <a:spcPts val="600"/>
              </a:spcBef>
              <a:buClr>
                <a:srgbClr val="3E4268"/>
              </a:buClr>
            </a:pPr>
            <a:r>
              <a:rPr lang="en-US" sz="2800" b="1" dirty="0">
                <a:solidFill>
                  <a:srgbClr val="3E4268"/>
                </a:solidFill>
              </a:rPr>
              <a:t>Model and map </a:t>
            </a:r>
            <a:r>
              <a:rPr lang="en-US" sz="2800" dirty="0">
                <a:solidFill>
                  <a:schemeClr val="tx1">
                    <a:lumMod val="75000"/>
                    <a:lumOff val="25000"/>
                  </a:schemeClr>
                </a:solidFill>
              </a:rPr>
              <a:t>tree mortality across the study region prior to </a:t>
            </a:r>
            <a:r>
              <a:rPr lang="en-US" sz="2800" dirty="0" smtClean="0">
                <a:solidFill>
                  <a:schemeClr val="tx1">
                    <a:lumMod val="75000"/>
                    <a:lumOff val="25000"/>
                  </a:schemeClr>
                </a:solidFill>
              </a:rPr>
              <a:t>the 2018 </a:t>
            </a:r>
            <a:r>
              <a:rPr lang="en-US" sz="2800" dirty="0">
                <a:solidFill>
                  <a:schemeClr val="tx1">
                    <a:lumMod val="75000"/>
                    <a:lumOff val="25000"/>
                  </a:schemeClr>
                </a:solidFill>
              </a:rPr>
              <a:t>Spring Creek Fire </a:t>
            </a:r>
          </a:p>
          <a:p>
            <a:pPr marL="347663" indent="-347663" algn="just">
              <a:lnSpc>
                <a:spcPct val="100000"/>
              </a:lnSpc>
              <a:spcBef>
                <a:spcPts val="600"/>
              </a:spcBef>
              <a:buClr>
                <a:srgbClr val="3E4268"/>
              </a:buClr>
            </a:pPr>
            <a:r>
              <a:rPr lang="en-US" sz="2800" b="1" dirty="0">
                <a:solidFill>
                  <a:srgbClr val="3E4268"/>
                </a:solidFill>
              </a:rPr>
              <a:t>Quantify and map </a:t>
            </a:r>
            <a:r>
              <a:rPr lang="en-US" sz="2800" dirty="0">
                <a:solidFill>
                  <a:schemeClr val="tx1">
                    <a:lumMod val="75000"/>
                    <a:lumOff val="25000"/>
                  </a:schemeClr>
                </a:solidFill>
              </a:rPr>
              <a:t>burn severity of the </a:t>
            </a:r>
            <a:r>
              <a:rPr lang="en-US" sz="2800" dirty="0" smtClean="0">
                <a:solidFill>
                  <a:schemeClr val="tx1">
                    <a:lumMod val="75000"/>
                    <a:lumOff val="25000"/>
                  </a:schemeClr>
                </a:solidFill>
              </a:rPr>
              <a:t>2018 Spring </a:t>
            </a:r>
            <a:r>
              <a:rPr lang="en-US" sz="2800" dirty="0">
                <a:solidFill>
                  <a:schemeClr val="tx1">
                    <a:lumMod val="75000"/>
                    <a:lumOff val="25000"/>
                  </a:schemeClr>
                </a:solidFill>
              </a:rPr>
              <a:t>Creek Fire</a:t>
            </a:r>
          </a:p>
          <a:p>
            <a:pPr marL="347663" indent="-347663" algn="just">
              <a:lnSpc>
                <a:spcPct val="100000"/>
              </a:lnSpc>
              <a:spcBef>
                <a:spcPts val="600"/>
              </a:spcBef>
              <a:buClr>
                <a:srgbClr val="3E4268"/>
              </a:buClr>
            </a:pPr>
            <a:r>
              <a:rPr lang="en-US" sz="2800" b="1" dirty="0" smtClean="0">
                <a:solidFill>
                  <a:srgbClr val="3E4268"/>
                </a:solidFill>
              </a:rPr>
              <a:t>Explore</a:t>
            </a:r>
            <a:r>
              <a:rPr lang="en-US" sz="2800" dirty="0" smtClean="0">
                <a:solidFill>
                  <a:schemeClr val="tx1">
                    <a:lumMod val="75000"/>
                    <a:lumOff val="25000"/>
                  </a:schemeClr>
                </a:solidFill>
              </a:rPr>
              <a:t> the relationship between pre-fire </a:t>
            </a:r>
            <a:r>
              <a:rPr lang="en-US" sz="2800" dirty="0">
                <a:solidFill>
                  <a:schemeClr val="tx1">
                    <a:lumMod val="75000"/>
                    <a:lumOff val="25000"/>
                  </a:schemeClr>
                </a:solidFill>
              </a:rPr>
              <a:t>tree mortality and burn severity using a </a:t>
            </a:r>
            <a:r>
              <a:rPr lang="en-US" sz="2800" dirty="0" smtClean="0">
                <a:solidFill>
                  <a:schemeClr val="tx1">
                    <a:lumMod val="75000"/>
                    <a:lumOff val="25000"/>
                  </a:schemeClr>
                </a:solidFill>
              </a:rPr>
              <a:t>random forests </a:t>
            </a:r>
            <a:r>
              <a:rPr lang="en-US" sz="2800" dirty="0">
                <a:solidFill>
                  <a:schemeClr val="tx1">
                    <a:lumMod val="75000"/>
                    <a:lumOff val="25000"/>
                  </a:schemeClr>
                </a:solidFill>
              </a:rPr>
              <a:t>model</a:t>
            </a:r>
          </a:p>
        </p:txBody>
      </p:sp>
      <p:sp>
        <p:nvSpPr>
          <p:cNvPr id="22" name="TextBox 21"/>
          <p:cNvSpPr txBox="1"/>
          <p:nvPr/>
        </p:nvSpPr>
        <p:spPr>
          <a:xfrm>
            <a:off x="13665291" y="27675305"/>
            <a:ext cx="8229600" cy="769441"/>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Project Partners</a:t>
            </a:r>
          </a:p>
        </p:txBody>
      </p:sp>
      <p:sp>
        <p:nvSpPr>
          <p:cNvPr id="41" name="Text Placeholder 16"/>
          <p:cNvSpPr txBox="1">
            <a:spLocks/>
          </p:cNvSpPr>
          <p:nvPr/>
        </p:nvSpPr>
        <p:spPr>
          <a:xfrm>
            <a:off x="13743473" y="28542478"/>
            <a:ext cx="12350500" cy="103014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lnSpc>
                <a:spcPct val="100000"/>
              </a:lnSpc>
              <a:spcBef>
                <a:spcPts val="600"/>
              </a:spcBef>
              <a:buClr>
                <a:srgbClr val="2F3256"/>
              </a:buClr>
              <a:buFont typeface="Wingdings 3" panose="05040102010807070707" pitchFamily="18" charset="2"/>
              <a:buChar char="}"/>
            </a:pPr>
            <a:r>
              <a:rPr lang="en-US" sz="3100" dirty="0" smtClean="0">
                <a:solidFill>
                  <a:schemeClr val="tx1">
                    <a:lumMod val="75000"/>
                    <a:lumOff val="25000"/>
                  </a:schemeClr>
                </a:solidFill>
              </a:rPr>
              <a:t>Colorado </a:t>
            </a:r>
            <a:r>
              <a:rPr lang="en-US" sz="3100" dirty="0">
                <a:solidFill>
                  <a:schemeClr val="tx1">
                    <a:lumMod val="75000"/>
                    <a:lumOff val="25000"/>
                  </a:schemeClr>
                </a:solidFill>
              </a:rPr>
              <a:t>State Forest </a:t>
            </a:r>
            <a:r>
              <a:rPr lang="en-US" sz="3100" dirty="0" smtClean="0">
                <a:solidFill>
                  <a:schemeClr val="tx1">
                    <a:lumMod val="75000"/>
                    <a:lumOff val="25000"/>
                  </a:schemeClr>
                </a:solidFill>
              </a:rPr>
              <a:t>Service</a:t>
            </a:r>
          </a:p>
          <a:p>
            <a:pPr marL="457200" indent="-457200">
              <a:lnSpc>
                <a:spcPct val="100000"/>
              </a:lnSpc>
              <a:spcBef>
                <a:spcPts val="600"/>
              </a:spcBef>
              <a:buClr>
                <a:srgbClr val="2F3256"/>
              </a:buClr>
              <a:buFont typeface="Wingdings 3" panose="05040102010807070707" pitchFamily="18" charset="2"/>
              <a:buChar char="}"/>
            </a:pPr>
            <a:r>
              <a:rPr lang="en-US" sz="3100" dirty="0" err="1">
                <a:solidFill>
                  <a:schemeClr val="tx1">
                    <a:lumMod val="75000"/>
                    <a:lumOff val="25000"/>
                  </a:schemeClr>
                </a:solidFill>
              </a:rPr>
              <a:t>Tercio</a:t>
            </a:r>
            <a:r>
              <a:rPr lang="en-US" sz="3100" dirty="0">
                <a:solidFill>
                  <a:schemeClr val="tx1">
                    <a:lumMod val="75000"/>
                    <a:lumOff val="25000"/>
                  </a:schemeClr>
                </a:solidFill>
              </a:rPr>
              <a:t> and </a:t>
            </a:r>
            <a:r>
              <a:rPr lang="en-US" sz="3100" dirty="0" err="1">
                <a:solidFill>
                  <a:schemeClr val="tx1">
                    <a:lumMod val="75000"/>
                    <a:lumOff val="25000"/>
                  </a:schemeClr>
                </a:solidFill>
              </a:rPr>
              <a:t>Trinchera</a:t>
            </a:r>
            <a:r>
              <a:rPr lang="en-US" sz="3100" dirty="0">
                <a:solidFill>
                  <a:schemeClr val="tx1">
                    <a:lumMod val="75000"/>
                    <a:lumOff val="25000"/>
                  </a:schemeClr>
                </a:solidFill>
              </a:rPr>
              <a:t> Ranch</a:t>
            </a:r>
            <a:endParaRPr lang="en-US" sz="3100" dirty="0">
              <a:solidFill>
                <a:schemeClr val="tx1">
                  <a:lumMod val="75000"/>
                  <a:lumOff val="25000"/>
                </a:schemeClr>
              </a:solidFill>
            </a:endParaRPr>
          </a:p>
        </p:txBody>
      </p:sp>
      <p:sp>
        <p:nvSpPr>
          <p:cNvPr id="74" name="Subtitle"/>
          <p:cNvSpPr>
            <a:spLocks noGrp="1"/>
          </p:cNvSpPr>
          <p:nvPr>
            <p:ph type="body" sz="quarter" idx="13"/>
          </p:nvPr>
        </p:nvSpPr>
        <p:spPr>
          <a:xfrm>
            <a:off x="914400" y="419100"/>
            <a:ext cx="17221200" cy="2578705"/>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lgn="l"/>
            <a:r>
              <a:rPr lang="en-US" dirty="0">
                <a:solidFill>
                  <a:srgbClr val="3E4268"/>
                </a:solidFill>
              </a:rPr>
              <a:t>Using NASA Earth Observations to Quantify Tree Mortality and Burn Severity to Inform Management on Ranches and Open Lands</a:t>
            </a:r>
          </a:p>
        </p:txBody>
      </p:sp>
      <p:sp>
        <p:nvSpPr>
          <p:cNvPr id="19" name="TextBox 18"/>
          <p:cNvSpPr txBox="1"/>
          <p:nvPr/>
        </p:nvSpPr>
        <p:spPr>
          <a:xfrm>
            <a:off x="13665291" y="15449479"/>
            <a:ext cx="8229600" cy="769441"/>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Earth Observations</a:t>
            </a:r>
          </a:p>
        </p:txBody>
      </p:sp>
      <p:grpSp>
        <p:nvGrpSpPr>
          <p:cNvPr id="72" name="Group 71">
            <a:extLst>
              <a:ext uri="{FF2B5EF4-FFF2-40B4-BE49-F238E27FC236}">
                <a16:creationId xmlns:a16="http://schemas.microsoft.com/office/drawing/2014/main" id="{7BE8AB3A-B0B9-4214-BC5D-CBB25C4E95B9}"/>
              </a:ext>
            </a:extLst>
          </p:cNvPr>
          <p:cNvGrpSpPr/>
          <p:nvPr/>
        </p:nvGrpSpPr>
        <p:grpSpPr>
          <a:xfrm>
            <a:off x="13681464" y="16417868"/>
            <a:ext cx="2464393" cy="1934031"/>
            <a:chOff x="13476845" y="16100337"/>
            <a:chExt cx="2464393" cy="1934031"/>
          </a:xfrm>
        </p:grpSpPr>
        <p:pic>
          <p:nvPicPr>
            <p:cNvPr id="29" name="Picture 28">
              <a:extLst>
                <a:ext uri="{FF2B5EF4-FFF2-40B4-BE49-F238E27FC236}">
                  <a16:creationId xmlns:a16="http://schemas.microsoft.com/office/drawing/2014/main" id="{2D6FD3DA-F222-4CF8-A236-CF9CA29CCA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5066" y="16100337"/>
              <a:ext cx="1607951" cy="1314176"/>
            </a:xfrm>
            <a:prstGeom prst="rect">
              <a:avLst/>
            </a:prstGeom>
          </p:spPr>
        </p:pic>
        <p:sp>
          <p:nvSpPr>
            <p:cNvPr id="31" name="TextBox 30">
              <a:extLst>
                <a:ext uri="{FF2B5EF4-FFF2-40B4-BE49-F238E27FC236}">
                  <a16:creationId xmlns:a16="http://schemas.microsoft.com/office/drawing/2014/main" id="{B1EEC221-BB5B-414D-864C-37E1B40994E3}"/>
                </a:ext>
              </a:extLst>
            </p:cNvPr>
            <p:cNvSpPr txBox="1"/>
            <p:nvPr/>
          </p:nvSpPr>
          <p:spPr>
            <a:xfrm>
              <a:off x="13476845" y="17572703"/>
              <a:ext cx="2464393" cy="461665"/>
            </a:xfrm>
            <a:prstGeom prst="rect">
              <a:avLst/>
            </a:prstGeom>
          </p:spPr>
          <p:txBody>
            <a:bodyPr wrap="square" numCol="1" spcCol="640080" rtlCol="0">
              <a:spAutoFit/>
            </a:bodyPr>
            <a:lstStyle/>
            <a:p>
              <a:r>
                <a:rPr lang="en-US" sz="2400" b="1" dirty="0">
                  <a:solidFill>
                    <a:schemeClr val="tx1">
                      <a:lumMod val="75000"/>
                      <a:lumOff val="25000"/>
                    </a:schemeClr>
                  </a:solidFill>
                </a:rPr>
                <a:t>Landsat 8 OLI</a:t>
              </a:r>
              <a:endParaRPr lang="en-US" sz="2400" dirty="0">
                <a:solidFill>
                  <a:schemeClr val="tx1">
                    <a:lumMod val="75000"/>
                    <a:lumOff val="25000"/>
                  </a:schemeClr>
                </a:solidFill>
              </a:endParaRPr>
            </a:p>
          </p:txBody>
        </p:sp>
      </p:grpSp>
      <p:grpSp>
        <p:nvGrpSpPr>
          <p:cNvPr id="73" name="Group 72">
            <a:extLst>
              <a:ext uri="{FF2B5EF4-FFF2-40B4-BE49-F238E27FC236}">
                <a16:creationId xmlns:a16="http://schemas.microsoft.com/office/drawing/2014/main" id="{DA0C3482-1087-49C5-ABA1-65B6CE76B061}"/>
              </a:ext>
            </a:extLst>
          </p:cNvPr>
          <p:cNvGrpSpPr/>
          <p:nvPr/>
        </p:nvGrpSpPr>
        <p:grpSpPr>
          <a:xfrm>
            <a:off x="17253843" y="16256882"/>
            <a:ext cx="1480713" cy="2095017"/>
            <a:chOff x="16461340" y="14970633"/>
            <a:chExt cx="1480713" cy="2095017"/>
          </a:xfrm>
        </p:grpSpPr>
        <p:pic>
          <p:nvPicPr>
            <p:cNvPr id="63" name="Picture 62">
              <a:extLst>
                <a:ext uri="{FF2B5EF4-FFF2-40B4-BE49-F238E27FC236}">
                  <a16:creationId xmlns:a16="http://schemas.microsoft.com/office/drawing/2014/main" id="{6B773233-A2B7-4788-91CF-B0451F189E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1340" y="14970633"/>
              <a:ext cx="1480713" cy="1636148"/>
            </a:xfrm>
            <a:prstGeom prst="rect">
              <a:avLst/>
            </a:prstGeom>
          </p:spPr>
        </p:pic>
        <p:sp>
          <p:nvSpPr>
            <p:cNvPr id="64" name="TextBox 63">
              <a:extLst>
                <a:ext uri="{FF2B5EF4-FFF2-40B4-BE49-F238E27FC236}">
                  <a16:creationId xmlns:a16="http://schemas.microsoft.com/office/drawing/2014/main" id="{181FE999-5EF3-4873-98A0-35B3CB5FC38D}"/>
                </a:ext>
              </a:extLst>
            </p:cNvPr>
            <p:cNvSpPr txBox="1"/>
            <p:nvPr/>
          </p:nvSpPr>
          <p:spPr>
            <a:xfrm>
              <a:off x="16607033" y="16603985"/>
              <a:ext cx="1189326" cy="461665"/>
            </a:xfrm>
            <a:prstGeom prst="rect">
              <a:avLst/>
            </a:prstGeom>
          </p:spPr>
          <p:txBody>
            <a:bodyPr wrap="square" numCol="1" spcCol="640080" rtlCol="0">
              <a:spAutoFit/>
            </a:bodyPr>
            <a:lstStyle/>
            <a:p>
              <a:r>
                <a:rPr lang="en-US" sz="2400" b="1" dirty="0">
                  <a:solidFill>
                    <a:schemeClr val="tx1">
                      <a:lumMod val="75000"/>
                      <a:lumOff val="25000"/>
                    </a:schemeClr>
                  </a:solidFill>
                </a:rPr>
                <a:t>SRTM</a:t>
              </a:r>
              <a:endParaRPr lang="en-US" sz="2400" dirty="0">
                <a:solidFill>
                  <a:schemeClr val="tx1">
                    <a:lumMod val="75000"/>
                    <a:lumOff val="25000"/>
                  </a:schemeClr>
                </a:solidFill>
              </a:endParaRPr>
            </a:p>
          </p:txBody>
        </p:sp>
      </p:grpSp>
      <p:grpSp>
        <p:nvGrpSpPr>
          <p:cNvPr id="76" name="Group 75">
            <a:extLst>
              <a:ext uri="{FF2B5EF4-FFF2-40B4-BE49-F238E27FC236}">
                <a16:creationId xmlns:a16="http://schemas.microsoft.com/office/drawing/2014/main" id="{379DF041-1568-43DE-8737-185061F405D1}"/>
              </a:ext>
            </a:extLst>
          </p:cNvPr>
          <p:cNvGrpSpPr/>
          <p:nvPr/>
        </p:nvGrpSpPr>
        <p:grpSpPr>
          <a:xfrm>
            <a:off x="23952085" y="16231946"/>
            <a:ext cx="2538629" cy="2119953"/>
            <a:chOff x="22952672" y="16530166"/>
            <a:chExt cx="2538629" cy="2119953"/>
          </a:xfrm>
        </p:grpSpPr>
        <p:pic>
          <p:nvPicPr>
            <p:cNvPr id="66" name="Picture 65">
              <a:extLst>
                <a:ext uri="{FF2B5EF4-FFF2-40B4-BE49-F238E27FC236}">
                  <a16:creationId xmlns:a16="http://schemas.microsoft.com/office/drawing/2014/main" id="{61C8BD02-ED85-4B61-81FD-AF10274C54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49413" y="16530166"/>
              <a:ext cx="1745147" cy="1686021"/>
            </a:xfrm>
            <a:prstGeom prst="rect">
              <a:avLst/>
            </a:prstGeom>
          </p:spPr>
        </p:pic>
        <p:sp>
          <p:nvSpPr>
            <p:cNvPr id="67" name="TextBox 66">
              <a:extLst>
                <a:ext uri="{FF2B5EF4-FFF2-40B4-BE49-F238E27FC236}">
                  <a16:creationId xmlns:a16="http://schemas.microsoft.com/office/drawing/2014/main" id="{A044326D-D1A4-45A4-92A1-88ADFFC2A7A3}"/>
                </a:ext>
              </a:extLst>
            </p:cNvPr>
            <p:cNvSpPr txBox="1"/>
            <p:nvPr/>
          </p:nvSpPr>
          <p:spPr>
            <a:xfrm>
              <a:off x="22952672" y="18188454"/>
              <a:ext cx="2538629" cy="461665"/>
            </a:xfrm>
            <a:prstGeom prst="rect">
              <a:avLst/>
            </a:prstGeom>
          </p:spPr>
          <p:txBody>
            <a:bodyPr wrap="square" numCol="1" spcCol="640080" rtlCol="0">
              <a:spAutoFit/>
            </a:bodyPr>
            <a:lstStyle/>
            <a:p>
              <a:r>
                <a:rPr lang="en-US" sz="2400" b="1" dirty="0">
                  <a:solidFill>
                    <a:schemeClr val="tx1">
                      <a:lumMod val="75000"/>
                      <a:lumOff val="25000"/>
                    </a:schemeClr>
                  </a:solidFill>
                </a:rPr>
                <a:t>Landsat 5 TM</a:t>
              </a:r>
              <a:endParaRPr lang="en-US" sz="2400" dirty="0">
                <a:solidFill>
                  <a:schemeClr val="tx1">
                    <a:lumMod val="75000"/>
                    <a:lumOff val="25000"/>
                  </a:schemeClr>
                </a:solidFill>
              </a:endParaRPr>
            </a:p>
          </p:txBody>
        </p:sp>
      </p:grpSp>
      <p:grpSp>
        <p:nvGrpSpPr>
          <p:cNvPr id="75" name="Group 74">
            <a:extLst>
              <a:ext uri="{FF2B5EF4-FFF2-40B4-BE49-F238E27FC236}">
                <a16:creationId xmlns:a16="http://schemas.microsoft.com/office/drawing/2014/main" id="{9281EDCD-1A25-43D3-B714-4A6F3768376B}"/>
              </a:ext>
            </a:extLst>
          </p:cNvPr>
          <p:cNvGrpSpPr/>
          <p:nvPr/>
        </p:nvGrpSpPr>
        <p:grpSpPr>
          <a:xfrm>
            <a:off x="19842542" y="16464640"/>
            <a:ext cx="3001556" cy="1887259"/>
            <a:chOff x="19753889" y="16422036"/>
            <a:chExt cx="3001556" cy="1887259"/>
          </a:xfrm>
        </p:grpSpPr>
        <p:pic>
          <p:nvPicPr>
            <p:cNvPr id="69" name="Picture 68">
              <a:extLst>
                <a:ext uri="{FF2B5EF4-FFF2-40B4-BE49-F238E27FC236}">
                  <a16:creationId xmlns:a16="http://schemas.microsoft.com/office/drawing/2014/main" id="{F7BEDCBB-3E2E-471F-8D86-A9DA908FA6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53889" y="16422036"/>
              <a:ext cx="3001556" cy="1220633"/>
            </a:xfrm>
            <a:prstGeom prst="rect">
              <a:avLst/>
            </a:prstGeom>
          </p:spPr>
        </p:pic>
        <p:sp>
          <p:nvSpPr>
            <p:cNvPr id="70" name="TextBox 69">
              <a:extLst>
                <a:ext uri="{FF2B5EF4-FFF2-40B4-BE49-F238E27FC236}">
                  <a16:creationId xmlns:a16="http://schemas.microsoft.com/office/drawing/2014/main" id="{8BB01DEB-FE70-43F7-B9F0-CA268CA0B719}"/>
                </a:ext>
              </a:extLst>
            </p:cNvPr>
            <p:cNvSpPr txBox="1"/>
            <p:nvPr/>
          </p:nvSpPr>
          <p:spPr>
            <a:xfrm>
              <a:off x="19852268" y="17847630"/>
              <a:ext cx="2804799" cy="461665"/>
            </a:xfrm>
            <a:prstGeom prst="rect">
              <a:avLst/>
            </a:prstGeom>
          </p:spPr>
          <p:txBody>
            <a:bodyPr wrap="square" numCol="1" spcCol="640080" rtlCol="0">
              <a:spAutoFit/>
            </a:bodyPr>
            <a:lstStyle/>
            <a:p>
              <a:r>
                <a:rPr lang="en-US" sz="2400" b="1" dirty="0">
                  <a:solidFill>
                    <a:schemeClr val="tx1">
                      <a:lumMod val="75000"/>
                      <a:lumOff val="25000"/>
                    </a:schemeClr>
                  </a:solidFill>
                </a:rPr>
                <a:t>Landsat 7 ETM+</a:t>
              </a:r>
            </a:p>
          </p:txBody>
        </p:sp>
      </p:grpSp>
      <p:sp>
        <p:nvSpPr>
          <p:cNvPr id="114" name="Rectangle 22">
            <a:extLst>
              <a:ext uri="{FF2B5EF4-FFF2-40B4-BE49-F238E27FC236}">
                <a16:creationId xmlns:a16="http://schemas.microsoft.com/office/drawing/2014/main" id="{66D7CA4B-39F9-417C-8D87-ECCF3545B98F}"/>
              </a:ext>
            </a:extLst>
          </p:cNvPr>
          <p:cNvSpPr>
            <a:spLocks noChangeArrowheads="1"/>
          </p:cNvSpPr>
          <p:nvPr/>
        </p:nvSpPr>
        <p:spPr bwMode="auto">
          <a:xfrm>
            <a:off x="7478922" y="3193041"/>
            <a:ext cx="2743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1" name="TextBox 90"/>
          <p:cNvSpPr txBox="1"/>
          <p:nvPr/>
        </p:nvSpPr>
        <p:spPr>
          <a:xfrm>
            <a:off x="13665291" y="29572621"/>
            <a:ext cx="4542503" cy="769441"/>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Team Members</a:t>
            </a:r>
          </a:p>
        </p:txBody>
      </p:sp>
      <p:sp>
        <p:nvSpPr>
          <p:cNvPr id="78" name="Google Shape;75;p4"/>
          <p:cNvSpPr txBox="1"/>
          <p:nvPr/>
        </p:nvSpPr>
        <p:spPr>
          <a:xfrm>
            <a:off x="16408400" y="34696400"/>
            <a:ext cx="10109200" cy="812801"/>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4000" dirty="0">
                <a:solidFill>
                  <a:schemeClr val="lt1"/>
                </a:solidFill>
                <a:latin typeface="Century Gothic"/>
                <a:ea typeface="Century Gothic"/>
                <a:cs typeface="Century Gothic"/>
                <a:sym typeface="Century Gothic"/>
              </a:rPr>
              <a:t>Colorado </a:t>
            </a:r>
            <a:r>
              <a:rPr lang="en-US" sz="4000" dirty="0" smtClean="0">
                <a:solidFill>
                  <a:schemeClr val="lt1"/>
                </a:solidFill>
                <a:latin typeface="Century Gothic"/>
                <a:ea typeface="Century Gothic"/>
                <a:cs typeface="Century Gothic"/>
                <a:sym typeface="Century Gothic"/>
              </a:rPr>
              <a:t>– Fort </a:t>
            </a:r>
            <a:r>
              <a:rPr lang="en-US" sz="4000" dirty="0">
                <a:solidFill>
                  <a:schemeClr val="lt1"/>
                </a:solidFill>
                <a:latin typeface="Century Gothic"/>
                <a:ea typeface="Century Gothic"/>
                <a:cs typeface="Century Gothic"/>
                <a:sym typeface="Century Gothic"/>
              </a:rPr>
              <a:t>Collins| Fall 2018</a:t>
            </a:r>
            <a:endParaRPr sz="4000" dirty="0">
              <a:solidFill>
                <a:schemeClr val="lt1"/>
              </a:solidFill>
              <a:latin typeface="Century Gothic"/>
              <a:ea typeface="Century Gothic"/>
              <a:cs typeface="Century Gothic"/>
              <a:sym typeface="Century Gothic"/>
            </a:endParaRPr>
          </a:p>
        </p:txBody>
      </p:sp>
      <p:sp>
        <p:nvSpPr>
          <p:cNvPr id="83" name="Google Shape;76;p4"/>
          <p:cNvSpPr txBox="1"/>
          <p:nvPr/>
        </p:nvSpPr>
        <p:spPr>
          <a:xfrm>
            <a:off x="3522133" y="34696400"/>
            <a:ext cx="11354452" cy="79586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dirty="0">
                <a:solidFill>
                  <a:schemeClr val="lt1"/>
                </a:solidFill>
                <a:latin typeface="Century Gothic"/>
                <a:ea typeface="Century Gothic"/>
                <a:cs typeface="Century Gothic"/>
                <a:sym typeface="Century Gothic"/>
              </a:rPr>
              <a:t>Colorado &amp; New Mexico Disasters</a:t>
            </a:r>
            <a:endParaRPr sz="4000" dirty="0">
              <a:solidFill>
                <a:schemeClr val="lt1"/>
              </a:solidFill>
              <a:latin typeface="Century Gothic"/>
              <a:ea typeface="Century Gothic"/>
              <a:cs typeface="Century Gothic"/>
              <a:sym typeface="Century Gothic"/>
            </a:endParaRPr>
          </a:p>
        </p:txBody>
      </p:sp>
      <p:sp>
        <p:nvSpPr>
          <p:cNvPr id="7" name="Freeform 6"/>
          <p:cNvSpPr/>
          <p:nvPr/>
        </p:nvSpPr>
        <p:spPr>
          <a:xfrm>
            <a:off x="6912616" y="15586367"/>
            <a:ext cx="2303545" cy="331931"/>
          </a:xfrm>
          <a:custGeom>
            <a:avLst/>
            <a:gdLst/>
            <a:ahLst/>
            <a:cxnLst/>
            <a:rect l="0" t="0" r="0" b="0"/>
            <a:pathLst>
              <a:path>
                <a:moveTo>
                  <a:pt x="2351449" y="0"/>
                </a:moveTo>
                <a:lnTo>
                  <a:pt x="0" y="0"/>
                </a:lnTo>
                <a:lnTo>
                  <a:pt x="0" y="364383"/>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2" name="Freeform 11"/>
          <p:cNvSpPr/>
          <p:nvPr/>
        </p:nvSpPr>
        <p:spPr>
          <a:xfrm>
            <a:off x="6913394" y="15221412"/>
            <a:ext cx="2346014" cy="364605"/>
          </a:xfrm>
          <a:custGeom>
            <a:avLst/>
            <a:gdLst/>
            <a:ahLst/>
            <a:cxnLst/>
            <a:rect l="0" t="0" r="0" b="0"/>
            <a:pathLst>
              <a:path>
                <a:moveTo>
                  <a:pt x="2346014" y="364605"/>
                </a:moveTo>
                <a:lnTo>
                  <a:pt x="0" y="364605"/>
                </a:lnTo>
                <a:lnTo>
                  <a:pt x="0" y="0"/>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25" name="Freeform 24"/>
          <p:cNvSpPr/>
          <p:nvPr/>
        </p:nvSpPr>
        <p:spPr>
          <a:xfrm>
            <a:off x="4419942" y="14871542"/>
            <a:ext cx="5181334" cy="711954"/>
          </a:xfrm>
          <a:custGeom>
            <a:avLst/>
            <a:gdLst/>
            <a:ahLst/>
            <a:cxnLst/>
            <a:rect l="0" t="0" r="0" b="0"/>
            <a:pathLst>
              <a:path>
                <a:moveTo>
                  <a:pt x="4899822" y="711954"/>
                </a:moveTo>
                <a:lnTo>
                  <a:pt x="416491" y="711954"/>
                </a:lnTo>
                <a:lnTo>
                  <a:pt x="416491" y="0"/>
                </a:lnTo>
                <a:lnTo>
                  <a:pt x="0" y="0"/>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47" name="Freeform 46"/>
          <p:cNvSpPr/>
          <p:nvPr/>
        </p:nvSpPr>
        <p:spPr>
          <a:xfrm>
            <a:off x="4419942" y="15581038"/>
            <a:ext cx="5181334" cy="694227"/>
          </a:xfrm>
          <a:custGeom>
            <a:avLst/>
            <a:gdLst/>
            <a:ahLst/>
            <a:cxnLst/>
            <a:rect l="0" t="0" r="0" b="0"/>
            <a:pathLst>
              <a:path>
                <a:moveTo>
                  <a:pt x="4899822" y="0"/>
                </a:moveTo>
                <a:lnTo>
                  <a:pt x="416491" y="0"/>
                </a:lnTo>
                <a:lnTo>
                  <a:pt x="416491" y="694227"/>
                </a:lnTo>
                <a:lnTo>
                  <a:pt x="0" y="694227"/>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pic>
        <p:nvPicPr>
          <p:cNvPr id="20" name="Picture 19"/>
          <p:cNvPicPr>
            <a:picLocks noChangeAspect="1"/>
          </p:cNvPicPr>
          <p:nvPr/>
        </p:nvPicPr>
        <p:blipFill rotWithShape="1">
          <a:blip r:embed="rId6"/>
          <a:srcRect l="-746" t="16541"/>
          <a:stretch/>
        </p:blipFill>
        <p:spPr>
          <a:xfrm>
            <a:off x="19401307" y="7982061"/>
            <a:ext cx="7438639" cy="8347245"/>
          </a:xfrm>
          <a:prstGeom prst="rect">
            <a:avLst/>
          </a:prstGeom>
        </p:spPr>
      </p:pic>
      <p:grpSp>
        <p:nvGrpSpPr>
          <p:cNvPr id="55" name="Group 54"/>
          <p:cNvGrpSpPr/>
          <p:nvPr/>
        </p:nvGrpSpPr>
        <p:grpSpPr>
          <a:xfrm>
            <a:off x="17769727" y="13780068"/>
            <a:ext cx="3620482" cy="1338240"/>
            <a:chOff x="17769727" y="13780068"/>
            <a:chExt cx="3289525" cy="1338240"/>
          </a:xfrm>
        </p:grpSpPr>
        <p:pic>
          <p:nvPicPr>
            <p:cNvPr id="24" name="Picture 23"/>
            <p:cNvPicPr>
              <a:picLocks noChangeAspect="1"/>
            </p:cNvPicPr>
            <p:nvPr/>
          </p:nvPicPr>
          <p:blipFill>
            <a:blip r:embed="rId7"/>
            <a:stretch>
              <a:fillRect/>
            </a:stretch>
          </p:blipFill>
          <p:spPr>
            <a:xfrm>
              <a:off x="17769727" y="13780068"/>
              <a:ext cx="3289525" cy="1338240"/>
            </a:xfrm>
            <a:prstGeom prst="rect">
              <a:avLst/>
            </a:prstGeom>
          </p:spPr>
        </p:pic>
        <p:sp>
          <p:nvSpPr>
            <p:cNvPr id="53" name="Rectangle 52"/>
            <p:cNvSpPr/>
            <p:nvPr/>
          </p:nvSpPr>
          <p:spPr>
            <a:xfrm>
              <a:off x="18456862" y="13965157"/>
              <a:ext cx="2366149" cy="902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p:cNvSpPr txBox="1"/>
          <p:nvPr/>
        </p:nvSpPr>
        <p:spPr>
          <a:xfrm>
            <a:off x="18470118" y="13875801"/>
            <a:ext cx="2523248" cy="338554"/>
          </a:xfrm>
          <a:prstGeom prst="rect">
            <a:avLst/>
          </a:prstGeom>
        </p:spPr>
        <p:txBody>
          <a:bodyPr wrap="square" numCol="1" spcCol="640080" rtlCol="0">
            <a:spAutoFit/>
          </a:bodyPr>
          <a:lstStyle/>
          <a:p>
            <a:r>
              <a:rPr lang="en-US" sz="1600" dirty="0">
                <a:solidFill>
                  <a:schemeClr val="tx1">
                    <a:lumMod val="75000"/>
                    <a:lumOff val="25000"/>
                  </a:schemeClr>
                </a:solidFill>
              </a:rPr>
              <a:t>Spring Creek Fire </a:t>
            </a:r>
            <a:r>
              <a:rPr lang="en-US" sz="1600" dirty="0" smtClean="0">
                <a:solidFill>
                  <a:schemeClr val="tx1">
                    <a:lumMod val="75000"/>
                    <a:lumOff val="25000"/>
                  </a:schemeClr>
                </a:solidFill>
              </a:rPr>
              <a:t>Perimeter</a:t>
            </a:r>
            <a:endParaRPr lang="en-US" sz="1600" dirty="0">
              <a:solidFill>
                <a:schemeClr val="tx1">
                  <a:lumMod val="75000"/>
                  <a:lumOff val="25000"/>
                </a:schemeClr>
              </a:solidFill>
            </a:endParaRPr>
          </a:p>
        </p:txBody>
      </p:sp>
      <p:sp>
        <p:nvSpPr>
          <p:cNvPr id="110" name="TextBox 109"/>
          <p:cNvSpPr txBox="1"/>
          <p:nvPr/>
        </p:nvSpPr>
        <p:spPr>
          <a:xfrm>
            <a:off x="18470118" y="14183187"/>
            <a:ext cx="2533852" cy="338554"/>
          </a:xfrm>
          <a:prstGeom prst="rect">
            <a:avLst/>
          </a:prstGeom>
        </p:spPr>
        <p:txBody>
          <a:bodyPr wrap="square" numCol="1" spcCol="640080" rtlCol="0">
            <a:spAutoFit/>
          </a:bodyPr>
          <a:lstStyle/>
          <a:p>
            <a:r>
              <a:rPr lang="en-US" sz="1600" dirty="0">
                <a:solidFill>
                  <a:schemeClr val="tx1">
                    <a:lumMod val="75000"/>
                    <a:lumOff val="25000"/>
                  </a:schemeClr>
                </a:solidFill>
              </a:rPr>
              <a:t>Study Area </a:t>
            </a:r>
            <a:r>
              <a:rPr lang="en-US" sz="1600" dirty="0" smtClean="0">
                <a:solidFill>
                  <a:schemeClr val="tx1">
                    <a:lumMod val="75000"/>
                    <a:lumOff val="25000"/>
                  </a:schemeClr>
                </a:solidFill>
              </a:rPr>
              <a:t>(~7 million </a:t>
            </a:r>
            <a:r>
              <a:rPr lang="en-US" sz="1600" dirty="0">
                <a:solidFill>
                  <a:schemeClr val="tx1">
                    <a:lumMod val="75000"/>
                    <a:lumOff val="25000"/>
                  </a:schemeClr>
                </a:solidFill>
              </a:rPr>
              <a:t>acres)</a:t>
            </a:r>
          </a:p>
        </p:txBody>
      </p:sp>
      <p:sp>
        <p:nvSpPr>
          <p:cNvPr id="111" name="TextBox 110"/>
          <p:cNvSpPr txBox="1"/>
          <p:nvPr/>
        </p:nvSpPr>
        <p:spPr>
          <a:xfrm>
            <a:off x="18470118" y="14527675"/>
            <a:ext cx="2920091" cy="338554"/>
          </a:xfrm>
          <a:prstGeom prst="rect">
            <a:avLst/>
          </a:prstGeom>
        </p:spPr>
        <p:txBody>
          <a:bodyPr wrap="square" numCol="1" spcCol="640080" rtlCol="0">
            <a:spAutoFit/>
          </a:bodyPr>
          <a:lstStyle/>
          <a:p>
            <a:r>
              <a:rPr lang="en-US" sz="1600" dirty="0" smtClean="0">
                <a:solidFill>
                  <a:schemeClr val="tx1">
                    <a:lumMod val="75000"/>
                    <a:lumOff val="25000"/>
                  </a:schemeClr>
                </a:solidFill>
              </a:rPr>
              <a:t>Host forest types for budworm</a:t>
            </a:r>
            <a:endParaRPr lang="en-US" sz="1600" dirty="0">
              <a:solidFill>
                <a:schemeClr val="tx1">
                  <a:lumMod val="75000"/>
                  <a:lumOff val="25000"/>
                </a:schemeClr>
              </a:solidFill>
            </a:endParaRPr>
          </a:p>
        </p:txBody>
      </p:sp>
      <p:grpSp>
        <p:nvGrpSpPr>
          <p:cNvPr id="28" name="Group 27">
            <a:extLst>
              <a:ext uri="{FF2B5EF4-FFF2-40B4-BE49-F238E27FC236}">
                <a16:creationId xmlns:a16="http://schemas.microsoft.com/office/drawing/2014/main" id="{8F3CD771-B9AC-46C8-8DBE-77DC0E5388C3}"/>
              </a:ext>
            </a:extLst>
          </p:cNvPr>
          <p:cNvGrpSpPr/>
          <p:nvPr/>
        </p:nvGrpSpPr>
        <p:grpSpPr>
          <a:xfrm>
            <a:off x="13454277" y="30407646"/>
            <a:ext cx="13037429" cy="3163071"/>
            <a:chOff x="13689114" y="30451923"/>
            <a:chExt cx="13037429" cy="3163071"/>
          </a:xfrm>
        </p:grpSpPr>
        <p:grpSp>
          <p:nvGrpSpPr>
            <p:cNvPr id="10" name="Group 9">
              <a:extLst>
                <a:ext uri="{FF2B5EF4-FFF2-40B4-BE49-F238E27FC236}">
                  <a16:creationId xmlns:a16="http://schemas.microsoft.com/office/drawing/2014/main" id="{FF4973AC-FD17-4FAA-8B3A-35B0E415D013}"/>
                </a:ext>
              </a:extLst>
            </p:cNvPr>
            <p:cNvGrpSpPr/>
            <p:nvPr/>
          </p:nvGrpSpPr>
          <p:grpSpPr>
            <a:xfrm>
              <a:off x="16254666" y="30451923"/>
              <a:ext cx="2779776" cy="3162771"/>
              <a:chOff x="16171875" y="30451923"/>
              <a:chExt cx="2779776" cy="3162771"/>
            </a:xfrm>
          </p:grpSpPr>
          <p:pic>
            <p:nvPicPr>
              <p:cNvPr id="115" name="Picture 114">
                <a:extLst>
                  <a:ext uri="{FF2B5EF4-FFF2-40B4-BE49-F238E27FC236}">
                    <a16:creationId xmlns:a16="http://schemas.microsoft.com/office/drawing/2014/main" id="{60BE671D-6849-46B4-A103-99142DCD85A3}"/>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6533061" y="30451923"/>
                <a:ext cx="2057404" cy="2093976"/>
              </a:xfrm>
              <a:prstGeom prst="rect">
                <a:avLst/>
              </a:prstGeom>
              <a:noFill/>
            </p:spPr>
          </p:pic>
          <p:sp>
            <p:nvSpPr>
              <p:cNvPr id="118" name="Text Placeholder 16">
                <a:extLst>
                  <a:ext uri="{FF2B5EF4-FFF2-40B4-BE49-F238E27FC236}">
                    <a16:creationId xmlns:a16="http://schemas.microsoft.com/office/drawing/2014/main" id="{717D3A2C-D578-42E9-96A1-044E0F022DDA}"/>
                  </a:ext>
                </a:extLst>
              </p:cNvPr>
              <p:cNvSpPr txBox="1">
                <a:spLocks/>
              </p:cNvSpPr>
              <p:nvPr/>
            </p:nvSpPr>
            <p:spPr>
              <a:xfrm>
                <a:off x="16171875" y="32700294"/>
                <a:ext cx="2779776" cy="914400"/>
              </a:xfrm>
              <a:prstGeom prst="rect">
                <a:avLst/>
              </a:prstGeom>
              <a:noFill/>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rPr>
                  <a:t>Kristin Davis</a:t>
                </a:r>
              </a:p>
            </p:txBody>
          </p:sp>
          <p:pic>
            <p:nvPicPr>
              <p:cNvPr id="125" name="Picture 124">
                <a:extLst>
                  <a:ext uri="{FF2B5EF4-FFF2-40B4-BE49-F238E27FC236}">
                    <a16:creationId xmlns:a16="http://schemas.microsoft.com/office/drawing/2014/main" id="{D57AD7E0-FFD6-4182-986E-452B162ECA49}"/>
                  </a:ext>
                </a:extLst>
              </p:cNvPr>
              <p:cNvPicPr>
                <a:picLocks/>
              </p:cNvPicPr>
              <p:nvPr/>
            </p:nvPicPr>
            <p:blipFill rotWithShape="1">
              <a:blip r:embed="rId9" cstate="print">
                <a:extLst>
                  <a:ext uri="{28A0092B-C50C-407E-A947-70E740481C1C}">
                    <a14:useLocalDpi xmlns:a14="http://schemas.microsoft.com/office/drawing/2010/main" val="0"/>
                  </a:ext>
                </a:extLst>
              </a:blip>
              <a:srcRect l="26907" t="7584" r="11888" b="12514"/>
              <a:stretch/>
            </p:blipFill>
            <p:spPr>
              <a:xfrm rot="5400000">
                <a:off x="16738803" y="30675951"/>
                <a:ext cx="1645920" cy="1645920"/>
              </a:xfrm>
              <a:prstGeom prst="ellipse">
                <a:avLst/>
              </a:prstGeom>
              <a:solidFill>
                <a:schemeClr val="accent1"/>
              </a:solidFill>
            </p:spPr>
          </p:pic>
        </p:grpSp>
        <p:grpSp>
          <p:nvGrpSpPr>
            <p:cNvPr id="14" name="Group 13">
              <a:extLst>
                <a:ext uri="{FF2B5EF4-FFF2-40B4-BE49-F238E27FC236}">
                  <a16:creationId xmlns:a16="http://schemas.microsoft.com/office/drawing/2014/main" id="{33DA630E-8E01-44E6-BD08-CB5DDC0D677E}"/>
                </a:ext>
              </a:extLst>
            </p:cNvPr>
            <p:cNvGrpSpPr/>
            <p:nvPr/>
          </p:nvGrpSpPr>
          <p:grpSpPr>
            <a:xfrm>
              <a:off x="18820218" y="30451923"/>
              <a:ext cx="2779776" cy="3162771"/>
              <a:chOff x="18639334" y="30451923"/>
              <a:chExt cx="2779776" cy="3162771"/>
            </a:xfrm>
          </p:grpSpPr>
          <p:sp>
            <p:nvSpPr>
              <p:cNvPr id="119" name="Text Placeholder 16">
                <a:extLst>
                  <a:ext uri="{FF2B5EF4-FFF2-40B4-BE49-F238E27FC236}">
                    <a16:creationId xmlns:a16="http://schemas.microsoft.com/office/drawing/2014/main" id="{77ACA7DD-5626-478F-8548-32B70BF758F2}"/>
                  </a:ext>
                </a:extLst>
              </p:cNvPr>
              <p:cNvSpPr txBox="1">
                <a:spLocks/>
              </p:cNvSpPr>
              <p:nvPr/>
            </p:nvSpPr>
            <p:spPr>
              <a:xfrm>
                <a:off x="18639334" y="32700294"/>
                <a:ext cx="2779776" cy="914400"/>
              </a:xfrm>
              <a:prstGeom prst="rect">
                <a:avLst/>
              </a:prstGeom>
              <a:noFill/>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rPr>
                  <a:t>Kristen Dennis</a:t>
                </a:r>
              </a:p>
            </p:txBody>
          </p:sp>
          <p:pic>
            <p:nvPicPr>
              <p:cNvPr id="121" name="Picture 120">
                <a:extLst>
                  <a:ext uri="{FF2B5EF4-FFF2-40B4-BE49-F238E27FC236}">
                    <a16:creationId xmlns:a16="http://schemas.microsoft.com/office/drawing/2014/main" id="{58C7BC67-61CE-4EC9-B394-D7DD5ACFDBFC}"/>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9000520" y="30451923"/>
                <a:ext cx="2057404" cy="2093976"/>
              </a:xfrm>
              <a:prstGeom prst="rect">
                <a:avLst/>
              </a:prstGeom>
              <a:noFill/>
            </p:spPr>
          </p:pic>
          <p:pic>
            <p:nvPicPr>
              <p:cNvPr id="126" name="Picture 125">
                <a:extLst>
                  <a:ext uri="{FF2B5EF4-FFF2-40B4-BE49-F238E27FC236}">
                    <a16:creationId xmlns:a16="http://schemas.microsoft.com/office/drawing/2014/main" id="{B922A42A-763E-48B8-9AEA-D04201D1DFD2}"/>
                  </a:ext>
                </a:extLst>
              </p:cNvPr>
              <p:cNvPicPr>
                <a:picLocks/>
              </p:cNvPicPr>
              <p:nvPr/>
            </p:nvPicPr>
            <p:blipFill rotWithShape="1">
              <a:blip r:embed="rId10" cstate="print">
                <a:extLst>
                  <a:ext uri="{28A0092B-C50C-407E-A947-70E740481C1C}">
                    <a14:useLocalDpi xmlns:a14="http://schemas.microsoft.com/office/drawing/2010/main" val="0"/>
                  </a:ext>
                </a:extLst>
              </a:blip>
              <a:srcRect l="21472" t="12352" r="19512" b="12122"/>
              <a:stretch/>
            </p:blipFill>
            <p:spPr>
              <a:xfrm rot="5400000">
                <a:off x="19206262" y="30675951"/>
                <a:ext cx="1645920" cy="1645920"/>
              </a:xfrm>
              <a:prstGeom prst="ellipse">
                <a:avLst/>
              </a:prstGeom>
              <a:solidFill>
                <a:schemeClr val="accent1"/>
              </a:solidFill>
            </p:spPr>
          </p:pic>
        </p:grpSp>
        <p:grpSp>
          <p:nvGrpSpPr>
            <p:cNvPr id="23" name="Group 22">
              <a:extLst>
                <a:ext uri="{FF2B5EF4-FFF2-40B4-BE49-F238E27FC236}">
                  <a16:creationId xmlns:a16="http://schemas.microsoft.com/office/drawing/2014/main" id="{574C391C-AC7F-4DB9-A911-222FACFA8C90}"/>
                </a:ext>
              </a:extLst>
            </p:cNvPr>
            <p:cNvGrpSpPr/>
            <p:nvPr/>
          </p:nvGrpSpPr>
          <p:grpSpPr>
            <a:xfrm>
              <a:off x="21385770" y="30451923"/>
              <a:ext cx="2775223" cy="3162771"/>
              <a:chOff x="21248290" y="30451923"/>
              <a:chExt cx="2775223" cy="3162771"/>
            </a:xfrm>
          </p:grpSpPr>
          <p:sp>
            <p:nvSpPr>
              <p:cNvPr id="120" name="Text Placeholder 16">
                <a:extLst>
                  <a:ext uri="{FF2B5EF4-FFF2-40B4-BE49-F238E27FC236}">
                    <a16:creationId xmlns:a16="http://schemas.microsoft.com/office/drawing/2014/main" id="{AA1F95C9-C3B8-4C15-B327-E8E7A831B5EC}"/>
                  </a:ext>
                </a:extLst>
              </p:cNvPr>
              <p:cNvSpPr txBox="1">
                <a:spLocks/>
              </p:cNvSpPr>
              <p:nvPr/>
            </p:nvSpPr>
            <p:spPr>
              <a:xfrm>
                <a:off x="21248290" y="32700294"/>
                <a:ext cx="2775223" cy="914400"/>
              </a:xfrm>
              <a:prstGeom prst="rect">
                <a:avLst/>
              </a:prstGeom>
              <a:noFill/>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rPr>
                  <a:t>Leorah McGinnis</a:t>
                </a:r>
              </a:p>
            </p:txBody>
          </p:sp>
          <p:pic>
            <p:nvPicPr>
              <p:cNvPr id="123" name="Picture 122">
                <a:extLst>
                  <a:ext uri="{FF2B5EF4-FFF2-40B4-BE49-F238E27FC236}">
                    <a16:creationId xmlns:a16="http://schemas.microsoft.com/office/drawing/2014/main" id="{25C8A0EE-83AF-4ECB-BD2B-64255B782738}"/>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21607199" y="30451923"/>
                <a:ext cx="2057404" cy="2093976"/>
              </a:xfrm>
              <a:prstGeom prst="rect">
                <a:avLst/>
              </a:prstGeom>
              <a:noFill/>
            </p:spPr>
          </p:pic>
          <p:pic>
            <p:nvPicPr>
              <p:cNvPr id="127" name="Picture 126">
                <a:extLst>
                  <a:ext uri="{FF2B5EF4-FFF2-40B4-BE49-F238E27FC236}">
                    <a16:creationId xmlns:a16="http://schemas.microsoft.com/office/drawing/2014/main" id="{B02E6DDF-19EE-4E7C-B145-CDB41EFD9568}"/>
                  </a:ext>
                </a:extLst>
              </p:cNvPr>
              <p:cNvPicPr>
                <a:picLocks/>
              </p:cNvPicPr>
              <p:nvPr/>
            </p:nvPicPr>
            <p:blipFill rotWithShape="1">
              <a:blip r:embed="rId11" cstate="print">
                <a:extLst>
                  <a:ext uri="{28A0092B-C50C-407E-A947-70E740481C1C}">
                    <a14:useLocalDpi xmlns:a14="http://schemas.microsoft.com/office/drawing/2010/main" val="0"/>
                  </a:ext>
                </a:extLst>
              </a:blip>
              <a:srcRect l="19481" t="5310" r="12155" b="6120"/>
              <a:stretch/>
            </p:blipFill>
            <p:spPr>
              <a:xfrm rot="5400000">
                <a:off x="21812941" y="30675951"/>
                <a:ext cx="1645920" cy="1645920"/>
              </a:xfrm>
              <a:prstGeom prst="ellipse">
                <a:avLst/>
              </a:prstGeom>
              <a:solidFill>
                <a:schemeClr val="accent1"/>
              </a:solidFill>
            </p:spPr>
          </p:pic>
        </p:grpSp>
        <p:grpSp>
          <p:nvGrpSpPr>
            <p:cNvPr id="26" name="Group 25">
              <a:extLst>
                <a:ext uri="{FF2B5EF4-FFF2-40B4-BE49-F238E27FC236}">
                  <a16:creationId xmlns:a16="http://schemas.microsoft.com/office/drawing/2014/main" id="{A46166CE-7E5D-4375-80EF-41FC793AF720}"/>
                </a:ext>
              </a:extLst>
            </p:cNvPr>
            <p:cNvGrpSpPr/>
            <p:nvPr/>
          </p:nvGrpSpPr>
          <p:grpSpPr>
            <a:xfrm>
              <a:off x="23946767" y="30453831"/>
              <a:ext cx="2779776" cy="3160863"/>
              <a:chOff x="23946767" y="30453831"/>
              <a:chExt cx="2779776" cy="3160863"/>
            </a:xfrm>
          </p:grpSpPr>
          <p:pic>
            <p:nvPicPr>
              <p:cNvPr id="116" name="Picture 115">
                <a:extLst>
                  <a:ext uri="{FF2B5EF4-FFF2-40B4-BE49-F238E27FC236}">
                    <a16:creationId xmlns:a16="http://schemas.microsoft.com/office/drawing/2014/main" id="{87219CD8-D4DA-4F40-A9F9-47FB2E1B1C63}"/>
                  </a:ext>
                </a:extLst>
              </p:cNvPr>
              <p:cNvPicPr>
                <a:picLocks noChangeAspect="1"/>
              </p:cNvPicPr>
              <p:nvPr/>
            </p:nvPicPr>
            <p:blipFill>
              <a:blip r:embed="rId12"/>
              <a:stretch>
                <a:fillRect/>
              </a:stretch>
            </p:blipFill>
            <p:spPr>
              <a:xfrm>
                <a:off x="24306342" y="30453831"/>
                <a:ext cx="2060627" cy="2090161"/>
              </a:xfrm>
              <a:prstGeom prst="rect">
                <a:avLst/>
              </a:prstGeom>
              <a:noFill/>
            </p:spPr>
          </p:pic>
          <p:sp>
            <p:nvSpPr>
              <p:cNvPr id="124" name="Text Placeholder 16">
                <a:extLst>
                  <a:ext uri="{FF2B5EF4-FFF2-40B4-BE49-F238E27FC236}">
                    <a16:creationId xmlns:a16="http://schemas.microsoft.com/office/drawing/2014/main" id="{56DA3720-E095-4DF7-9189-332D4F9D1D9C}"/>
                  </a:ext>
                </a:extLst>
              </p:cNvPr>
              <p:cNvSpPr txBox="1">
                <a:spLocks/>
              </p:cNvSpPr>
              <p:nvPr/>
            </p:nvSpPr>
            <p:spPr>
              <a:xfrm>
                <a:off x="23946767" y="32700294"/>
                <a:ext cx="2779776" cy="914400"/>
              </a:xfrm>
              <a:prstGeom prst="rect">
                <a:avLst/>
              </a:prstGeom>
              <a:noFill/>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rPr>
                  <a:t>Christa Torrens</a:t>
                </a:r>
              </a:p>
            </p:txBody>
          </p:sp>
          <p:pic>
            <p:nvPicPr>
              <p:cNvPr id="128" name="Picture 127">
                <a:extLst>
                  <a:ext uri="{FF2B5EF4-FFF2-40B4-BE49-F238E27FC236}">
                    <a16:creationId xmlns:a16="http://schemas.microsoft.com/office/drawing/2014/main" id="{364E7A82-B9D3-4A0E-8357-EE390571B1E7}"/>
                  </a:ext>
                </a:extLst>
              </p:cNvPr>
              <p:cNvPicPr>
                <a:picLocks/>
              </p:cNvPicPr>
              <p:nvPr/>
            </p:nvPicPr>
            <p:blipFill rotWithShape="1">
              <a:blip r:embed="rId13" cstate="print">
                <a:extLst>
                  <a:ext uri="{28A0092B-C50C-407E-A947-70E740481C1C}">
                    <a14:useLocalDpi xmlns:a14="http://schemas.microsoft.com/office/drawing/2010/main" val="0"/>
                  </a:ext>
                </a:extLst>
              </a:blip>
              <a:srcRect l="29118" t="7873" r="17159" b="20497"/>
              <a:stretch/>
            </p:blipFill>
            <p:spPr>
              <a:xfrm rot="5400000">
                <a:off x="24513695" y="30675951"/>
                <a:ext cx="1645920" cy="1645920"/>
              </a:xfrm>
              <a:prstGeom prst="ellipse">
                <a:avLst/>
              </a:prstGeom>
              <a:solidFill>
                <a:schemeClr val="accent1"/>
              </a:solidFill>
            </p:spPr>
          </p:pic>
        </p:grpSp>
        <p:grpSp>
          <p:nvGrpSpPr>
            <p:cNvPr id="9" name="Group 8">
              <a:extLst>
                <a:ext uri="{FF2B5EF4-FFF2-40B4-BE49-F238E27FC236}">
                  <a16:creationId xmlns:a16="http://schemas.microsoft.com/office/drawing/2014/main" id="{91D1A65F-C407-44F9-B089-D2FF5AC55916}"/>
                </a:ext>
              </a:extLst>
            </p:cNvPr>
            <p:cNvGrpSpPr/>
            <p:nvPr/>
          </p:nvGrpSpPr>
          <p:grpSpPr>
            <a:xfrm>
              <a:off x="13689114" y="30451923"/>
              <a:ext cx="2779776" cy="3163071"/>
              <a:chOff x="13689114" y="30451923"/>
              <a:chExt cx="2779776" cy="3163071"/>
            </a:xfrm>
          </p:grpSpPr>
          <p:sp>
            <p:nvSpPr>
              <p:cNvPr id="117" name="Text Placeholder 16">
                <a:extLst>
                  <a:ext uri="{FF2B5EF4-FFF2-40B4-BE49-F238E27FC236}">
                    <a16:creationId xmlns:a16="http://schemas.microsoft.com/office/drawing/2014/main" id="{A9C13D4C-9735-45C2-9CC9-BBCC4CA090CD}"/>
                  </a:ext>
                </a:extLst>
              </p:cNvPr>
              <p:cNvSpPr txBox="1">
                <a:spLocks/>
              </p:cNvSpPr>
              <p:nvPr/>
            </p:nvSpPr>
            <p:spPr>
              <a:xfrm>
                <a:off x="13689114" y="32699995"/>
                <a:ext cx="2779776" cy="914999"/>
              </a:xfrm>
              <a:prstGeom prst="rect">
                <a:avLst/>
              </a:prstGeom>
              <a:noFill/>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lumOff val="25000"/>
                      </a:schemeClr>
                    </a:solidFill>
                  </a:rPr>
                  <a:t>Sophia </a:t>
                </a:r>
                <a:r>
                  <a:rPr lang="en-US" dirty="0" err="1">
                    <a:solidFill>
                      <a:schemeClr val="tx1">
                        <a:lumMod val="75000"/>
                        <a:lumOff val="25000"/>
                      </a:schemeClr>
                    </a:solidFill>
                  </a:rPr>
                  <a:t>Leiker</a:t>
                </a:r>
                <a:endParaRPr lang="en-US" dirty="0">
                  <a:solidFill>
                    <a:schemeClr val="tx1">
                      <a:lumMod val="75000"/>
                      <a:lumOff val="25000"/>
                    </a:schemeClr>
                  </a:solidFill>
                </a:endParaRPr>
              </a:p>
              <a:p>
                <a:pPr algn="ctr">
                  <a:lnSpc>
                    <a:spcPct val="100000"/>
                  </a:lnSpc>
                  <a:spcBef>
                    <a:spcPts val="0"/>
                  </a:spcBef>
                </a:pPr>
                <a:r>
                  <a:rPr lang="en-US" i="1" dirty="0">
                    <a:solidFill>
                      <a:schemeClr val="tx1">
                        <a:lumMod val="75000"/>
                        <a:lumOff val="25000"/>
                      </a:schemeClr>
                    </a:solidFill>
                  </a:rPr>
                  <a:t>Project Lead</a:t>
                </a:r>
              </a:p>
            </p:txBody>
          </p:sp>
          <p:pic>
            <p:nvPicPr>
              <p:cNvPr id="122" name="Picture 121">
                <a:extLst>
                  <a:ext uri="{FF2B5EF4-FFF2-40B4-BE49-F238E27FC236}">
                    <a16:creationId xmlns:a16="http://schemas.microsoft.com/office/drawing/2014/main" id="{9835E8B4-7127-4EF0-9141-3A730D0A46E8}"/>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4050300" y="30451923"/>
                <a:ext cx="2057404" cy="2093976"/>
              </a:xfrm>
              <a:prstGeom prst="rect">
                <a:avLst/>
              </a:prstGeom>
              <a:noFill/>
            </p:spPr>
          </p:pic>
          <p:pic>
            <p:nvPicPr>
              <p:cNvPr id="129" name="Picture 128">
                <a:extLst>
                  <a:ext uri="{FF2B5EF4-FFF2-40B4-BE49-F238E27FC236}">
                    <a16:creationId xmlns:a16="http://schemas.microsoft.com/office/drawing/2014/main" id="{A7B77235-FB7D-4447-B4D7-5DFBE19202C5}"/>
                  </a:ext>
                </a:extLst>
              </p:cNvPr>
              <p:cNvPicPr>
                <a:picLocks/>
              </p:cNvPicPr>
              <p:nvPr/>
            </p:nvPicPr>
            <p:blipFill rotWithShape="1">
              <a:blip r:embed="rId14" cstate="print">
                <a:extLst>
                  <a:ext uri="{28A0092B-C50C-407E-A947-70E740481C1C}">
                    <a14:useLocalDpi xmlns:a14="http://schemas.microsoft.com/office/drawing/2010/main" val="0"/>
                  </a:ext>
                </a:extLst>
              </a:blip>
              <a:srcRect l="28463" t="8529" r="16743" b="18412"/>
              <a:stretch/>
            </p:blipFill>
            <p:spPr>
              <a:xfrm rot="5400000">
                <a:off x="14256042" y="30675951"/>
                <a:ext cx="1645920" cy="1645920"/>
              </a:xfrm>
              <a:prstGeom prst="ellipse">
                <a:avLst/>
              </a:prstGeom>
              <a:solidFill>
                <a:schemeClr val="accent1"/>
              </a:solidFill>
            </p:spPr>
          </p:pic>
        </p:grpSp>
      </p:grpSp>
      <p:pic>
        <p:nvPicPr>
          <p:cNvPr id="11" name="Pictur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675816" y="9601200"/>
            <a:ext cx="5736582" cy="3818467"/>
          </a:xfrm>
          <a:prstGeom prst="rect">
            <a:avLst/>
          </a:prstGeom>
        </p:spPr>
      </p:pic>
      <p:cxnSp>
        <p:nvCxnSpPr>
          <p:cNvPr id="27" name="Straight Connector 26"/>
          <p:cNvCxnSpPr/>
          <p:nvPr/>
        </p:nvCxnSpPr>
        <p:spPr>
          <a:xfrm flipV="1">
            <a:off x="16134050" y="8783015"/>
            <a:ext cx="5104758" cy="2235499"/>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2" name="Straight Connector 31"/>
          <p:cNvCxnSpPr/>
          <p:nvPr/>
        </p:nvCxnSpPr>
        <p:spPr>
          <a:xfrm>
            <a:off x="16039973" y="11524167"/>
            <a:ext cx="4170133" cy="1890311"/>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95" name="TextBox 94">
            <a:extLst>
              <a:ext uri="{FF2B5EF4-FFF2-40B4-BE49-F238E27FC236}">
                <a16:creationId xmlns:a16="http://schemas.microsoft.com/office/drawing/2014/main" id="{5E6BE379-FCB8-404A-97C3-BCBC0F26CE99}"/>
              </a:ext>
            </a:extLst>
          </p:cNvPr>
          <p:cNvSpPr txBox="1"/>
          <p:nvPr/>
        </p:nvSpPr>
        <p:spPr>
          <a:xfrm>
            <a:off x="940676" y="18495857"/>
            <a:ext cx="5900180" cy="492443"/>
          </a:xfrm>
          <a:prstGeom prst="rect">
            <a:avLst/>
          </a:prstGeom>
        </p:spPr>
        <p:txBody>
          <a:bodyPr wrap="square" numCol="1" spcCol="640080" rtlCol="0">
            <a:spAutoFit/>
          </a:bodyPr>
          <a:lstStyle/>
          <a:p>
            <a:pPr algn="ctr"/>
            <a:r>
              <a:rPr lang="en-US" sz="2600" b="1" dirty="0">
                <a:solidFill>
                  <a:schemeClr val="tx1">
                    <a:lumMod val="75000"/>
                    <a:lumOff val="25000"/>
                  </a:schemeClr>
                </a:solidFill>
              </a:rPr>
              <a:t>2018 Spring Creek Fire: Burn Severity</a:t>
            </a:r>
          </a:p>
        </p:txBody>
      </p:sp>
      <p:sp>
        <p:nvSpPr>
          <p:cNvPr id="100" name="TextBox 99">
            <a:extLst>
              <a:ext uri="{FF2B5EF4-FFF2-40B4-BE49-F238E27FC236}">
                <a16:creationId xmlns:a16="http://schemas.microsoft.com/office/drawing/2014/main" id="{5E6BE379-FCB8-404A-97C3-BCBC0F26CE99}"/>
              </a:ext>
            </a:extLst>
          </p:cNvPr>
          <p:cNvSpPr txBox="1"/>
          <p:nvPr/>
        </p:nvSpPr>
        <p:spPr>
          <a:xfrm>
            <a:off x="6920842" y="18495857"/>
            <a:ext cx="5874780" cy="492443"/>
          </a:xfrm>
          <a:prstGeom prst="rect">
            <a:avLst/>
          </a:prstGeom>
        </p:spPr>
        <p:txBody>
          <a:bodyPr wrap="square" numCol="1" spcCol="640080" rtlCol="0">
            <a:spAutoFit/>
          </a:bodyPr>
          <a:lstStyle/>
          <a:p>
            <a:pPr algn="ctr"/>
            <a:r>
              <a:rPr lang="en-US" sz="2600" b="1" dirty="0">
                <a:solidFill>
                  <a:schemeClr val="tx1">
                    <a:lumMod val="75000"/>
                    <a:lumOff val="25000"/>
                  </a:schemeClr>
                </a:solidFill>
              </a:rPr>
              <a:t>Tree Mortality </a:t>
            </a:r>
            <a:r>
              <a:rPr lang="en-US" sz="2600" b="1" dirty="0" smtClean="0">
                <a:solidFill>
                  <a:schemeClr val="tx1">
                    <a:lumMod val="75000"/>
                    <a:lumOff val="25000"/>
                  </a:schemeClr>
                </a:solidFill>
              </a:rPr>
              <a:t>One-Step Model Fall </a:t>
            </a:r>
            <a:r>
              <a:rPr lang="en-US" sz="2600" b="1" dirty="0">
                <a:solidFill>
                  <a:schemeClr val="tx1">
                    <a:lumMod val="75000"/>
                    <a:lumOff val="25000"/>
                  </a:schemeClr>
                </a:solidFill>
              </a:rPr>
              <a:t>2017</a:t>
            </a:r>
          </a:p>
        </p:txBody>
      </p:sp>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25174" y="19071675"/>
            <a:ext cx="5870448" cy="7827264"/>
          </a:xfrm>
          <a:prstGeom prst="rect">
            <a:avLst/>
          </a:prstGeom>
          <a:ln>
            <a:solidFill>
              <a:schemeClr val="bg1">
                <a:lumMod val="50000"/>
              </a:schemeClr>
            </a:solidFill>
          </a:ln>
        </p:spPr>
      </p:pic>
      <p:sp>
        <p:nvSpPr>
          <p:cNvPr id="361" name="TextBox 360">
            <a:extLst>
              <a:ext uri="{FF2B5EF4-FFF2-40B4-BE49-F238E27FC236}">
                <a16:creationId xmlns:a16="http://schemas.microsoft.com/office/drawing/2014/main" id="{5E6BE379-FCB8-404A-97C3-BCBC0F26CE99}"/>
              </a:ext>
            </a:extLst>
          </p:cNvPr>
          <p:cNvSpPr txBox="1"/>
          <p:nvPr/>
        </p:nvSpPr>
        <p:spPr>
          <a:xfrm>
            <a:off x="25307583" y="24447023"/>
            <a:ext cx="1484223" cy="830997"/>
          </a:xfrm>
          <a:prstGeom prst="rect">
            <a:avLst/>
          </a:prstGeom>
        </p:spPr>
        <p:txBody>
          <a:bodyPr wrap="square" numCol="1" spcCol="640080" rtlCol="0">
            <a:spAutoFit/>
          </a:bodyPr>
          <a:lstStyle/>
          <a:p>
            <a:r>
              <a:rPr lang="en-US" sz="2400" dirty="0" smtClean="0">
                <a:solidFill>
                  <a:schemeClr val="tx1">
                    <a:lumMod val="75000"/>
                    <a:lumOff val="25000"/>
                  </a:schemeClr>
                </a:solidFill>
              </a:rPr>
              <a:t>Two-step approach</a:t>
            </a:r>
            <a:endParaRPr lang="en-US" sz="2400" dirty="0">
              <a:solidFill>
                <a:schemeClr val="tx1">
                  <a:lumMod val="75000"/>
                  <a:lumOff val="25000"/>
                </a:schemeClr>
              </a:solidFill>
            </a:endParaRPr>
          </a:p>
        </p:txBody>
      </p:sp>
      <p:sp>
        <p:nvSpPr>
          <p:cNvPr id="131" name="TextBox 130">
            <a:extLst>
              <a:ext uri="{FF2B5EF4-FFF2-40B4-BE49-F238E27FC236}">
                <a16:creationId xmlns:a16="http://schemas.microsoft.com/office/drawing/2014/main" id="{5E6BE379-FCB8-404A-97C3-BCBC0F26CE99}"/>
              </a:ext>
            </a:extLst>
          </p:cNvPr>
          <p:cNvSpPr txBox="1"/>
          <p:nvPr/>
        </p:nvSpPr>
        <p:spPr>
          <a:xfrm>
            <a:off x="13675816" y="18495857"/>
            <a:ext cx="5538673" cy="492443"/>
          </a:xfrm>
          <a:prstGeom prst="rect">
            <a:avLst/>
          </a:prstGeom>
        </p:spPr>
        <p:txBody>
          <a:bodyPr wrap="square" numCol="1" spcCol="640080" rtlCol="0">
            <a:spAutoFit/>
          </a:bodyPr>
          <a:lstStyle/>
          <a:p>
            <a:pPr algn="ctr"/>
            <a:r>
              <a:rPr lang="en-US" sz="2600" b="1" dirty="0">
                <a:solidFill>
                  <a:schemeClr val="tx1">
                    <a:lumMod val="75000"/>
                    <a:lumOff val="25000"/>
                  </a:schemeClr>
                </a:solidFill>
              </a:rPr>
              <a:t>1m NAIP Imagery</a:t>
            </a:r>
          </a:p>
        </p:txBody>
      </p:sp>
      <p:sp>
        <p:nvSpPr>
          <p:cNvPr id="132" name="TextBox 131">
            <a:extLst>
              <a:ext uri="{FF2B5EF4-FFF2-40B4-BE49-F238E27FC236}">
                <a16:creationId xmlns:a16="http://schemas.microsoft.com/office/drawing/2014/main" id="{5E6BE379-FCB8-404A-97C3-BCBC0F26CE99}"/>
              </a:ext>
            </a:extLst>
          </p:cNvPr>
          <p:cNvSpPr txBox="1"/>
          <p:nvPr/>
        </p:nvSpPr>
        <p:spPr>
          <a:xfrm>
            <a:off x="19808278" y="18495857"/>
            <a:ext cx="5622170" cy="492443"/>
          </a:xfrm>
          <a:prstGeom prst="rect">
            <a:avLst/>
          </a:prstGeom>
        </p:spPr>
        <p:txBody>
          <a:bodyPr wrap="square" numCol="1" spcCol="640080" rtlCol="0">
            <a:spAutoFit/>
          </a:bodyPr>
          <a:lstStyle/>
          <a:p>
            <a:pPr algn="ctr"/>
            <a:r>
              <a:rPr lang="en-US" sz="2600" b="1" dirty="0">
                <a:solidFill>
                  <a:schemeClr val="tx1">
                    <a:lumMod val="75000"/>
                    <a:lumOff val="25000"/>
                  </a:schemeClr>
                </a:solidFill>
              </a:rPr>
              <a:t>Tree Mortality </a:t>
            </a:r>
            <a:r>
              <a:rPr lang="en-US" sz="2600" b="1" dirty="0" smtClean="0">
                <a:solidFill>
                  <a:schemeClr val="tx1">
                    <a:lumMod val="75000"/>
                    <a:lumOff val="25000"/>
                  </a:schemeClr>
                </a:solidFill>
              </a:rPr>
              <a:t>Model Results</a:t>
            </a:r>
            <a:endParaRPr lang="en-US" sz="2600" b="1" dirty="0">
              <a:solidFill>
                <a:schemeClr val="tx1">
                  <a:lumMod val="75000"/>
                  <a:lumOff val="25000"/>
                </a:schemeClr>
              </a:solidFill>
            </a:endParaRPr>
          </a:p>
        </p:txBody>
      </p:sp>
      <p:sp>
        <p:nvSpPr>
          <p:cNvPr id="48" name="Right Arrow 47"/>
          <p:cNvSpPr/>
          <p:nvPr/>
        </p:nvSpPr>
        <p:spPr>
          <a:xfrm>
            <a:off x="19189437" y="24676014"/>
            <a:ext cx="525006" cy="312832"/>
          </a:xfrm>
          <a:prstGeom prst="rightArrow">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4" name="Right Arrow 133"/>
          <p:cNvSpPr/>
          <p:nvPr/>
        </p:nvSpPr>
        <p:spPr>
          <a:xfrm>
            <a:off x="19189437" y="20818066"/>
            <a:ext cx="525006" cy="312832"/>
          </a:xfrm>
          <a:prstGeom prst="rightArrow">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2" name="TextBox 361">
            <a:extLst>
              <a:ext uri="{FF2B5EF4-FFF2-40B4-BE49-F238E27FC236}">
                <a16:creationId xmlns:a16="http://schemas.microsoft.com/office/drawing/2014/main" id="{5E6BE379-FCB8-404A-97C3-BCBC0F26CE99}"/>
              </a:ext>
            </a:extLst>
          </p:cNvPr>
          <p:cNvSpPr txBox="1"/>
          <p:nvPr/>
        </p:nvSpPr>
        <p:spPr>
          <a:xfrm>
            <a:off x="25307583" y="20558984"/>
            <a:ext cx="1409972" cy="830997"/>
          </a:xfrm>
          <a:prstGeom prst="rect">
            <a:avLst/>
          </a:prstGeom>
        </p:spPr>
        <p:txBody>
          <a:bodyPr wrap="square" numCol="1" spcCol="640080" rtlCol="0">
            <a:spAutoFit/>
          </a:bodyPr>
          <a:lstStyle/>
          <a:p>
            <a:r>
              <a:rPr lang="en-US" sz="2400" dirty="0" smtClean="0">
                <a:solidFill>
                  <a:schemeClr val="tx1">
                    <a:lumMod val="75000"/>
                    <a:lumOff val="25000"/>
                  </a:schemeClr>
                </a:solidFill>
              </a:rPr>
              <a:t>One-step approach</a:t>
            </a:r>
            <a:endParaRPr lang="en-US" sz="2400" dirty="0">
              <a:solidFill>
                <a:schemeClr val="tx1">
                  <a:lumMod val="75000"/>
                  <a:lumOff val="25000"/>
                </a:schemeClr>
              </a:solidFill>
            </a:endParaRPr>
          </a:p>
        </p:txBody>
      </p:sp>
      <p:grpSp>
        <p:nvGrpSpPr>
          <p:cNvPr id="82" name="Group 81"/>
          <p:cNvGrpSpPr/>
          <p:nvPr/>
        </p:nvGrpSpPr>
        <p:grpSpPr>
          <a:xfrm>
            <a:off x="6925175" y="27012031"/>
            <a:ext cx="5870448" cy="646331"/>
            <a:chOff x="6976687" y="27059566"/>
            <a:chExt cx="5870448" cy="646331"/>
          </a:xfrm>
        </p:grpSpPr>
        <p:grpSp>
          <p:nvGrpSpPr>
            <p:cNvPr id="146" name="Group 145"/>
            <p:cNvGrpSpPr/>
            <p:nvPr/>
          </p:nvGrpSpPr>
          <p:grpSpPr>
            <a:xfrm>
              <a:off x="8584459" y="27177491"/>
              <a:ext cx="2529931" cy="410480"/>
              <a:chOff x="5299074" y="2289175"/>
              <a:chExt cx="2529931" cy="410480"/>
            </a:xfrm>
          </p:grpSpPr>
          <p:grpSp>
            <p:nvGrpSpPr>
              <p:cNvPr id="147" name="Group 146"/>
              <p:cNvGrpSpPr/>
              <p:nvPr/>
            </p:nvGrpSpPr>
            <p:grpSpPr>
              <a:xfrm>
                <a:off x="5299074" y="2289175"/>
                <a:ext cx="2529931" cy="384175"/>
                <a:chOff x="5299074" y="2289175"/>
                <a:chExt cx="2529931" cy="384175"/>
              </a:xfrm>
            </p:grpSpPr>
            <p:sp>
              <p:nvSpPr>
                <p:cNvPr id="149" name="Line 8"/>
                <p:cNvSpPr>
                  <a:spLocks noChangeShapeType="1"/>
                </p:cNvSpPr>
                <p:nvPr/>
              </p:nvSpPr>
              <p:spPr bwMode="auto">
                <a:xfrm rot="5400000">
                  <a:off x="7813130" y="2657475"/>
                  <a:ext cx="317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Rectangle 9"/>
                <p:cNvSpPr>
                  <a:spLocks noChangeArrowheads="1"/>
                </p:cNvSpPr>
                <p:nvPr/>
              </p:nvSpPr>
              <p:spPr bwMode="auto">
                <a:xfrm rot="5400000">
                  <a:off x="7641981" y="2454576"/>
                  <a:ext cx="352425" cy="21623"/>
                </a:xfrm>
                <a:prstGeom prst="rect">
                  <a:avLst/>
                </a:prstGeom>
                <a:solidFill>
                  <a:srgbClr val="8A5B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10"/>
                <p:cNvSpPr>
                  <a:spLocks noChangeArrowheads="1"/>
                </p:cNvSpPr>
                <p:nvPr/>
              </p:nvSpPr>
              <p:spPr bwMode="auto">
                <a:xfrm rot="5400000">
                  <a:off x="7625762" y="2459980"/>
                  <a:ext cx="352425" cy="10815"/>
                </a:xfrm>
                <a:prstGeom prst="rect">
                  <a:avLst/>
                </a:prstGeom>
                <a:solidFill>
                  <a:srgbClr val="8A5B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11"/>
                <p:cNvSpPr>
                  <a:spLocks noChangeArrowheads="1"/>
                </p:cNvSpPr>
                <p:nvPr/>
              </p:nvSpPr>
              <p:spPr bwMode="auto">
                <a:xfrm rot="5400000">
                  <a:off x="7614947" y="2459980"/>
                  <a:ext cx="352425" cy="10815"/>
                </a:xfrm>
                <a:prstGeom prst="rect">
                  <a:avLst/>
                </a:prstGeom>
                <a:solidFill>
                  <a:srgbClr val="8A5C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12"/>
                <p:cNvSpPr>
                  <a:spLocks noChangeArrowheads="1"/>
                </p:cNvSpPr>
                <p:nvPr/>
              </p:nvSpPr>
              <p:spPr bwMode="auto">
                <a:xfrm rot="5400000">
                  <a:off x="7604138" y="2459980"/>
                  <a:ext cx="352425" cy="10815"/>
                </a:xfrm>
                <a:prstGeom prst="rect">
                  <a:avLst/>
                </a:prstGeom>
                <a:solidFill>
                  <a:srgbClr val="8C5E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13"/>
                <p:cNvSpPr>
                  <a:spLocks noChangeArrowheads="1"/>
                </p:cNvSpPr>
                <p:nvPr/>
              </p:nvSpPr>
              <p:spPr bwMode="auto">
                <a:xfrm rot="5400000">
                  <a:off x="7593323" y="2459980"/>
                  <a:ext cx="352425" cy="10815"/>
                </a:xfrm>
                <a:prstGeom prst="rect">
                  <a:avLst/>
                </a:prstGeom>
                <a:solidFill>
                  <a:srgbClr val="8C5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14"/>
                <p:cNvSpPr>
                  <a:spLocks noChangeArrowheads="1"/>
                </p:cNvSpPr>
                <p:nvPr/>
              </p:nvSpPr>
              <p:spPr bwMode="auto">
                <a:xfrm rot="5400000">
                  <a:off x="7582515" y="2459980"/>
                  <a:ext cx="352425" cy="10815"/>
                </a:xfrm>
                <a:prstGeom prst="rect">
                  <a:avLst/>
                </a:prstGeom>
                <a:solidFill>
                  <a:srgbClr val="8C5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15"/>
                <p:cNvSpPr>
                  <a:spLocks noChangeArrowheads="1"/>
                </p:cNvSpPr>
                <p:nvPr/>
              </p:nvSpPr>
              <p:spPr bwMode="auto">
                <a:xfrm rot="5400000">
                  <a:off x="7571700" y="2459980"/>
                  <a:ext cx="352425" cy="10815"/>
                </a:xfrm>
                <a:prstGeom prst="rect">
                  <a:avLst/>
                </a:prstGeom>
                <a:solidFill>
                  <a:srgbClr val="8C60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16"/>
                <p:cNvSpPr>
                  <a:spLocks noChangeArrowheads="1"/>
                </p:cNvSpPr>
                <p:nvPr/>
              </p:nvSpPr>
              <p:spPr bwMode="auto">
                <a:xfrm rot="5400000">
                  <a:off x="7555487" y="2454576"/>
                  <a:ext cx="352425" cy="21623"/>
                </a:xfrm>
                <a:prstGeom prst="rect">
                  <a:avLst/>
                </a:prstGeom>
                <a:solidFill>
                  <a:srgbClr val="8F62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17"/>
                <p:cNvSpPr>
                  <a:spLocks noChangeArrowheads="1"/>
                </p:cNvSpPr>
                <p:nvPr/>
              </p:nvSpPr>
              <p:spPr bwMode="auto">
                <a:xfrm rot="5400000">
                  <a:off x="7539268" y="2459980"/>
                  <a:ext cx="352425" cy="10815"/>
                </a:xfrm>
                <a:prstGeom prst="rect">
                  <a:avLst/>
                </a:prstGeom>
                <a:solidFill>
                  <a:srgbClr val="8F63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18"/>
                <p:cNvSpPr>
                  <a:spLocks noChangeArrowheads="1"/>
                </p:cNvSpPr>
                <p:nvPr/>
              </p:nvSpPr>
              <p:spPr bwMode="auto">
                <a:xfrm rot="5400000">
                  <a:off x="7528453" y="2459980"/>
                  <a:ext cx="352425" cy="10815"/>
                </a:xfrm>
                <a:prstGeom prst="rect">
                  <a:avLst/>
                </a:prstGeom>
                <a:solidFill>
                  <a:srgbClr val="8F63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9"/>
                <p:cNvSpPr>
                  <a:spLocks noChangeArrowheads="1"/>
                </p:cNvSpPr>
                <p:nvPr/>
              </p:nvSpPr>
              <p:spPr bwMode="auto">
                <a:xfrm rot="5400000">
                  <a:off x="7517645" y="2459980"/>
                  <a:ext cx="352425" cy="10815"/>
                </a:xfrm>
                <a:prstGeom prst="rect">
                  <a:avLst/>
                </a:prstGeom>
                <a:solidFill>
                  <a:srgbClr val="8F6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20"/>
                <p:cNvSpPr>
                  <a:spLocks noChangeArrowheads="1"/>
                </p:cNvSpPr>
                <p:nvPr/>
              </p:nvSpPr>
              <p:spPr bwMode="auto">
                <a:xfrm rot="5400000">
                  <a:off x="7506830" y="2459980"/>
                  <a:ext cx="352425" cy="10815"/>
                </a:xfrm>
                <a:prstGeom prst="rect">
                  <a:avLst/>
                </a:prstGeom>
                <a:solidFill>
                  <a:srgbClr val="9166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21"/>
                <p:cNvSpPr>
                  <a:spLocks noChangeArrowheads="1"/>
                </p:cNvSpPr>
                <p:nvPr/>
              </p:nvSpPr>
              <p:spPr bwMode="auto">
                <a:xfrm rot="5400000">
                  <a:off x="7496022" y="2459980"/>
                  <a:ext cx="352425" cy="10815"/>
                </a:xfrm>
                <a:prstGeom prst="rect">
                  <a:avLst/>
                </a:prstGeom>
                <a:solidFill>
                  <a:srgbClr val="9167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22"/>
                <p:cNvSpPr>
                  <a:spLocks noChangeArrowheads="1"/>
                </p:cNvSpPr>
                <p:nvPr/>
              </p:nvSpPr>
              <p:spPr bwMode="auto">
                <a:xfrm rot="5400000">
                  <a:off x="7479802" y="2454576"/>
                  <a:ext cx="352425" cy="21623"/>
                </a:xfrm>
                <a:prstGeom prst="rect">
                  <a:avLst/>
                </a:prstGeom>
                <a:solidFill>
                  <a:srgbClr val="9167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23"/>
                <p:cNvSpPr>
                  <a:spLocks noChangeArrowheads="1"/>
                </p:cNvSpPr>
                <p:nvPr/>
              </p:nvSpPr>
              <p:spPr bwMode="auto">
                <a:xfrm rot="5400000">
                  <a:off x="7463583" y="2459980"/>
                  <a:ext cx="352425" cy="10815"/>
                </a:xfrm>
                <a:prstGeom prst="rect">
                  <a:avLst/>
                </a:prstGeom>
                <a:solidFill>
                  <a:srgbClr val="9167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24"/>
                <p:cNvSpPr>
                  <a:spLocks noChangeArrowheads="1"/>
                </p:cNvSpPr>
                <p:nvPr/>
              </p:nvSpPr>
              <p:spPr bwMode="auto">
                <a:xfrm rot="5400000">
                  <a:off x="7452775" y="2459980"/>
                  <a:ext cx="352425" cy="10815"/>
                </a:xfrm>
                <a:prstGeom prst="rect">
                  <a:avLst/>
                </a:prstGeom>
                <a:solidFill>
                  <a:srgbClr val="946A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5"/>
                <p:cNvSpPr>
                  <a:spLocks noChangeArrowheads="1"/>
                </p:cNvSpPr>
                <p:nvPr/>
              </p:nvSpPr>
              <p:spPr bwMode="auto">
                <a:xfrm rot="5400000">
                  <a:off x="7441960" y="2459980"/>
                  <a:ext cx="352425" cy="10815"/>
                </a:xfrm>
                <a:prstGeom prst="rect">
                  <a:avLst/>
                </a:prstGeom>
                <a:solidFill>
                  <a:srgbClr val="946A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26"/>
                <p:cNvSpPr>
                  <a:spLocks noChangeArrowheads="1"/>
                </p:cNvSpPr>
                <p:nvPr/>
              </p:nvSpPr>
              <p:spPr bwMode="auto">
                <a:xfrm rot="5400000">
                  <a:off x="7431152" y="2459980"/>
                  <a:ext cx="352425" cy="10815"/>
                </a:xfrm>
                <a:prstGeom prst="rect">
                  <a:avLst/>
                </a:prstGeom>
                <a:solidFill>
                  <a:srgbClr val="946B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Rectangle 27"/>
                <p:cNvSpPr>
                  <a:spLocks noChangeArrowheads="1"/>
                </p:cNvSpPr>
                <p:nvPr/>
              </p:nvSpPr>
              <p:spPr bwMode="auto">
                <a:xfrm rot="5400000">
                  <a:off x="7420336" y="2459980"/>
                  <a:ext cx="352425" cy="10815"/>
                </a:xfrm>
                <a:prstGeom prst="rect">
                  <a:avLst/>
                </a:prstGeom>
                <a:solidFill>
                  <a:srgbClr val="946B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Rectangle 28"/>
                <p:cNvSpPr>
                  <a:spLocks noChangeArrowheads="1"/>
                </p:cNvSpPr>
                <p:nvPr/>
              </p:nvSpPr>
              <p:spPr bwMode="auto">
                <a:xfrm rot="5400000">
                  <a:off x="7409528" y="2459980"/>
                  <a:ext cx="352425" cy="10815"/>
                </a:xfrm>
                <a:prstGeom prst="rect">
                  <a:avLst/>
                </a:prstGeom>
                <a:solidFill>
                  <a:srgbClr val="966E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29"/>
                <p:cNvSpPr>
                  <a:spLocks noChangeArrowheads="1"/>
                </p:cNvSpPr>
                <p:nvPr/>
              </p:nvSpPr>
              <p:spPr bwMode="auto">
                <a:xfrm rot="5400000">
                  <a:off x="7393309" y="2454576"/>
                  <a:ext cx="352425" cy="21623"/>
                </a:xfrm>
                <a:prstGeom prst="rect">
                  <a:avLst/>
                </a:prstGeom>
                <a:solidFill>
                  <a:srgbClr val="966E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30"/>
                <p:cNvSpPr>
                  <a:spLocks noChangeArrowheads="1"/>
                </p:cNvSpPr>
                <p:nvPr/>
              </p:nvSpPr>
              <p:spPr bwMode="auto">
                <a:xfrm rot="5400000">
                  <a:off x="7377090" y="2459980"/>
                  <a:ext cx="352425" cy="10815"/>
                </a:xfrm>
                <a:prstGeom prst="rect">
                  <a:avLst/>
                </a:prstGeom>
                <a:solidFill>
                  <a:srgbClr val="9670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31"/>
                <p:cNvSpPr>
                  <a:spLocks noChangeArrowheads="1"/>
                </p:cNvSpPr>
                <p:nvPr/>
              </p:nvSpPr>
              <p:spPr bwMode="auto">
                <a:xfrm rot="5400000">
                  <a:off x="7366282" y="2459980"/>
                  <a:ext cx="352425" cy="10815"/>
                </a:xfrm>
                <a:prstGeom prst="rect">
                  <a:avLst/>
                </a:prstGeom>
                <a:solidFill>
                  <a:srgbClr val="9670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32"/>
                <p:cNvSpPr>
                  <a:spLocks noChangeArrowheads="1"/>
                </p:cNvSpPr>
                <p:nvPr/>
              </p:nvSpPr>
              <p:spPr bwMode="auto">
                <a:xfrm rot="5400000">
                  <a:off x="7355466" y="2459980"/>
                  <a:ext cx="352425" cy="10815"/>
                </a:xfrm>
                <a:prstGeom prst="rect">
                  <a:avLst/>
                </a:prstGeom>
                <a:solidFill>
                  <a:srgbClr val="9971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33"/>
                <p:cNvSpPr>
                  <a:spLocks noChangeArrowheads="1"/>
                </p:cNvSpPr>
                <p:nvPr/>
              </p:nvSpPr>
              <p:spPr bwMode="auto">
                <a:xfrm rot="5400000">
                  <a:off x="7344658" y="2459980"/>
                  <a:ext cx="352425" cy="10815"/>
                </a:xfrm>
                <a:prstGeom prst="rect">
                  <a:avLst/>
                </a:prstGeom>
                <a:solidFill>
                  <a:srgbClr val="9973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4"/>
                <p:cNvSpPr>
                  <a:spLocks noChangeArrowheads="1"/>
                </p:cNvSpPr>
                <p:nvPr/>
              </p:nvSpPr>
              <p:spPr bwMode="auto">
                <a:xfrm rot="5400000">
                  <a:off x="7333843" y="2459980"/>
                  <a:ext cx="352425" cy="10815"/>
                </a:xfrm>
                <a:prstGeom prst="rect">
                  <a:avLst/>
                </a:prstGeom>
                <a:solidFill>
                  <a:srgbClr val="9973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35"/>
                <p:cNvSpPr>
                  <a:spLocks noChangeArrowheads="1"/>
                </p:cNvSpPr>
                <p:nvPr/>
              </p:nvSpPr>
              <p:spPr bwMode="auto">
                <a:xfrm rot="5400000">
                  <a:off x="7317631" y="2454576"/>
                  <a:ext cx="352425" cy="21623"/>
                </a:xfrm>
                <a:prstGeom prst="rect">
                  <a:avLst/>
                </a:prstGeom>
                <a:solidFill>
                  <a:srgbClr val="9974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Rectangle 36"/>
                <p:cNvSpPr>
                  <a:spLocks noChangeArrowheads="1"/>
                </p:cNvSpPr>
                <p:nvPr/>
              </p:nvSpPr>
              <p:spPr bwMode="auto">
                <a:xfrm rot="5400000">
                  <a:off x="7301411" y="2459980"/>
                  <a:ext cx="352425" cy="10815"/>
                </a:xfrm>
                <a:prstGeom prst="rect">
                  <a:avLst/>
                </a:prstGeom>
                <a:solidFill>
                  <a:srgbClr val="9C7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37"/>
                <p:cNvSpPr>
                  <a:spLocks noChangeArrowheads="1"/>
                </p:cNvSpPr>
                <p:nvPr/>
              </p:nvSpPr>
              <p:spPr bwMode="auto">
                <a:xfrm rot="5400000">
                  <a:off x="7290596" y="2459980"/>
                  <a:ext cx="352425" cy="10815"/>
                </a:xfrm>
                <a:prstGeom prst="rect">
                  <a:avLst/>
                </a:prstGeom>
                <a:solidFill>
                  <a:srgbClr val="9C7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Rectangle 38"/>
                <p:cNvSpPr>
                  <a:spLocks noChangeArrowheads="1"/>
                </p:cNvSpPr>
                <p:nvPr/>
              </p:nvSpPr>
              <p:spPr bwMode="auto">
                <a:xfrm rot="5400000">
                  <a:off x="7279788" y="2459980"/>
                  <a:ext cx="352425" cy="10815"/>
                </a:xfrm>
                <a:prstGeom prst="rect">
                  <a:avLst/>
                </a:prstGeom>
                <a:solidFill>
                  <a:srgbClr val="9C77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39"/>
                <p:cNvSpPr>
                  <a:spLocks noChangeArrowheads="1"/>
                </p:cNvSpPr>
                <p:nvPr/>
              </p:nvSpPr>
              <p:spPr bwMode="auto">
                <a:xfrm rot="5400000">
                  <a:off x="7268973" y="2459980"/>
                  <a:ext cx="352425" cy="10815"/>
                </a:xfrm>
                <a:prstGeom prst="rect">
                  <a:avLst/>
                </a:prstGeom>
                <a:solidFill>
                  <a:srgbClr val="9C77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40"/>
                <p:cNvSpPr>
                  <a:spLocks noChangeArrowheads="1"/>
                </p:cNvSpPr>
                <p:nvPr/>
              </p:nvSpPr>
              <p:spPr bwMode="auto">
                <a:xfrm rot="5400000">
                  <a:off x="7258165" y="2459980"/>
                  <a:ext cx="352425" cy="10815"/>
                </a:xfrm>
                <a:prstGeom prst="rect">
                  <a:avLst/>
                </a:prstGeom>
                <a:solidFill>
                  <a:srgbClr val="9E7B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Rectangle 41"/>
                <p:cNvSpPr>
                  <a:spLocks noChangeArrowheads="1"/>
                </p:cNvSpPr>
                <p:nvPr/>
              </p:nvSpPr>
              <p:spPr bwMode="auto">
                <a:xfrm rot="5400000">
                  <a:off x="7247350" y="2459980"/>
                  <a:ext cx="352425" cy="10815"/>
                </a:xfrm>
                <a:prstGeom prst="rect">
                  <a:avLst/>
                </a:prstGeom>
                <a:solidFill>
                  <a:srgbClr val="9E7B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42"/>
                <p:cNvSpPr>
                  <a:spLocks noChangeArrowheads="1"/>
                </p:cNvSpPr>
                <p:nvPr/>
              </p:nvSpPr>
              <p:spPr bwMode="auto">
                <a:xfrm rot="5400000">
                  <a:off x="7231137" y="2454576"/>
                  <a:ext cx="352425" cy="21623"/>
                </a:xfrm>
                <a:prstGeom prst="rect">
                  <a:avLst/>
                </a:prstGeom>
                <a:solidFill>
                  <a:srgbClr val="9E7C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43"/>
                <p:cNvSpPr>
                  <a:spLocks noChangeArrowheads="1"/>
                </p:cNvSpPr>
                <p:nvPr/>
              </p:nvSpPr>
              <p:spPr bwMode="auto">
                <a:xfrm rot="5400000">
                  <a:off x="7214918" y="2459980"/>
                  <a:ext cx="352425" cy="10815"/>
                </a:xfrm>
                <a:prstGeom prst="rect">
                  <a:avLst/>
                </a:prstGeom>
                <a:solidFill>
                  <a:srgbClr val="9E7C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4"/>
                <p:cNvSpPr>
                  <a:spLocks noChangeArrowheads="1"/>
                </p:cNvSpPr>
                <p:nvPr/>
              </p:nvSpPr>
              <p:spPr bwMode="auto">
                <a:xfrm rot="5400000">
                  <a:off x="7204103" y="2459980"/>
                  <a:ext cx="352425" cy="10815"/>
                </a:xfrm>
                <a:prstGeom prst="rect">
                  <a:avLst/>
                </a:prstGeom>
                <a:solidFill>
                  <a:srgbClr val="A17E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Rectangle 45"/>
                <p:cNvSpPr>
                  <a:spLocks noChangeArrowheads="1"/>
                </p:cNvSpPr>
                <p:nvPr/>
              </p:nvSpPr>
              <p:spPr bwMode="auto">
                <a:xfrm rot="5400000">
                  <a:off x="7193295" y="2459980"/>
                  <a:ext cx="352425" cy="10815"/>
                </a:xfrm>
                <a:prstGeom prst="rect">
                  <a:avLst/>
                </a:prstGeom>
                <a:solidFill>
                  <a:srgbClr val="A17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46"/>
                <p:cNvSpPr>
                  <a:spLocks noChangeArrowheads="1"/>
                </p:cNvSpPr>
                <p:nvPr/>
              </p:nvSpPr>
              <p:spPr bwMode="auto">
                <a:xfrm rot="5400000">
                  <a:off x="7182480" y="2459980"/>
                  <a:ext cx="352425" cy="10815"/>
                </a:xfrm>
                <a:prstGeom prst="rect">
                  <a:avLst/>
                </a:prstGeom>
                <a:solidFill>
                  <a:srgbClr val="A17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Rectangle 47"/>
                <p:cNvSpPr>
                  <a:spLocks noChangeArrowheads="1"/>
                </p:cNvSpPr>
                <p:nvPr/>
              </p:nvSpPr>
              <p:spPr bwMode="auto">
                <a:xfrm rot="5400000">
                  <a:off x="7171671" y="2459980"/>
                  <a:ext cx="352425" cy="10815"/>
                </a:xfrm>
                <a:prstGeom prst="rect">
                  <a:avLst/>
                </a:prstGeom>
                <a:solidFill>
                  <a:srgbClr val="A181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48"/>
                <p:cNvSpPr>
                  <a:spLocks noChangeArrowheads="1"/>
                </p:cNvSpPr>
                <p:nvPr/>
              </p:nvSpPr>
              <p:spPr bwMode="auto">
                <a:xfrm rot="5400000">
                  <a:off x="7155452" y="2454576"/>
                  <a:ext cx="352425" cy="21623"/>
                </a:xfrm>
                <a:prstGeom prst="rect">
                  <a:avLst/>
                </a:prstGeom>
                <a:solidFill>
                  <a:srgbClr val="A383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Rectangle 49"/>
                <p:cNvSpPr>
                  <a:spLocks noChangeArrowheads="1"/>
                </p:cNvSpPr>
                <p:nvPr/>
              </p:nvSpPr>
              <p:spPr bwMode="auto">
                <a:xfrm rot="5400000">
                  <a:off x="7139233" y="2459980"/>
                  <a:ext cx="352425" cy="10815"/>
                </a:xfrm>
                <a:prstGeom prst="rect">
                  <a:avLst/>
                </a:prstGeom>
                <a:solidFill>
                  <a:srgbClr val="A383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Rectangle 50"/>
                <p:cNvSpPr>
                  <a:spLocks noChangeArrowheads="1"/>
                </p:cNvSpPr>
                <p:nvPr/>
              </p:nvSpPr>
              <p:spPr bwMode="auto">
                <a:xfrm rot="5400000">
                  <a:off x="7128425" y="2459980"/>
                  <a:ext cx="352425" cy="10815"/>
                </a:xfrm>
                <a:prstGeom prst="rect">
                  <a:avLst/>
                </a:prstGeom>
                <a:solidFill>
                  <a:srgbClr val="A384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Rectangle 51"/>
                <p:cNvSpPr>
                  <a:spLocks noChangeArrowheads="1"/>
                </p:cNvSpPr>
                <p:nvPr/>
              </p:nvSpPr>
              <p:spPr bwMode="auto">
                <a:xfrm rot="5400000">
                  <a:off x="7117610" y="2459980"/>
                  <a:ext cx="352425" cy="10815"/>
                </a:xfrm>
                <a:prstGeom prst="rect">
                  <a:avLst/>
                </a:prstGeom>
                <a:solidFill>
                  <a:srgbClr val="A384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Rectangle 52"/>
                <p:cNvSpPr>
                  <a:spLocks noChangeArrowheads="1"/>
                </p:cNvSpPr>
                <p:nvPr/>
              </p:nvSpPr>
              <p:spPr bwMode="auto">
                <a:xfrm rot="5400000">
                  <a:off x="7106801" y="2459980"/>
                  <a:ext cx="352425" cy="10815"/>
                </a:xfrm>
                <a:prstGeom prst="rect">
                  <a:avLst/>
                </a:prstGeom>
                <a:solidFill>
                  <a:srgbClr val="A687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Rectangle 53"/>
                <p:cNvSpPr>
                  <a:spLocks noChangeArrowheads="1"/>
                </p:cNvSpPr>
                <p:nvPr/>
              </p:nvSpPr>
              <p:spPr bwMode="auto">
                <a:xfrm rot="5400000">
                  <a:off x="7095986" y="2459980"/>
                  <a:ext cx="352425" cy="10815"/>
                </a:xfrm>
                <a:prstGeom prst="rect">
                  <a:avLst/>
                </a:prstGeom>
                <a:solidFill>
                  <a:srgbClr val="A687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Rectangle 54"/>
                <p:cNvSpPr>
                  <a:spLocks noChangeArrowheads="1"/>
                </p:cNvSpPr>
                <p:nvPr/>
              </p:nvSpPr>
              <p:spPr bwMode="auto">
                <a:xfrm rot="5400000">
                  <a:off x="7085178" y="2459980"/>
                  <a:ext cx="352425" cy="10815"/>
                </a:xfrm>
                <a:prstGeom prst="rect">
                  <a:avLst/>
                </a:prstGeom>
                <a:solidFill>
                  <a:srgbClr val="A687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Rectangle 55"/>
                <p:cNvSpPr>
                  <a:spLocks noChangeArrowheads="1"/>
                </p:cNvSpPr>
                <p:nvPr/>
              </p:nvSpPr>
              <p:spPr bwMode="auto">
                <a:xfrm rot="5400000">
                  <a:off x="7068959" y="2454576"/>
                  <a:ext cx="352425" cy="21623"/>
                </a:xfrm>
                <a:prstGeom prst="rect">
                  <a:avLst/>
                </a:prstGeom>
                <a:solidFill>
                  <a:srgbClr val="A689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Rectangle 56"/>
                <p:cNvSpPr>
                  <a:spLocks noChangeArrowheads="1"/>
                </p:cNvSpPr>
                <p:nvPr/>
              </p:nvSpPr>
              <p:spPr bwMode="auto">
                <a:xfrm rot="5400000">
                  <a:off x="7052740" y="2459980"/>
                  <a:ext cx="352425" cy="10815"/>
                </a:xfrm>
                <a:prstGeom prst="rect">
                  <a:avLst/>
                </a:prstGeom>
                <a:solidFill>
                  <a:srgbClr val="A88B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Rectangle 57"/>
                <p:cNvSpPr>
                  <a:spLocks noChangeArrowheads="1"/>
                </p:cNvSpPr>
                <p:nvPr/>
              </p:nvSpPr>
              <p:spPr bwMode="auto">
                <a:xfrm rot="5400000">
                  <a:off x="7041931" y="2459980"/>
                  <a:ext cx="352425" cy="10815"/>
                </a:xfrm>
                <a:prstGeom prst="rect">
                  <a:avLst/>
                </a:prstGeom>
                <a:solidFill>
                  <a:srgbClr val="A88C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Rectangle 58"/>
                <p:cNvSpPr>
                  <a:spLocks noChangeArrowheads="1"/>
                </p:cNvSpPr>
                <p:nvPr/>
              </p:nvSpPr>
              <p:spPr bwMode="auto">
                <a:xfrm rot="5400000">
                  <a:off x="7031116" y="2459980"/>
                  <a:ext cx="352425" cy="10815"/>
                </a:xfrm>
                <a:prstGeom prst="rect">
                  <a:avLst/>
                </a:prstGeom>
                <a:solidFill>
                  <a:srgbClr val="A88C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Rectangle 59"/>
                <p:cNvSpPr>
                  <a:spLocks noChangeArrowheads="1"/>
                </p:cNvSpPr>
                <p:nvPr/>
              </p:nvSpPr>
              <p:spPr bwMode="auto">
                <a:xfrm rot="5400000">
                  <a:off x="7020308" y="2459980"/>
                  <a:ext cx="352425" cy="10815"/>
                </a:xfrm>
                <a:prstGeom prst="rect">
                  <a:avLst/>
                </a:prstGeom>
                <a:solidFill>
                  <a:srgbClr val="A88C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Rectangle 60"/>
                <p:cNvSpPr>
                  <a:spLocks noChangeArrowheads="1"/>
                </p:cNvSpPr>
                <p:nvPr/>
              </p:nvSpPr>
              <p:spPr bwMode="auto">
                <a:xfrm rot="5400000">
                  <a:off x="7009493" y="2459980"/>
                  <a:ext cx="352425" cy="10815"/>
                </a:xfrm>
                <a:prstGeom prst="rect">
                  <a:avLst/>
                </a:prstGeom>
                <a:solidFill>
                  <a:srgbClr val="AB90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Rectangle 61"/>
                <p:cNvSpPr>
                  <a:spLocks noChangeArrowheads="1"/>
                </p:cNvSpPr>
                <p:nvPr/>
              </p:nvSpPr>
              <p:spPr bwMode="auto">
                <a:xfrm rot="5400000">
                  <a:off x="6993281" y="2454576"/>
                  <a:ext cx="352425" cy="21623"/>
                </a:xfrm>
                <a:prstGeom prst="rect">
                  <a:avLst/>
                </a:prstGeom>
                <a:solidFill>
                  <a:srgbClr val="AB90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Rectangle 62"/>
                <p:cNvSpPr>
                  <a:spLocks noChangeArrowheads="1"/>
                </p:cNvSpPr>
                <p:nvPr/>
              </p:nvSpPr>
              <p:spPr bwMode="auto">
                <a:xfrm rot="5400000">
                  <a:off x="6977061" y="2459980"/>
                  <a:ext cx="352425" cy="10815"/>
                </a:xfrm>
                <a:prstGeom prst="rect">
                  <a:avLst/>
                </a:prstGeom>
                <a:solidFill>
                  <a:srgbClr val="AB9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Rectangle 63"/>
                <p:cNvSpPr>
                  <a:spLocks noChangeArrowheads="1"/>
                </p:cNvSpPr>
                <p:nvPr/>
              </p:nvSpPr>
              <p:spPr bwMode="auto">
                <a:xfrm rot="5400000">
                  <a:off x="6966246" y="2459980"/>
                  <a:ext cx="352425" cy="10815"/>
                </a:xfrm>
                <a:prstGeom prst="rect">
                  <a:avLst/>
                </a:prstGeom>
                <a:solidFill>
                  <a:srgbClr val="AB9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Rectangle 64"/>
                <p:cNvSpPr>
                  <a:spLocks noChangeArrowheads="1"/>
                </p:cNvSpPr>
                <p:nvPr/>
              </p:nvSpPr>
              <p:spPr bwMode="auto">
                <a:xfrm rot="5400000">
                  <a:off x="6955438" y="2459980"/>
                  <a:ext cx="352425" cy="10815"/>
                </a:xfrm>
                <a:prstGeom prst="rect">
                  <a:avLst/>
                </a:prstGeom>
                <a:solidFill>
                  <a:srgbClr val="AD93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5"/>
                <p:cNvSpPr>
                  <a:spLocks noChangeArrowheads="1"/>
                </p:cNvSpPr>
                <p:nvPr/>
              </p:nvSpPr>
              <p:spPr bwMode="auto">
                <a:xfrm rot="5400000">
                  <a:off x="6944623" y="2459980"/>
                  <a:ext cx="352425" cy="10815"/>
                </a:xfrm>
                <a:prstGeom prst="rect">
                  <a:avLst/>
                </a:prstGeom>
                <a:solidFill>
                  <a:srgbClr val="AD95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Rectangle 66"/>
                <p:cNvSpPr>
                  <a:spLocks noChangeArrowheads="1"/>
                </p:cNvSpPr>
                <p:nvPr/>
              </p:nvSpPr>
              <p:spPr bwMode="auto">
                <a:xfrm rot="5400000">
                  <a:off x="6933815" y="2459980"/>
                  <a:ext cx="352425" cy="10815"/>
                </a:xfrm>
                <a:prstGeom prst="rect">
                  <a:avLst/>
                </a:prstGeom>
                <a:solidFill>
                  <a:srgbClr val="AD95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Rectangle 67"/>
                <p:cNvSpPr>
                  <a:spLocks noChangeArrowheads="1"/>
                </p:cNvSpPr>
                <p:nvPr/>
              </p:nvSpPr>
              <p:spPr bwMode="auto">
                <a:xfrm rot="5400000">
                  <a:off x="6923000" y="2459980"/>
                  <a:ext cx="352425" cy="10815"/>
                </a:xfrm>
                <a:prstGeom prst="rect">
                  <a:avLst/>
                </a:prstGeom>
                <a:solidFill>
                  <a:srgbClr val="AD9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Rectangle 68"/>
                <p:cNvSpPr>
                  <a:spLocks noChangeArrowheads="1"/>
                </p:cNvSpPr>
                <p:nvPr/>
              </p:nvSpPr>
              <p:spPr bwMode="auto">
                <a:xfrm rot="5400000">
                  <a:off x="6906787" y="2454576"/>
                  <a:ext cx="352425" cy="21623"/>
                </a:xfrm>
                <a:prstGeom prst="rect">
                  <a:avLst/>
                </a:prstGeom>
                <a:solidFill>
                  <a:srgbClr val="B098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Rectangle 69"/>
                <p:cNvSpPr>
                  <a:spLocks noChangeArrowheads="1"/>
                </p:cNvSpPr>
                <p:nvPr/>
              </p:nvSpPr>
              <p:spPr bwMode="auto">
                <a:xfrm rot="5400000">
                  <a:off x="6890568" y="2459980"/>
                  <a:ext cx="352425" cy="10815"/>
                </a:xfrm>
                <a:prstGeom prst="rect">
                  <a:avLst/>
                </a:prstGeom>
                <a:solidFill>
                  <a:srgbClr val="B098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Rectangle 70"/>
                <p:cNvSpPr>
                  <a:spLocks noChangeArrowheads="1"/>
                </p:cNvSpPr>
                <p:nvPr/>
              </p:nvSpPr>
              <p:spPr bwMode="auto">
                <a:xfrm rot="5400000">
                  <a:off x="6879753" y="2459980"/>
                  <a:ext cx="352425" cy="10815"/>
                </a:xfrm>
                <a:prstGeom prst="rect">
                  <a:avLst/>
                </a:prstGeom>
                <a:solidFill>
                  <a:srgbClr val="B09A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Rectangle 71"/>
                <p:cNvSpPr>
                  <a:spLocks noChangeArrowheads="1"/>
                </p:cNvSpPr>
                <p:nvPr/>
              </p:nvSpPr>
              <p:spPr bwMode="auto">
                <a:xfrm rot="5400000">
                  <a:off x="6868945" y="2459980"/>
                  <a:ext cx="352425" cy="10815"/>
                </a:xfrm>
                <a:prstGeom prst="rect">
                  <a:avLst/>
                </a:prstGeom>
                <a:solidFill>
                  <a:srgbClr val="B09A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Rectangle 72"/>
                <p:cNvSpPr>
                  <a:spLocks noChangeArrowheads="1"/>
                </p:cNvSpPr>
                <p:nvPr/>
              </p:nvSpPr>
              <p:spPr bwMode="auto">
                <a:xfrm rot="5400000">
                  <a:off x="6858130" y="2459980"/>
                  <a:ext cx="352425" cy="10815"/>
                </a:xfrm>
                <a:prstGeom prst="rect">
                  <a:avLst/>
                </a:prstGeom>
                <a:solidFill>
                  <a:srgbClr val="B39C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Rectangle 73"/>
                <p:cNvSpPr>
                  <a:spLocks noChangeArrowheads="1"/>
                </p:cNvSpPr>
                <p:nvPr/>
              </p:nvSpPr>
              <p:spPr bwMode="auto">
                <a:xfrm rot="5400000">
                  <a:off x="6847321" y="2459980"/>
                  <a:ext cx="352425" cy="10815"/>
                </a:xfrm>
                <a:prstGeom prst="rect">
                  <a:avLst/>
                </a:prstGeom>
                <a:solidFill>
                  <a:srgbClr val="B39E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Rectangle 74"/>
                <p:cNvSpPr>
                  <a:spLocks noChangeArrowheads="1"/>
                </p:cNvSpPr>
                <p:nvPr/>
              </p:nvSpPr>
              <p:spPr bwMode="auto">
                <a:xfrm rot="5400000">
                  <a:off x="6831102" y="2454576"/>
                  <a:ext cx="352425" cy="21623"/>
                </a:xfrm>
                <a:prstGeom prst="rect">
                  <a:avLst/>
                </a:prstGeom>
                <a:solidFill>
                  <a:srgbClr val="B39E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75"/>
                <p:cNvSpPr>
                  <a:spLocks noChangeArrowheads="1"/>
                </p:cNvSpPr>
                <p:nvPr/>
              </p:nvSpPr>
              <p:spPr bwMode="auto">
                <a:xfrm rot="5400000">
                  <a:off x="6814883" y="2459980"/>
                  <a:ext cx="352425" cy="10815"/>
                </a:xfrm>
                <a:prstGeom prst="rect">
                  <a:avLst/>
                </a:prstGeom>
                <a:solidFill>
                  <a:srgbClr val="B39F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Rectangle 76"/>
                <p:cNvSpPr>
                  <a:spLocks noChangeArrowheads="1"/>
                </p:cNvSpPr>
                <p:nvPr/>
              </p:nvSpPr>
              <p:spPr bwMode="auto">
                <a:xfrm rot="5400000">
                  <a:off x="6804075" y="2459980"/>
                  <a:ext cx="352425" cy="10815"/>
                </a:xfrm>
                <a:prstGeom prst="rect">
                  <a:avLst/>
                </a:prstGeom>
                <a:solidFill>
                  <a:srgbClr val="B5A1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77"/>
                <p:cNvSpPr>
                  <a:spLocks noChangeArrowheads="1"/>
                </p:cNvSpPr>
                <p:nvPr/>
              </p:nvSpPr>
              <p:spPr bwMode="auto">
                <a:xfrm rot="5400000">
                  <a:off x="6793260" y="2459980"/>
                  <a:ext cx="352425" cy="10815"/>
                </a:xfrm>
                <a:prstGeom prst="rect">
                  <a:avLst/>
                </a:prstGeom>
                <a:solidFill>
                  <a:srgbClr val="B5A1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78"/>
                <p:cNvSpPr>
                  <a:spLocks noChangeArrowheads="1"/>
                </p:cNvSpPr>
                <p:nvPr/>
              </p:nvSpPr>
              <p:spPr bwMode="auto">
                <a:xfrm rot="5400000">
                  <a:off x="6782451" y="2459980"/>
                  <a:ext cx="352425" cy="10815"/>
                </a:xfrm>
                <a:prstGeom prst="rect">
                  <a:avLst/>
                </a:prstGeom>
                <a:solidFill>
                  <a:srgbClr val="B5A3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79"/>
                <p:cNvSpPr>
                  <a:spLocks noChangeArrowheads="1"/>
                </p:cNvSpPr>
                <p:nvPr/>
              </p:nvSpPr>
              <p:spPr bwMode="auto">
                <a:xfrm rot="5400000">
                  <a:off x="6771636" y="2459980"/>
                  <a:ext cx="352425" cy="10815"/>
                </a:xfrm>
                <a:prstGeom prst="rect">
                  <a:avLst/>
                </a:prstGeom>
                <a:solidFill>
                  <a:srgbClr val="B5A3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Rectangle 80"/>
                <p:cNvSpPr>
                  <a:spLocks noChangeArrowheads="1"/>
                </p:cNvSpPr>
                <p:nvPr/>
              </p:nvSpPr>
              <p:spPr bwMode="auto">
                <a:xfrm rot="5400000">
                  <a:off x="6760828" y="2459980"/>
                  <a:ext cx="352425" cy="10815"/>
                </a:xfrm>
                <a:prstGeom prst="rect">
                  <a:avLst/>
                </a:prstGeom>
                <a:solidFill>
                  <a:srgbClr val="B8A5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Rectangle 81"/>
                <p:cNvSpPr>
                  <a:spLocks noChangeArrowheads="1"/>
                </p:cNvSpPr>
                <p:nvPr/>
              </p:nvSpPr>
              <p:spPr bwMode="auto">
                <a:xfrm rot="5400000">
                  <a:off x="6744609" y="2454576"/>
                  <a:ext cx="352425" cy="21623"/>
                </a:xfrm>
                <a:prstGeom prst="rect">
                  <a:avLst/>
                </a:prstGeom>
                <a:solidFill>
                  <a:srgbClr val="B8A7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82"/>
                <p:cNvSpPr>
                  <a:spLocks noChangeArrowheads="1"/>
                </p:cNvSpPr>
                <p:nvPr/>
              </p:nvSpPr>
              <p:spPr bwMode="auto">
                <a:xfrm rot="5400000">
                  <a:off x="6728390" y="2459980"/>
                  <a:ext cx="352425" cy="10815"/>
                </a:xfrm>
                <a:prstGeom prst="rect">
                  <a:avLst/>
                </a:prstGeom>
                <a:solidFill>
                  <a:srgbClr val="B8A7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Rectangle 83"/>
                <p:cNvSpPr>
                  <a:spLocks noChangeArrowheads="1"/>
                </p:cNvSpPr>
                <p:nvPr/>
              </p:nvSpPr>
              <p:spPr bwMode="auto">
                <a:xfrm rot="5400000">
                  <a:off x="6717581" y="2459980"/>
                  <a:ext cx="352425" cy="10815"/>
                </a:xfrm>
                <a:prstGeom prst="rect">
                  <a:avLst/>
                </a:prstGeom>
                <a:solidFill>
                  <a:srgbClr val="B8A7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84"/>
                <p:cNvSpPr>
                  <a:spLocks noChangeArrowheads="1"/>
                </p:cNvSpPr>
                <p:nvPr/>
              </p:nvSpPr>
              <p:spPr bwMode="auto">
                <a:xfrm rot="5400000">
                  <a:off x="6706766" y="2459980"/>
                  <a:ext cx="352425" cy="10815"/>
                </a:xfrm>
                <a:prstGeom prst="rect">
                  <a:avLst/>
                </a:prstGeom>
                <a:solidFill>
                  <a:srgbClr val="BAAB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85"/>
                <p:cNvSpPr>
                  <a:spLocks noChangeArrowheads="1"/>
                </p:cNvSpPr>
                <p:nvPr/>
              </p:nvSpPr>
              <p:spPr bwMode="auto">
                <a:xfrm rot="5400000">
                  <a:off x="6695958" y="2459980"/>
                  <a:ext cx="352425" cy="10815"/>
                </a:xfrm>
                <a:prstGeom prst="rect">
                  <a:avLst/>
                </a:prstGeom>
                <a:solidFill>
                  <a:srgbClr val="BAAB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86"/>
                <p:cNvSpPr>
                  <a:spLocks noChangeArrowheads="1"/>
                </p:cNvSpPr>
                <p:nvPr/>
              </p:nvSpPr>
              <p:spPr bwMode="auto">
                <a:xfrm rot="5400000">
                  <a:off x="6685143" y="2459980"/>
                  <a:ext cx="352425" cy="10815"/>
                </a:xfrm>
                <a:prstGeom prst="rect">
                  <a:avLst/>
                </a:prstGeom>
                <a:solidFill>
                  <a:srgbClr val="BAAC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Rectangle 87"/>
                <p:cNvSpPr>
                  <a:spLocks noChangeArrowheads="1"/>
                </p:cNvSpPr>
                <p:nvPr/>
              </p:nvSpPr>
              <p:spPr bwMode="auto">
                <a:xfrm rot="5400000">
                  <a:off x="6668930" y="2454576"/>
                  <a:ext cx="352425" cy="21623"/>
                </a:xfrm>
                <a:prstGeom prst="rect">
                  <a:avLst/>
                </a:prstGeom>
                <a:solidFill>
                  <a:srgbClr val="BAAC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Rectangle 88"/>
                <p:cNvSpPr>
                  <a:spLocks noChangeArrowheads="1"/>
                </p:cNvSpPr>
                <p:nvPr/>
              </p:nvSpPr>
              <p:spPr bwMode="auto">
                <a:xfrm rot="5400000">
                  <a:off x="6652711" y="2459980"/>
                  <a:ext cx="352425" cy="10815"/>
                </a:xfrm>
                <a:prstGeom prst="rect">
                  <a:avLst/>
                </a:prstGeom>
                <a:solidFill>
                  <a:srgbClr val="BDAF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Rectangle 89"/>
                <p:cNvSpPr>
                  <a:spLocks noChangeArrowheads="1"/>
                </p:cNvSpPr>
                <p:nvPr/>
              </p:nvSpPr>
              <p:spPr bwMode="auto">
                <a:xfrm rot="5400000">
                  <a:off x="6641896" y="2459980"/>
                  <a:ext cx="352425" cy="10815"/>
                </a:xfrm>
                <a:prstGeom prst="rect">
                  <a:avLst/>
                </a:prstGeom>
                <a:solidFill>
                  <a:srgbClr val="BDB0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90"/>
                <p:cNvSpPr>
                  <a:spLocks noChangeArrowheads="1"/>
                </p:cNvSpPr>
                <p:nvPr/>
              </p:nvSpPr>
              <p:spPr bwMode="auto">
                <a:xfrm rot="5400000">
                  <a:off x="6631088" y="2459980"/>
                  <a:ext cx="352425" cy="10815"/>
                </a:xfrm>
                <a:prstGeom prst="rect">
                  <a:avLst/>
                </a:prstGeom>
                <a:solidFill>
                  <a:srgbClr val="BDB0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Rectangle 91"/>
                <p:cNvSpPr>
                  <a:spLocks noChangeArrowheads="1"/>
                </p:cNvSpPr>
                <p:nvPr/>
              </p:nvSpPr>
              <p:spPr bwMode="auto">
                <a:xfrm rot="5400000">
                  <a:off x="6620273" y="2459980"/>
                  <a:ext cx="352425" cy="10815"/>
                </a:xfrm>
                <a:prstGeom prst="rect">
                  <a:avLst/>
                </a:prstGeom>
                <a:solidFill>
                  <a:srgbClr val="BDB0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Rectangle 92"/>
                <p:cNvSpPr>
                  <a:spLocks noChangeArrowheads="1"/>
                </p:cNvSpPr>
                <p:nvPr/>
              </p:nvSpPr>
              <p:spPr bwMode="auto">
                <a:xfrm rot="5400000">
                  <a:off x="6609465" y="2459980"/>
                  <a:ext cx="352425" cy="10815"/>
                </a:xfrm>
                <a:prstGeom prst="rect">
                  <a:avLst/>
                </a:prstGeom>
                <a:solidFill>
                  <a:srgbClr val="BFB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Rectangle 93"/>
                <p:cNvSpPr>
                  <a:spLocks noChangeArrowheads="1"/>
                </p:cNvSpPr>
                <p:nvPr/>
              </p:nvSpPr>
              <p:spPr bwMode="auto">
                <a:xfrm rot="5400000">
                  <a:off x="6593245" y="2454576"/>
                  <a:ext cx="352425" cy="21623"/>
                </a:xfrm>
                <a:prstGeom prst="rect">
                  <a:avLst/>
                </a:prstGeom>
                <a:solidFill>
                  <a:srgbClr val="BFB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Rectangle 94"/>
                <p:cNvSpPr>
                  <a:spLocks noChangeArrowheads="1"/>
                </p:cNvSpPr>
                <p:nvPr/>
              </p:nvSpPr>
              <p:spPr bwMode="auto">
                <a:xfrm rot="5400000">
                  <a:off x="6577026" y="2459980"/>
                  <a:ext cx="352425" cy="10815"/>
                </a:xfrm>
                <a:prstGeom prst="rect">
                  <a:avLst/>
                </a:prstGeom>
                <a:solidFill>
                  <a:srgbClr val="BFB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Rectangle 95"/>
                <p:cNvSpPr>
                  <a:spLocks noChangeArrowheads="1"/>
                </p:cNvSpPr>
                <p:nvPr/>
              </p:nvSpPr>
              <p:spPr bwMode="auto">
                <a:xfrm rot="5400000">
                  <a:off x="6566218" y="2459980"/>
                  <a:ext cx="352425" cy="10815"/>
                </a:xfrm>
                <a:prstGeom prst="rect">
                  <a:avLst/>
                </a:prstGeom>
                <a:solidFill>
                  <a:srgbClr val="BFB6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Rectangle 96"/>
                <p:cNvSpPr>
                  <a:spLocks noChangeArrowheads="1"/>
                </p:cNvSpPr>
                <p:nvPr/>
              </p:nvSpPr>
              <p:spPr bwMode="auto">
                <a:xfrm rot="5400000">
                  <a:off x="6555403" y="2459980"/>
                  <a:ext cx="352425" cy="10815"/>
                </a:xfrm>
                <a:prstGeom prst="rect">
                  <a:avLst/>
                </a:prstGeom>
                <a:solidFill>
                  <a:srgbClr val="C2B8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Rectangle 97"/>
                <p:cNvSpPr>
                  <a:spLocks noChangeArrowheads="1"/>
                </p:cNvSpPr>
                <p:nvPr/>
              </p:nvSpPr>
              <p:spPr bwMode="auto">
                <a:xfrm rot="5400000">
                  <a:off x="6544595" y="2459980"/>
                  <a:ext cx="352425" cy="10815"/>
                </a:xfrm>
                <a:prstGeom prst="rect">
                  <a:avLst/>
                </a:prstGeom>
                <a:solidFill>
                  <a:srgbClr val="C2B8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Rectangle 98"/>
                <p:cNvSpPr>
                  <a:spLocks noChangeArrowheads="1"/>
                </p:cNvSpPr>
                <p:nvPr/>
              </p:nvSpPr>
              <p:spPr bwMode="auto">
                <a:xfrm rot="5400000">
                  <a:off x="6533779" y="2459980"/>
                  <a:ext cx="352425" cy="10815"/>
                </a:xfrm>
                <a:prstGeom prst="rect">
                  <a:avLst/>
                </a:prstGeom>
                <a:solidFill>
                  <a:srgbClr val="C2BA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Rectangle 99"/>
                <p:cNvSpPr>
                  <a:spLocks noChangeArrowheads="1"/>
                </p:cNvSpPr>
                <p:nvPr/>
              </p:nvSpPr>
              <p:spPr bwMode="auto">
                <a:xfrm rot="5400000">
                  <a:off x="6522971" y="2459980"/>
                  <a:ext cx="352425" cy="10815"/>
                </a:xfrm>
                <a:prstGeom prst="rect">
                  <a:avLst/>
                </a:prstGeom>
                <a:solidFill>
                  <a:srgbClr val="C2BA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Rectangle 100"/>
                <p:cNvSpPr>
                  <a:spLocks noChangeArrowheads="1"/>
                </p:cNvSpPr>
                <p:nvPr/>
              </p:nvSpPr>
              <p:spPr bwMode="auto">
                <a:xfrm rot="5400000">
                  <a:off x="6506752" y="2454576"/>
                  <a:ext cx="352425" cy="21623"/>
                </a:xfrm>
                <a:prstGeom prst="rect">
                  <a:avLst/>
                </a:prstGeom>
                <a:solidFill>
                  <a:srgbClr val="C4BE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Rectangle 101"/>
                <p:cNvSpPr>
                  <a:spLocks noChangeArrowheads="1"/>
                </p:cNvSpPr>
                <p:nvPr/>
              </p:nvSpPr>
              <p:spPr bwMode="auto">
                <a:xfrm rot="5400000">
                  <a:off x="6490533" y="2459980"/>
                  <a:ext cx="352425" cy="10815"/>
                </a:xfrm>
                <a:prstGeom prst="rect">
                  <a:avLst/>
                </a:prstGeom>
                <a:solidFill>
                  <a:srgbClr val="C4BE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Rectangle 102"/>
                <p:cNvSpPr>
                  <a:spLocks noChangeArrowheads="1"/>
                </p:cNvSpPr>
                <p:nvPr/>
              </p:nvSpPr>
              <p:spPr bwMode="auto">
                <a:xfrm rot="5400000">
                  <a:off x="6479725" y="2459980"/>
                  <a:ext cx="352425" cy="10815"/>
                </a:xfrm>
                <a:prstGeom prst="rect">
                  <a:avLst/>
                </a:prstGeom>
                <a:solidFill>
                  <a:srgbClr val="C4BE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Rectangle 103"/>
                <p:cNvSpPr>
                  <a:spLocks noChangeArrowheads="1"/>
                </p:cNvSpPr>
                <p:nvPr/>
              </p:nvSpPr>
              <p:spPr bwMode="auto">
                <a:xfrm rot="5400000">
                  <a:off x="6468909" y="2459980"/>
                  <a:ext cx="352425" cy="10815"/>
                </a:xfrm>
                <a:prstGeom prst="rect">
                  <a:avLst/>
                </a:prstGeom>
                <a:solidFill>
                  <a:srgbClr val="C4BF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Rectangle 104"/>
                <p:cNvSpPr>
                  <a:spLocks noChangeArrowheads="1"/>
                </p:cNvSpPr>
                <p:nvPr/>
              </p:nvSpPr>
              <p:spPr bwMode="auto">
                <a:xfrm rot="5400000">
                  <a:off x="6458101" y="2459980"/>
                  <a:ext cx="352425" cy="10815"/>
                </a:xfrm>
                <a:prstGeom prst="rect">
                  <a:avLst/>
                </a:prstGeom>
                <a:solidFill>
                  <a:srgbClr val="C7C2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Rectangle 105"/>
                <p:cNvSpPr>
                  <a:spLocks noChangeArrowheads="1"/>
                </p:cNvSpPr>
                <p:nvPr/>
              </p:nvSpPr>
              <p:spPr bwMode="auto">
                <a:xfrm rot="5400000">
                  <a:off x="6447286" y="2459980"/>
                  <a:ext cx="352425" cy="10815"/>
                </a:xfrm>
                <a:prstGeom prst="rect">
                  <a:avLst/>
                </a:prstGeom>
                <a:solidFill>
                  <a:srgbClr val="C7C2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Rectangle 106"/>
                <p:cNvSpPr>
                  <a:spLocks noChangeArrowheads="1"/>
                </p:cNvSpPr>
                <p:nvPr/>
              </p:nvSpPr>
              <p:spPr bwMode="auto">
                <a:xfrm rot="5400000">
                  <a:off x="6431074" y="2454576"/>
                  <a:ext cx="352425" cy="21623"/>
                </a:xfrm>
                <a:prstGeom prst="rect">
                  <a:avLst/>
                </a:prstGeom>
                <a:solidFill>
                  <a:srgbClr val="C7C4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Rectangle 107"/>
                <p:cNvSpPr>
                  <a:spLocks noChangeArrowheads="1"/>
                </p:cNvSpPr>
                <p:nvPr/>
              </p:nvSpPr>
              <p:spPr bwMode="auto">
                <a:xfrm rot="5400000">
                  <a:off x="6414854" y="2459980"/>
                  <a:ext cx="352425" cy="10815"/>
                </a:xfrm>
                <a:prstGeom prst="rect">
                  <a:avLst/>
                </a:prstGeom>
                <a:solidFill>
                  <a:srgbClr val="C7C4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Rectangle 108"/>
                <p:cNvSpPr>
                  <a:spLocks noChangeArrowheads="1"/>
                </p:cNvSpPr>
                <p:nvPr/>
              </p:nvSpPr>
              <p:spPr bwMode="auto">
                <a:xfrm rot="5400000">
                  <a:off x="6404039" y="2459980"/>
                  <a:ext cx="352425" cy="10815"/>
                </a:xfrm>
                <a:prstGeom prst="rect">
                  <a:avLst/>
                </a:prstGeom>
                <a:solidFill>
                  <a:srgbClr val="C9C6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Rectangle 109"/>
                <p:cNvSpPr>
                  <a:spLocks noChangeArrowheads="1"/>
                </p:cNvSpPr>
                <p:nvPr/>
              </p:nvSpPr>
              <p:spPr bwMode="auto">
                <a:xfrm rot="5400000">
                  <a:off x="6393231" y="2459980"/>
                  <a:ext cx="352425" cy="10815"/>
                </a:xfrm>
                <a:prstGeom prst="rect">
                  <a:avLst/>
                </a:prstGeom>
                <a:solidFill>
                  <a:srgbClr val="C9C8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Rectangle 110"/>
                <p:cNvSpPr>
                  <a:spLocks noChangeArrowheads="1"/>
                </p:cNvSpPr>
                <p:nvPr/>
              </p:nvSpPr>
              <p:spPr bwMode="auto">
                <a:xfrm rot="5400000">
                  <a:off x="6382416" y="2459980"/>
                  <a:ext cx="352425" cy="10815"/>
                </a:xfrm>
                <a:prstGeom prst="rect">
                  <a:avLst/>
                </a:prstGeom>
                <a:solidFill>
                  <a:srgbClr val="C9C8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Rectangle 111"/>
                <p:cNvSpPr>
                  <a:spLocks noChangeArrowheads="1"/>
                </p:cNvSpPr>
                <p:nvPr/>
              </p:nvSpPr>
              <p:spPr bwMode="auto">
                <a:xfrm rot="5400000">
                  <a:off x="6371608" y="2459980"/>
                  <a:ext cx="352425" cy="10815"/>
                </a:xfrm>
                <a:prstGeom prst="rect">
                  <a:avLst/>
                </a:prstGeom>
                <a:solidFill>
                  <a:srgbClr val="C9C8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Rectangle 112"/>
                <p:cNvSpPr>
                  <a:spLocks noChangeArrowheads="1"/>
                </p:cNvSpPr>
                <p:nvPr/>
              </p:nvSpPr>
              <p:spPr bwMode="auto">
                <a:xfrm rot="5400000">
                  <a:off x="6360793" y="2459980"/>
                  <a:ext cx="352425" cy="10815"/>
                </a:xfrm>
                <a:prstGeom prst="rect">
                  <a:avLst/>
                </a:prstGeom>
                <a:solidFill>
                  <a:srgbClr val="CC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Rectangle 113"/>
                <p:cNvSpPr>
                  <a:spLocks noChangeArrowheads="1"/>
                </p:cNvSpPr>
                <p:nvPr/>
              </p:nvSpPr>
              <p:spPr bwMode="auto">
                <a:xfrm rot="5400000">
                  <a:off x="6344580" y="2454576"/>
                  <a:ext cx="352425" cy="21623"/>
                </a:xfrm>
                <a:prstGeom prst="rect">
                  <a:avLst/>
                </a:prstGeom>
                <a:solidFill>
                  <a:srgbClr val="CC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Line 114"/>
                <p:cNvSpPr>
                  <a:spLocks noChangeShapeType="1"/>
                </p:cNvSpPr>
                <p:nvPr/>
              </p:nvSpPr>
              <p:spPr bwMode="auto">
                <a:xfrm rot="5400000">
                  <a:off x="6515729" y="2657475"/>
                  <a:ext cx="317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 name="Line 116"/>
                <p:cNvSpPr>
                  <a:spLocks noChangeShapeType="1"/>
                </p:cNvSpPr>
                <p:nvPr/>
              </p:nvSpPr>
              <p:spPr bwMode="auto">
                <a:xfrm rot="5400000">
                  <a:off x="6580600" y="2657475"/>
                  <a:ext cx="317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 name="Rectangle 117"/>
                <p:cNvSpPr>
                  <a:spLocks noChangeArrowheads="1"/>
                </p:cNvSpPr>
                <p:nvPr/>
              </p:nvSpPr>
              <p:spPr bwMode="auto">
                <a:xfrm rot="5400000">
                  <a:off x="6414854" y="2459980"/>
                  <a:ext cx="352425" cy="10815"/>
                </a:xfrm>
                <a:prstGeom prst="rect">
                  <a:avLst/>
                </a:prstGeom>
                <a:solidFill>
                  <a:srgbClr val="CCC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Rectangle 118"/>
                <p:cNvSpPr>
                  <a:spLocks noChangeArrowheads="1"/>
                </p:cNvSpPr>
                <p:nvPr/>
              </p:nvSpPr>
              <p:spPr bwMode="auto">
                <a:xfrm rot="5400000">
                  <a:off x="6404039" y="2459980"/>
                  <a:ext cx="352425" cy="10815"/>
                </a:xfrm>
                <a:prstGeom prst="rect">
                  <a:avLst/>
                </a:prstGeom>
                <a:solidFill>
                  <a:srgbClr val="C9C9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Rectangle 119"/>
                <p:cNvSpPr>
                  <a:spLocks noChangeArrowheads="1"/>
                </p:cNvSpPr>
                <p:nvPr/>
              </p:nvSpPr>
              <p:spPr bwMode="auto">
                <a:xfrm rot="5400000">
                  <a:off x="6393231" y="2459980"/>
                  <a:ext cx="352425" cy="10815"/>
                </a:xfrm>
                <a:prstGeom prst="rect">
                  <a:avLst/>
                </a:prstGeom>
                <a:solidFill>
                  <a:srgbClr val="C8C9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Rectangle 120"/>
                <p:cNvSpPr>
                  <a:spLocks noChangeArrowheads="1"/>
                </p:cNvSpPr>
                <p:nvPr/>
              </p:nvSpPr>
              <p:spPr bwMode="auto">
                <a:xfrm rot="5400000">
                  <a:off x="6382416" y="2459980"/>
                  <a:ext cx="352425" cy="10815"/>
                </a:xfrm>
                <a:prstGeom prst="rect">
                  <a:avLst/>
                </a:prstGeom>
                <a:solidFill>
                  <a:srgbClr val="C5C7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Rectangle 121"/>
                <p:cNvSpPr>
                  <a:spLocks noChangeArrowheads="1"/>
                </p:cNvSpPr>
                <p:nvPr/>
              </p:nvSpPr>
              <p:spPr bwMode="auto">
                <a:xfrm rot="5400000">
                  <a:off x="6371608" y="2459980"/>
                  <a:ext cx="352425" cy="10815"/>
                </a:xfrm>
                <a:prstGeom prst="rect">
                  <a:avLst/>
                </a:prstGeom>
                <a:solidFill>
                  <a:srgbClr val="C4C7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Rectangle 122"/>
                <p:cNvSpPr>
                  <a:spLocks noChangeArrowheads="1"/>
                </p:cNvSpPr>
                <p:nvPr/>
              </p:nvSpPr>
              <p:spPr bwMode="auto">
                <a:xfrm rot="5400000">
                  <a:off x="6360793" y="2459980"/>
                  <a:ext cx="352425" cy="10815"/>
                </a:xfrm>
                <a:prstGeom prst="rect">
                  <a:avLst/>
                </a:prstGeom>
                <a:solidFill>
                  <a:srgbClr val="C1C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Rectangle 123"/>
                <p:cNvSpPr>
                  <a:spLocks noChangeArrowheads="1"/>
                </p:cNvSpPr>
                <p:nvPr/>
              </p:nvSpPr>
              <p:spPr bwMode="auto">
                <a:xfrm rot="5400000">
                  <a:off x="6344580" y="2454576"/>
                  <a:ext cx="352425" cy="21623"/>
                </a:xfrm>
                <a:prstGeom prst="rect">
                  <a:avLst/>
                </a:prstGeom>
                <a:solidFill>
                  <a:srgbClr val="BFC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Rectangle 124"/>
                <p:cNvSpPr>
                  <a:spLocks noChangeArrowheads="1"/>
                </p:cNvSpPr>
                <p:nvPr/>
              </p:nvSpPr>
              <p:spPr bwMode="auto">
                <a:xfrm rot="5400000">
                  <a:off x="6328361" y="2459980"/>
                  <a:ext cx="352425" cy="10815"/>
                </a:xfrm>
                <a:prstGeom prst="rect">
                  <a:avLst/>
                </a:prstGeom>
                <a:solidFill>
                  <a:srgbClr val="BDC2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Rectangle 125"/>
                <p:cNvSpPr>
                  <a:spLocks noChangeArrowheads="1"/>
                </p:cNvSpPr>
                <p:nvPr/>
              </p:nvSpPr>
              <p:spPr bwMode="auto">
                <a:xfrm rot="5400000">
                  <a:off x="6317546" y="2459980"/>
                  <a:ext cx="352425" cy="10815"/>
                </a:xfrm>
                <a:prstGeom prst="rect">
                  <a:avLst/>
                </a:prstGeom>
                <a:solidFill>
                  <a:srgbClr val="BBC2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Rectangle 126"/>
                <p:cNvSpPr>
                  <a:spLocks noChangeArrowheads="1"/>
                </p:cNvSpPr>
                <p:nvPr/>
              </p:nvSpPr>
              <p:spPr bwMode="auto">
                <a:xfrm rot="5400000">
                  <a:off x="6306738" y="2459980"/>
                  <a:ext cx="352425" cy="10815"/>
                </a:xfrm>
                <a:prstGeom prst="rect">
                  <a:avLst/>
                </a:prstGeom>
                <a:solidFill>
                  <a:srgbClr val="B9B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Rectangle 127"/>
                <p:cNvSpPr>
                  <a:spLocks noChangeArrowheads="1"/>
                </p:cNvSpPr>
                <p:nvPr/>
              </p:nvSpPr>
              <p:spPr bwMode="auto">
                <a:xfrm rot="5400000">
                  <a:off x="6295923" y="2459980"/>
                  <a:ext cx="352425" cy="10815"/>
                </a:xfrm>
                <a:prstGeom prst="rect">
                  <a:avLst/>
                </a:prstGeom>
                <a:solidFill>
                  <a:srgbClr val="B7B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Rectangle 128"/>
                <p:cNvSpPr>
                  <a:spLocks noChangeArrowheads="1"/>
                </p:cNvSpPr>
                <p:nvPr/>
              </p:nvSpPr>
              <p:spPr bwMode="auto">
                <a:xfrm rot="5400000">
                  <a:off x="6285114" y="2459980"/>
                  <a:ext cx="352425" cy="10815"/>
                </a:xfrm>
                <a:prstGeom prst="rect">
                  <a:avLst/>
                </a:prstGeom>
                <a:solidFill>
                  <a:srgbClr val="B5B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Rectangle 129"/>
                <p:cNvSpPr>
                  <a:spLocks noChangeArrowheads="1"/>
                </p:cNvSpPr>
                <p:nvPr/>
              </p:nvSpPr>
              <p:spPr bwMode="auto">
                <a:xfrm rot="5400000">
                  <a:off x="6268895" y="2454576"/>
                  <a:ext cx="352425" cy="21623"/>
                </a:xfrm>
                <a:prstGeom prst="rect">
                  <a:avLst/>
                </a:prstGeom>
                <a:solidFill>
                  <a:srgbClr val="B3B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Rectangle 130"/>
                <p:cNvSpPr>
                  <a:spLocks noChangeArrowheads="1"/>
                </p:cNvSpPr>
                <p:nvPr/>
              </p:nvSpPr>
              <p:spPr bwMode="auto">
                <a:xfrm rot="5400000">
                  <a:off x="6252676" y="2459980"/>
                  <a:ext cx="352425" cy="10815"/>
                </a:xfrm>
                <a:prstGeom prst="rect">
                  <a:avLst/>
                </a:prstGeom>
                <a:solidFill>
                  <a:srgbClr val="B0BA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Rectangle 131"/>
                <p:cNvSpPr>
                  <a:spLocks noChangeArrowheads="1"/>
                </p:cNvSpPr>
                <p:nvPr/>
              </p:nvSpPr>
              <p:spPr bwMode="auto">
                <a:xfrm rot="5400000">
                  <a:off x="6241868" y="2459980"/>
                  <a:ext cx="352425" cy="10815"/>
                </a:xfrm>
                <a:prstGeom prst="rect">
                  <a:avLst/>
                </a:prstGeom>
                <a:solidFill>
                  <a:srgbClr val="B0B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Rectangle 132"/>
                <p:cNvSpPr>
                  <a:spLocks noChangeArrowheads="1"/>
                </p:cNvSpPr>
                <p:nvPr/>
              </p:nvSpPr>
              <p:spPr bwMode="auto">
                <a:xfrm rot="5400000">
                  <a:off x="6231053" y="2459980"/>
                  <a:ext cx="352425" cy="10815"/>
                </a:xfrm>
                <a:prstGeom prst="rect">
                  <a:avLst/>
                </a:prstGeom>
                <a:solidFill>
                  <a:srgbClr val="ACB8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Rectangle 133"/>
                <p:cNvSpPr>
                  <a:spLocks noChangeArrowheads="1"/>
                </p:cNvSpPr>
                <p:nvPr/>
              </p:nvSpPr>
              <p:spPr bwMode="auto">
                <a:xfrm rot="5400000">
                  <a:off x="6220244" y="2459980"/>
                  <a:ext cx="352425" cy="10815"/>
                </a:xfrm>
                <a:prstGeom prst="rect">
                  <a:avLst/>
                </a:prstGeom>
                <a:solidFill>
                  <a:srgbClr val="AAB5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Rectangle 134"/>
                <p:cNvSpPr>
                  <a:spLocks noChangeArrowheads="1"/>
                </p:cNvSpPr>
                <p:nvPr/>
              </p:nvSpPr>
              <p:spPr bwMode="auto">
                <a:xfrm rot="5400000">
                  <a:off x="6209429" y="2459980"/>
                  <a:ext cx="352425" cy="10815"/>
                </a:xfrm>
                <a:prstGeom prst="rect">
                  <a:avLst/>
                </a:prstGeom>
                <a:solidFill>
                  <a:srgbClr val="A8B5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Rectangle 135"/>
                <p:cNvSpPr>
                  <a:spLocks noChangeArrowheads="1"/>
                </p:cNvSpPr>
                <p:nvPr/>
              </p:nvSpPr>
              <p:spPr bwMode="auto">
                <a:xfrm rot="5400000">
                  <a:off x="6198621" y="2459980"/>
                  <a:ext cx="352425" cy="10815"/>
                </a:xfrm>
                <a:prstGeom prst="rect">
                  <a:avLst/>
                </a:prstGeom>
                <a:solidFill>
                  <a:srgbClr val="A6B3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Rectangle 136"/>
                <p:cNvSpPr>
                  <a:spLocks noChangeArrowheads="1"/>
                </p:cNvSpPr>
                <p:nvPr/>
              </p:nvSpPr>
              <p:spPr bwMode="auto">
                <a:xfrm rot="5400000">
                  <a:off x="6182402" y="2454576"/>
                  <a:ext cx="352425" cy="21623"/>
                </a:xfrm>
                <a:prstGeom prst="rect">
                  <a:avLst/>
                </a:prstGeom>
                <a:solidFill>
                  <a:srgbClr val="A4B3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Rectangle 137"/>
                <p:cNvSpPr>
                  <a:spLocks noChangeArrowheads="1"/>
                </p:cNvSpPr>
                <p:nvPr/>
              </p:nvSpPr>
              <p:spPr bwMode="auto">
                <a:xfrm rot="5400000">
                  <a:off x="6166183" y="2459980"/>
                  <a:ext cx="352425" cy="10815"/>
                </a:xfrm>
                <a:prstGeom prst="rect">
                  <a:avLst/>
                </a:prstGeom>
                <a:solidFill>
                  <a:srgbClr val="A2B0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Rectangle 138"/>
                <p:cNvSpPr>
                  <a:spLocks noChangeArrowheads="1"/>
                </p:cNvSpPr>
                <p:nvPr/>
              </p:nvSpPr>
              <p:spPr bwMode="auto">
                <a:xfrm rot="5400000">
                  <a:off x="6155374" y="2459980"/>
                  <a:ext cx="352425" cy="10815"/>
                </a:xfrm>
                <a:prstGeom prst="rect">
                  <a:avLst/>
                </a:prstGeom>
                <a:solidFill>
                  <a:srgbClr val="A0B0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Rectangle 139"/>
                <p:cNvSpPr>
                  <a:spLocks noChangeArrowheads="1"/>
                </p:cNvSpPr>
                <p:nvPr/>
              </p:nvSpPr>
              <p:spPr bwMode="auto">
                <a:xfrm rot="5400000">
                  <a:off x="6144559" y="2459980"/>
                  <a:ext cx="352425" cy="10815"/>
                </a:xfrm>
                <a:prstGeom prst="rect">
                  <a:avLst/>
                </a:prstGeom>
                <a:solidFill>
                  <a:srgbClr val="9EA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Rectangle 140"/>
                <p:cNvSpPr>
                  <a:spLocks noChangeArrowheads="1"/>
                </p:cNvSpPr>
                <p:nvPr/>
              </p:nvSpPr>
              <p:spPr bwMode="auto">
                <a:xfrm rot="5400000">
                  <a:off x="6133751" y="2459980"/>
                  <a:ext cx="352425" cy="10815"/>
                </a:xfrm>
                <a:prstGeom prst="rect">
                  <a:avLst/>
                </a:prstGeom>
                <a:solidFill>
                  <a:srgbClr val="9CA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Rectangle 141"/>
                <p:cNvSpPr>
                  <a:spLocks noChangeArrowheads="1"/>
                </p:cNvSpPr>
                <p:nvPr/>
              </p:nvSpPr>
              <p:spPr bwMode="auto">
                <a:xfrm rot="5400000">
                  <a:off x="6122936" y="2459980"/>
                  <a:ext cx="352425" cy="10815"/>
                </a:xfrm>
                <a:prstGeom prst="rect">
                  <a:avLst/>
                </a:prstGeom>
                <a:solidFill>
                  <a:srgbClr val="9AAB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Rectangle 142"/>
                <p:cNvSpPr>
                  <a:spLocks noChangeArrowheads="1"/>
                </p:cNvSpPr>
                <p:nvPr/>
              </p:nvSpPr>
              <p:spPr bwMode="auto">
                <a:xfrm rot="5400000">
                  <a:off x="6106724" y="2454576"/>
                  <a:ext cx="352425" cy="21623"/>
                </a:xfrm>
                <a:prstGeom prst="rect">
                  <a:avLst/>
                </a:prstGeom>
                <a:solidFill>
                  <a:srgbClr val="9AAB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Rectangle 143"/>
                <p:cNvSpPr>
                  <a:spLocks noChangeArrowheads="1"/>
                </p:cNvSpPr>
                <p:nvPr/>
              </p:nvSpPr>
              <p:spPr bwMode="auto">
                <a:xfrm rot="5400000">
                  <a:off x="6090504" y="2459980"/>
                  <a:ext cx="352425" cy="10815"/>
                </a:xfrm>
                <a:prstGeom prst="rect">
                  <a:avLst/>
                </a:prstGeom>
                <a:solidFill>
                  <a:srgbClr val="96A8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Rectangle 144"/>
                <p:cNvSpPr>
                  <a:spLocks noChangeArrowheads="1"/>
                </p:cNvSpPr>
                <p:nvPr/>
              </p:nvSpPr>
              <p:spPr bwMode="auto">
                <a:xfrm rot="5400000">
                  <a:off x="6079689" y="2459980"/>
                  <a:ext cx="352425" cy="10815"/>
                </a:xfrm>
                <a:prstGeom prst="rect">
                  <a:avLst/>
                </a:prstGeom>
                <a:solidFill>
                  <a:srgbClr val="96A8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Rectangle 145"/>
                <p:cNvSpPr>
                  <a:spLocks noChangeArrowheads="1"/>
                </p:cNvSpPr>
                <p:nvPr/>
              </p:nvSpPr>
              <p:spPr bwMode="auto">
                <a:xfrm rot="5400000">
                  <a:off x="6068881" y="2459980"/>
                  <a:ext cx="352425" cy="10815"/>
                </a:xfrm>
                <a:prstGeom prst="rect">
                  <a:avLst/>
                </a:prstGeom>
                <a:solidFill>
                  <a:srgbClr val="92A6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Rectangle 146"/>
                <p:cNvSpPr>
                  <a:spLocks noChangeArrowheads="1"/>
                </p:cNvSpPr>
                <p:nvPr/>
              </p:nvSpPr>
              <p:spPr bwMode="auto">
                <a:xfrm rot="5400000">
                  <a:off x="6058066" y="2459980"/>
                  <a:ext cx="352425" cy="10815"/>
                </a:xfrm>
                <a:prstGeom prst="rect">
                  <a:avLst/>
                </a:prstGeom>
                <a:solidFill>
                  <a:srgbClr val="92A6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Rectangle 147"/>
                <p:cNvSpPr>
                  <a:spLocks noChangeArrowheads="1"/>
                </p:cNvSpPr>
                <p:nvPr/>
              </p:nvSpPr>
              <p:spPr bwMode="auto">
                <a:xfrm rot="5400000">
                  <a:off x="6047258" y="2459980"/>
                  <a:ext cx="352425" cy="10815"/>
                </a:xfrm>
                <a:prstGeom prst="rect">
                  <a:avLst/>
                </a:prstGeom>
                <a:solidFill>
                  <a:srgbClr val="8EA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Rectangle 148"/>
                <p:cNvSpPr>
                  <a:spLocks noChangeArrowheads="1"/>
                </p:cNvSpPr>
                <p:nvPr/>
              </p:nvSpPr>
              <p:spPr bwMode="auto">
                <a:xfrm rot="5400000">
                  <a:off x="6036443" y="2459980"/>
                  <a:ext cx="352425" cy="10815"/>
                </a:xfrm>
                <a:prstGeom prst="rect">
                  <a:avLst/>
                </a:prstGeom>
                <a:solidFill>
                  <a:srgbClr val="8EA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Rectangle 149"/>
                <p:cNvSpPr>
                  <a:spLocks noChangeArrowheads="1"/>
                </p:cNvSpPr>
                <p:nvPr/>
              </p:nvSpPr>
              <p:spPr bwMode="auto">
                <a:xfrm rot="5400000">
                  <a:off x="6020230" y="2454576"/>
                  <a:ext cx="352425" cy="21623"/>
                </a:xfrm>
                <a:prstGeom prst="rect">
                  <a:avLst/>
                </a:prstGeom>
                <a:solidFill>
                  <a:srgbClr val="8AA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Rectangle 150"/>
                <p:cNvSpPr>
                  <a:spLocks noChangeArrowheads="1"/>
                </p:cNvSpPr>
                <p:nvPr/>
              </p:nvSpPr>
              <p:spPr bwMode="auto">
                <a:xfrm rot="5400000">
                  <a:off x="6004011" y="2459980"/>
                  <a:ext cx="352425" cy="10815"/>
                </a:xfrm>
                <a:prstGeom prst="rect">
                  <a:avLst/>
                </a:prstGeom>
                <a:solidFill>
                  <a:srgbClr val="8AA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Rectangle 151"/>
                <p:cNvSpPr>
                  <a:spLocks noChangeArrowheads="1"/>
                </p:cNvSpPr>
                <p:nvPr/>
              </p:nvSpPr>
              <p:spPr bwMode="auto">
                <a:xfrm rot="5400000">
                  <a:off x="5993196" y="2459980"/>
                  <a:ext cx="352425" cy="10815"/>
                </a:xfrm>
                <a:prstGeom prst="rect">
                  <a:avLst/>
                </a:prstGeom>
                <a:solidFill>
                  <a:srgbClr val="869E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Rectangle 152"/>
                <p:cNvSpPr>
                  <a:spLocks noChangeArrowheads="1"/>
                </p:cNvSpPr>
                <p:nvPr/>
              </p:nvSpPr>
              <p:spPr bwMode="auto">
                <a:xfrm rot="5400000">
                  <a:off x="5982388" y="2459980"/>
                  <a:ext cx="352425" cy="10815"/>
                </a:xfrm>
                <a:prstGeom prst="rect">
                  <a:avLst/>
                </a:prstGeom>
                <a:solidFill>
                  <a:srgbClr val="869E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Rectangle 153"/>
                <p:cNvSpPr>
                  <a:spLocks noChangeArrowheads="1"/>
                </p:cNvSpPr>
                <p:nvPr/>
              </p:nvSpPr>
              <p:spPr bwMode="auto">
                <a:xfrm rot="5400000">
                  <a:off x="5971573" y="2459980"/>
                  <a:ext cx="352425" cy="10815"/>
                </a:xfrm>
                <a:prstGeom prst="rect">
                  <a:avLst/>
                </a:prstGeom>
                <a:solidFill>
                  <a:srgbClr val="829C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Rectangle 154"/>
                <p:cNvSpPr>
                  <a:spLocks noChangeArrowheads="1"/>
                </p:cNvSpPr>
                <p:nvPr/>
              </p:nvSpPr>
              <p:spPr bwMode="auto">
                <a:xfrm rot="5400000">
                  <a:off x="5960764" y="2459980"/>
                  <a:ext cx="352425" cy="10815"/>
                </a:xfrm>
                <a:prstGeom prst="rect">
                  <a:avLst/>
                </a:prstGeom>
                <a:solidFill>
                  <a:srgbClr val="829C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Rectangle 155"/>
                <p:cNvSpPr>
                  <a:spLocks noChangeArrowheads="1"/>
                </p:cNvSpPr>
                <p:nvPr/>
              </p:nvSpPr>
              <p:spPr bwMode="auto">
                <a:xfrm rot="5400000">
                  <a:off x="5944545" y="2454576"/>
                  <a:ext cx="352425" cy="21623"/>
                </a:xfrm>
                <a:prstGeom prst="rect">
                  <a:avLst/>
                </a:prstGeom>
                <a:solidFill>
                  <a:srgbClr val="7E99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Rectangle 156"/>
                <p:cNvSpPr>
                  <a:spLocks noChangeArrowheads="1"/>
                </p:cNvSpPr>
                <p:nvPr/>
              </p:nvSpPr>
              <p:spPr bwMode="auto">
                <a:xfrm rot="5400000">
                  <a:off x="5928326" y="2459980"/>
                  <a:ext cx="352425" cy="10815"/>
                </a:xfrm>
                <a:prstGeom prst="rect">
                  <a:avLst/>
                </a:prstGeom>
                <a:solidFill>
                  <a:srgbClr val="7E99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Rectangle 157"/>
                <p:cNvSpPr>
                  <a:spLocks noChangeArrowheads="1"/>
                </p:cNvSpPr>
                <p:nvPr/>
              </p:nvSpPr>
              <p:spPr bwMode="auto">
                <a:xfrm rot="5400000">
                  <a:off x="5917518" y="2459980"/>
                  <a:ext cx="352425" cy="10815"/>
                </a:xfrm>
                <a:prstGeom prst="rect">
                  <a:avLst/>
                </a:prstGeom>
                <a:solidFill>
                  <a:srgbClr val="7C9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Rectangle 158"/>
                <p:cNvSpPr>
                  <a:spLocks noChangeArrowheads="1"/>
                </p:cNvSpPr>
                <p:nvPr/>
              </p:nvSpPr>
              <p:spPr bwMode="auto">
                <a:xfrm rot="5400000">
                  <a:off x="5906703" y="2459980"/>
                  <a:ext cx="352425" cy="10815"/>
                </a:xfrm>
                <a:prstGeom prst="rect">
                  <a:avLst/>
                </a:prstGeom>
                <a:solidFill>
                  <a:srgbClr val="7A96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Rectangle 159"/>
                <p:cNvSpPr>
                  <a:spLocks noChangeArrowheads="1"/>
                </p:cNvSpPr>
                <p:nvPr/>
              </p:nvSpPr>
              <p:spPr bwMode="auto">
                <a:xfrm rot="5400000">
                  <a:off x="5895894" y="2459980"/>
                  <a:ext cx="352425" cy="10815"/>
                </a:xfrm>
                <a:prstGeom prst="rect">
                  <a:avLst/>
                </a:prstGeom>
                <a:solidFill>
                  <a:srgbClr val="7894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Rectangle 160"/>
                <p:cNvSpPr>
                  <a:spLocks noChangeArrowheads="1"/>
                </p:cNvSpPr>
                <p:nvPr/>
              </p:nvSpPr>
              <p:spPr bwMode="auto">
                <a:xfrm rot="5400000">
                  <a:off x="5885079" y="2459980"/>
                  <a:ext cx="352425" cy="10815"/>
                </a:xfrm>
                <a:prstGeom prst="rect">
                  <a:avLst/>
                </a:prstGeom>
                <a:solidFill>
                  <a:srgbClr val="7794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Rectangle 161"/>
                <p:cNvSpPr>
                  <a:spLocks noChangeArrowheads="1"/>
                </p:cNvSpPr>
                <p:nvPr/>
              </p:nvSpPr>
              <p:spPr bwMode="auto">
                <a:xfrm rot="5400000">
                  <a:off x="5874271" y="2459980"/>
                  <a:ext cx="352425" cy="10815"/>
                </a:xfrm>
                <a:prstGeom prst="rect">
                  <a:avLst/>
                </a:prstGeom>
                <a:solidFill>
                  <a:srgbClr val="7591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Rectangle 162"/>
                <p:cNvSpPr>
                  <a:spLocks noChangeArrowheads="1"/>
                </p:cNvSpPr>
                <p:nvPr/>
              </p:nvSpPr>
              <p:spPr bwMode="auto">
                <a:xfrm rot="5400000">
                  <a:off x="5858052" y="2454576"/>
                  <a:ext cx="352425" cy="21623"/>
                </a:xfrm>
                <a:prstGeom prst="rect">
                  <a:avLst/>
                </a:prstGeom>
                <a:solidFill>
                  <a:srgbClr val="7391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Rectangle 163"/>
                <p:cNvSpPr>
                  <a:spLocks noChangeArrowheads="1"/>
                </p:cNvSpPr>
                <p:nvPr/>
              </p:nvSpPr>
              <p:spPr bwMode="auto">
                <a:xfrm rot="5400000">
                  <a:off x="5841833" y="2459980"/>
                  <a:ext cx="352425" cy="10815"/>
                </a:xfrm>
                <a:prstGeom prst="rect">
                  <a:avLst/>
                </a:prstGeom>
                <a:solidFill>
                  <a:srgbClr val="718F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Rectangle 164"/>
                <p:cNvSpPr>
                  <a:spLocks noChangeArrowheads="1"/>
                </p:cNvSpPr>
                <p:nvPr/>
              </p:nvSpPr>
              <p:spPr bwMode="auto">
                <a:xfrm rot="5400000">
                  <a:off x="5831024" y="2459980"/>
                  <a:ext cx="352425" cy="10815"/>
                </a:xfrm>
                <a:prstGeom prst="rect">
                  <a:avLst/>
                </a:prstGeom>
                <a:solidFill>
                  <a:srgbClr val="6F8F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Rectangle 165"/>
                <p:cNvSpPr>
                  <a:spLocks noChangeArrowheads="1"/>
                </p:cNvSpPr>
                <p:nvPr/>
              </p:nvSpPr>
              <p:spPr bwMode="auto">
                <a:xfrm rot="5400000">
                  <a:off x="5820209" y="2459980"/>
                  <a:ext cx="352425" cy="10815"/>
                </a:xfrm>
                <a:prstGeom prst="rect">
                  <a:avLst/>
                </a:prstGeom>
                <a:solidFill>
                  <a:srgbClr val="6D8C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Rectangle 166"/>
                <p:cNvSpPr>
                  <a:spLocks noChangeArrowheads="1"/>
                </p:cNvSpPr>
                <p:nvPr/>
              </p:nvSpPr>
              <p:spPr bwMode="auto">
                <a:xfrm rot="5400000">
                  <a:off x="5809401" y="2459980"/>
                  <a:ext cx="352425" cy="10815"/>
                </a:xfrm>
                <a:prstGeom prst="rect">
                  <a:avLst/>
                </a:prstGeom>
                <a:solidFill>
                  <a:srgbClr val="6B8C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Rectangle 167"/>
                <p:cNvSpPr>
                  <a:spLocks noChangeArrowheads="1"/>
                </p:cNvSpPr>
                <p:nvPr/>
              </p:nvSpPr>
              <p:spPr bwMode="auto">
                <a:xfrm rot="5400000">
                  <a:off x="5798586" y="2459980"/>
                  <a:ext cx="352425" cy="10815"/>
                </a:xfrm>
                <a:prstGeom prst="rect">
                  <a:avLst/>
                </a:prstGeom>
                <a:solidFill>
                  <a:srgbClr val="6A8A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Rectangle 168"/>
                <p:cNvSpPr>
                  <a:spLocks noChangeArrowheads="1"/>
                </p:cNvSpPr>
                <p:nvPr/>
              </p:nvSpPr>
              <p:spPr bwMode="auto">
                <a:xfrm rot="5400000">
                  <a:off x="5782373" y="2454576"/>
                  <a:ext cx="352425" cy="21623"/>
                </a:xfrm>
                <a:prstGeom prst="rect">
                  <a:avLst/>
                </a:prstGeom>
                <a:solidFill>
                  <a:srgbClr val="688A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Rectangle 169"/>
                <p:cNvSpPr>
                  <a:spLocks noChangeArrowheads="1"/>
                </p:cNvSpPr>
                <p:nvPr/>
              </p:nvSpPr>
              <p:spPr bwMode="auto">
                <a:xfrm rot="5400000">
                  <a:off x="5766154" y="2459980"/>
                  <a:ext cx="352425" cy="10815"/>
                </a:xfrm>
                <a:prstGeom prst="rect">
                  <a:avLst/>
                </a:prstGeom>
                <a:solidFill>
                  <a:srgbClr val="688A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Rectangle 170"/>
                <p:cNvSpPr>
                  <a:spLocks noChangeArrowheads="1"/>
                </p:cNvSpPr>
                <p:nvPr/>
              </p:nvSpPr>
              <p:spPr bwMode="auto">
                <a:xfrm rot="5400000">
                  <a:off x="5755339" y="2459980"/>
                  <a:ext cx="352425" cy="10815"/>
                </a:xfrm>
                <a:prstGeom prst="rect">
                  <a:avLst/>
                </a:prstGeom>
                <a:solidFill>
                  <a:srgbClr val="6487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Rectangle 171"/>
                <p:cNvSpPr>
                  <a:spLocks noChangeArrowheads="1"/>
                </p:cNvSpPr>
                <p:nvPr/>
              </p:nvSpPr>
              <p:spPr bwMode="auto">
                <a:xfrm rot="5400000">
                  <a:off x="5744531" y="2459980"/>
                  <a:ext cx="352425" cy="10815"/>
                </a:xfrm>
                <a:prstGeom prst="rect">
                  <a:avLst/>
                </a:prstGeom>
                <a:solidFill>
                  <a:srgbClr val="6487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Rectangle 172"/>
                <p:cNvSpPr>
                  <a:spLocks noChangeArrowheads="1"/>
                </p:cNvSpPr>
                <p:nvPr/>
              </p:nvSpPr>
              <p:spPr bwMode="auto">
                <a:xfrm rot="5400000">
                  <a:off x="5733716" y="2459980"/>
                  <a:ext cx="352425" cy="10815"/>
                </a:xfrm>
                <a:prstGeom prst="rect">
                  <a:avLst/>
                </a:prstGeom>
                <a:solidFill>
                  <a:srgbClr val="6185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Rectangle 173"/>
                <p:cNvSpPr>
                  <a:spLocks noChangeArrowheads="1"/>
                </p:cNvSpPr>
                <p:nvPr/>
              </p:nvSpPr>
              <p:spPr bwMode="auto">
                <a:xfrm rot="5400000">
                  <a:off x="5722908" y="2459980"/>
                  <a:ext cx="352425" cy="10815"/>
                </a:xfrm>
                <a:prstGeom prst="rect">
                  <a:avLst/>
                </a:prstGeom>
                <a:solidFill>
                  <a:srgbClr val="6085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Rectangle 174"/>
                <p:cNvSpPr>
                  <a:spLocks noChangeArrowheads="1"/>
                </p:cNvSpPr>
                <p:nvPr/>
              </p:nvSpPr>
              <p:spPr bwMode="auto">
                <a:xfrm rot="5400000">
                  <a:off x="5712092" y="2459980"/>
                  <a:ext cx="352425" cy="10815"/>
                </a:xfrm>
                <a:prstGeom prst="rect">
                  <a:avLst/>
                </a:prstGeom>
                <a:solidFill>
                  <a:srgbClr val="5F82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Rectangle 175"/>
                <p:cNvSpPr>
                  <a:spLocks noChangeArrowheads="1"/>
                </p:cNvSpPr>
                <p:nvPr/>
              </p:nvSpPr>
              <p:spPr bwMode="auto">
                <a:xfrm rot="5400000">
                  <a:off x="5695880" y="2454576"/>
                  <a:ext cx="352425" cy="21623"/>
                </a:xfrm>
                <a:prstGeom prst="rect">
                  <a:avLst/>
                </a:prstGeom>
                <a:solidFill>
                  <a:srgbClr val="5D82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Rectangle 176"/>
                <p:cNvSpPr>
                  <a:spLocks noChangeArrowheads="1"/>
                </p:cNvSpPr>
                <p:nvPr/>
              </p:nvSpPr>
              <p:spPr bwMode="auto">
                <a:xfrm rot="5400000">
                  <a:off x="5679661" y="2459980"/>
                  <a:ext cx="352425" cy="10815"/>
                </a:xfrm>
                <a:prstGeom prst="rect">
                  <a:avLst/>
                </a:prstGeom>
                <a:solidFill>
                  <a:srgbClr val="5B80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Rectangle 177"/>
                <p:cNvSpPr>
                  <a:spLocks noChangeArrowheads="1"/>
                </p:cNvSpPr>
                <p:nvPr/>
              </p:nvSpPr>
              <p:spPr bwMode="auto">
                <a:xfrm rot="5400000">
                  <a:off x="5668846" y="2459980"/>
                  <a:ext cx="352425" cy="10815"/>
                </a:xfrm>
                <a:prstGeom prst="rect">
                  <a:avLst/>
                </a:prstGeom>
                <a:solidFill>
                  <a:srgbClr val="5980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Rectangle 178"/>
                <p:cNvSpPr>
                  <a:spLocks noChangeArrowheads="1"/>
                </p:cNvSpPr>
                <p:nvPr/>
              </p:nvSpPr>
              <p:spPr bwMode="auto">
                <a:xfrm rot="5400000">
                  <a:off x="5658038" y="2459980"/>
                  <a:ext cx="352425" cy="10815"/>
                </a:xfrm>
                <a:prstGeom prst="rect">
                  <a:avLst/>
                </a:prstGeom>
                <a:solidFill>
                  <a:srgbClr val="587D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Rectangle 179"/>
                <p:cNvSpPr>
                  <a:spLocks noChangeArrowheads="1"/>
                </p:cNvSpPr>
                <p:nvPr/>
              </p:nvSpPr>
              <p:spPr bwMode="auto">
                <a:xfrm rot="5400000">
                  <a:off x="5647222" y="2459980"/>
                  <a:ext cx="352425" cy="10815"/>
                </a:xfrm>
                <a:prstGeom prst="rect">
                  <a:avLst/>
                </a:prstGeom>
                <a:solidFill>
                  <a:srgbClr val="567D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Rectangle 180"/>
                <p:cNvSpPr>
                  <a:spLocks noChangeArrowheads="1"/>
                </p:cNvSpPr>
                <p:nvPr/>
              </p:nvSpPr>
              <p:spPr bwMode="auto">
                <a:xfrm rot="5400000">
                  <a:off x="5636414" y="2459980"/>
                  <a:ext cx="352425" cy="10815"/>
                </a:xfrm>
                <a:prstGeom prst="rect">
                  <a:avLst/>
                </a:prstGeom>
                <a:solidFill>
                  <a:srgbClr val="547A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Rectangle 181"/>
                <p:cNvSpPr>
                  <a:spLocks noChangeArrowheads="1"/>
                </p:cNvSpPr>
                <p:nvPr/>
              </p:nvSpPr>
              <p:spPr bwMode="auto">
                <a:xfrm rot="5400000">
                  <a:off x="5620195" y="2454576"/>
                  <a:ext cx="352425" cy="21623"/>
                </a:xfrm>
                <a:prstGeom prst="rect">
                  <a:avLst/>
                </a:prstGeom>
                <a:solidFill>
                  <a:srgbClr val="537A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Rectangle 182"/>
                <p:cNvSpPr>
                  <a:spLocks noChangeArrowheads="1"/>
                </p:cNvSpPr>
                <p:nvPr/>
              </p:nvSpPr>
              <p:spPr bwMode="auto">
                <a:xfrm rot="5400000">
                  <a:off x="5603976" y="2459980"/>
                  <a:ext cx="352425" cy="10815"/>
                </a:xfrm>
                <a:prstGeom prst="rect">
                  <a:avLst/>
                </a:prstGeom>
                <a:solidFill>
                  <a:srgbClr val="5178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Rectangle 183"/>
                <p:cNvSpPr>
                  <a:spLocks noChangeArrowheads="1"/>
                </p:cNvSpPr>
                <p:nvPr/>
              </p:nvSpPr>
              <p:spPr bwMode="auto">
                <a:xfrm rot="5400000">
                  <a:off x="5593167" y="2459980"/>
                  <a:ext cx="352425" cy="10815"/>
                </a:xfrm>
                <a:prstGeom prst="rect">
                  <a:avLst/>
                </a:prstGeom>
                <a:solidFill>
                  <a:srgbClr val="4F78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Rectangle 184"/>
                <p:cNvSpPr>
                  <a:spLocks noChangeArrowheads="1"/>
                </p:cNvSpPr>
                <p:nvPr/>
              </p:nvSpPr>
              <p:spPr bwMode="auto">
                <a:xfrm rot="5400000">
                  <a:off x="5582352" y="2459980"/>
                  <a:ext cx="352425" cy="10815"/>
                </a:xfrm>
                <a:prstGeom prst="rect">
                  <a:avLst/>
                </a:prstGeom>
                <a:solidFill>
                  <a:srgbClr val="4F78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Rectangle 185"/>
                <p:cNvSpPr>
                  <a:spLocks noChangeArrowheads="1"/>
                </p:cNvSpPr>
                <p:nvPr/>
              </p:nvSpPr>
              <p:spPr bwMode="auto">
                <a:xfrm rot="5400000">
                  <a:off x="5571544" y="2459980"/>
                  <a:ext cx="352425" cy="10815"/>
                </a:xfrm>
                <a:prstGeom prst="rect">
                  <a:avLst/>
                </a:prstGeom>
                <a:solidFill>
                  <a:srgbClr val="4C75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Rectangle 186"/>
                <p:cNvSpPr>
                  <a:spLocks noChangeArrowheads="1"/>
                </p:cNvSpPr>
                <p:nvPr/>
              </p:nvSpPr>
              <p:spPr bwMode="auto">
                <a:xfrm rot="5400000">
                  <a:off x="5560729" y="2459980"/>
                  <a:ext cx="352425" cy="10815"/>
                </a:xfrm>
                <a:prstGeom prst="rect">
                  <a:avLst/>
                </a:prstGeom>
                <a:solidFill>
                  <a:srgbClr val="4B75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Rectangle 187"/>
                <p:cNvSpPr>
                  <a:spLocks noChangeArrowheads="1"/>
                </p:cNvSpPr>
                <p:nvPr/>
              </p:nvSpPr>
              <p:spPr bwMode="auto">
                <a:xfrm rot="5400000">
                  <a:off x="5549921" y="2459980"/>
                  <a:ext cx="352425" cy="10815"/>
                </a:xfrm>
                <a:prstGeom prst="rect">
                  <a:avLst/>
                </a:prstGeom>
                <a:solidFill>
                  <a:srgbClr val="4873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Rectangle 188"/>
                <p:cNvSpPr>
                  <a:spLocks noChangeArrowheads="1"/>
                </p:cNvSpPr>
                <p:nvPr/>
              </p:nvSpPr>
              <p:spPr bwMode="auto">
                <a:xfrm rot="5400000">
                  <a:off x="5533702" y="2454576"/>
                  <a:ext cx="352425" cy="21623"/>
                </a:xfrm>
                <a:prstGeom prst="rect">
                  <a:avLst/>
                </a:prstGeom>
                <a:solidFill>
                  <a:srgbClr val="4873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Rectangle 189"/>
                <p:cNvSpPr>
                  <a:spLocks noChangeArrowheads="1"/>
                </p:cNvSpPr>
                <p:nvPr/>
              </p:nvSpPr>
              <p:spPr bwMode="auto">
                <a:xfrm rot="5400000">
                  <a:off x="5517482" y="2459980"/>
                  <a:ext cx="352425" cy="10815"/>
                </a:xfrm>
                <a:prstGeom prst="rect">
                  <a:avLst/>
                </a:prstGeom>
                <a:solidFill>
                  <a:srgbClr val="4570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Rectangle 190"/>
                <p:cNvSpPr>
                  <a:spLocks noChangeArrowheads="1"/>
                </p:cNvSpPr>
                <p:nvPr/>
              </p:nvSpPr>
              <p:spPr bwMode="auto">
                <a:xfrm rot="5400000">
                  <a:off x="5506674" y="2459980"/>
                  <a:ext cx="352425" cy="10815"/>
                </a:xfrm>
                <a:prstGeom prst="rect">
                  <a:avLst/>
                </a:prstGeom>
                <a:solidFill>
                  <a:srgbClr val="4570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Rectangle 191"/>
                <p:cNvSpPr>
                  <a:spLocks noChangeArrowheads="1"/>
                </p:cNvSpPr>
                <p:nvPr/>
              </p:nvSpPr>
              <p:spPr bwMode="auto">
                <a:xfrm rot="5400000">
                  <a:off x="5495859" y="2459980"/>
                  <a:ext cx="352425" cy="10815"/>
                </a:xfrm>
                <a:prstGeom prst="rect">
                  <a:avLst/>
                </a:prstGeom>
                <a:solidFill>
                  <a:srgbClr val="426E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Rectangle 192"/>
                <p:cNvSpPr>
                  <a:spLocks noChangeArrowheads="1"/>
                </p:cNvSpPr>
                <p:nvPr/>
              </p:nvSpPr>
              <p:spPr bwMode="auto">
                <a:xfrm rot="5400000">
                  <a:off x="5485051" y="2459980"/>
                  <a:ext cx="352425" cy="10815"/>
                </a:xfrm>
                <a:prstGeom prst="rect">
                  <a:avLst/>
                </a:prstGeom>
                <a:solidFill>
                  <a:srgbClr val="426E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Rectangle 193"/>
                <p:cNvSpPr>
                  <a:spLocks noChangeArrowheads="1"/>
                </p:cNvSpPr>
                <p:nvPr/>
              </p:nvSpPr>
              <p:spPr bwMode="auto">
                <a:xfrm rot="5400000">
                  <a:off x="5474236" y="2459980"/>
                  <a:ext cx="352425" cy="10815"/>
                </a:xfrm>
                <a:prstGeom prst="rect">
                  <a:avLst/>
                </a:prstGeom>
                <a:solidFill>
                  <a:srgbClr val="3F6B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Rectangle 194"/>
                <p:cNvSpPr>
                  <a:spLocks noChangeArrowheads="1"/>
                </p:cNvSpPr>
                <p:nvPr/>
              </p:nvSpPr>
              <p:spPr bwMode="auto">
                <a:xfrm rot="5400000">
                  <a:off x="5458023" y="2454576"/>
                  <a:ext cx="352425" cy="21623"/>
                </a:xfrm>
                <a:prstGeom prst="rect">
                  <a:avLst/>
                </a:prstGeom>
                <a:solidFill>
                  <a:srgbClr val="3F6B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Rectangle 195"/>
                <p:cNvSpPr>
                  <a:spLocks noChangeArrowheads="1"/>
                </p:cNvSpPr>
                <p:nvPr/>
              </p:nvSpPr>
              <p:spPr bwMode="auto">
                <a:xfrm rot="5400000">
                  <a:off x="5441804" y="2459980"/>
                  <a:ext cx="352425" cy="10815"/>
                </a:xfrm>
                <a:prstGeom prst="rect">
                  <a:avLst/>
                </a:prstGeom>
                <a:solidFill>
                  <a:srgbClr val="3D6B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Rectangle 196"/>
                <p:cNvSpPr>
                  <a:spLocks noChangeArrowheads="1"/>
                </p:cNvSpPr>
                <p:nvPr/>
              </p:nvSpPr>
              <p:spPr bwMode="auto">
                <a:xfrm rot="5400000">
                  <a:off x="5430989" y="2459980"/>
                  <a:ext cx="352425" cy="10815"/>
                </a:xfrm>
                <a:prstGeom prst="rect">
                  <a:avLst/>
                </a:prstGeom>
                <a:solidFill>
                  <a:srgbClr val="3B69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Rectangle 197"/>
                <p:cNvSpPr>
                  <a:spLocks noChangeArrowheads="1"/>
                </p:cNvSpPr>
                <p:nvPr/>
              </p:nvSpPr>
              <p:spPr bwMode="auto">
                <a:xfrm rot="5400000">
                  <a:off x="5420181" y="2459980"/>
                  <a:ext cx="352425" cy="10815"/>
                </a:xfrm>
                <a:prstGeom prst="rect">
                  <a:avLst/>
                </a:prstGeom>
                <a:solidFill>
                  <a:srgbClr val="3A69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Rectangle 198"/>
                <p:cNvSpPr>
                  <a:spLocks noChangeArrowheads="1"/>
                </p:cNvSpPr>
                <p:nvPr/>
              </p:nvSpPr>
              <p:spPr bwMode="auto">
                <a:xfrm rot="5400000">
                  <a:off x="5409366" y="2459980"/>
                  <a:ext cx="352425" cy="10815"/>
                </a:xfrm>
                <a:prstGeom prst="rect">
                  <a:avLst/>
                </a:prstGeom>
                <a:solidFill>
                  <a:srgbClr val="3766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Rectangle 199"/>
                <p:cNvSpPr>
                  <a:spLocks noChangeArrowheads="1"/>
                </p:cNvSpPr>
                <p:nvPr/>
              </p:nvSpPr>
              <p:spPr bwMode="auto">
                <a:xfrm rot="5400000">
                  <a:off x="5398557" y="2459980"/>
                  <a:ext cx="352425" cy="10815"/>
                </a:xfrm>
                <a:prstGeom prst="rect">
                  <a:avLst/>
                </a:prstGeom>
                <a:solidFill>
                  <a:srgbClr val="3766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Rectangle 200"/>
                <p:cNvSpPr>
                  <a:spLocks noChangeArrowheads="1"/>
                </p:cNvSpPr>
                <p:nvPr/>
              </p:nvSpPr>
              <p:spPr bwMode="auto">
                <a:xfrm rot="5400000">
                  <a:off x="5387742" y="2459980"/>
                  <a:ext cx="352425" cy="10815"/>
                </a:xfrm>
                <a:prstGeom prst="rect">
                  <a:avLst/>
                </a:prstGeom>
                <a:solidFill>
                  <a:srgbClr val="3463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Rectangle 201"/>
                <p:cNvSpPr>
                  <a:spLocks noChangeArrowheads="1"/>
                </p:cNvSpPr>
                <p:nvPr/>
              </p:nvSpPr>
              <p:spPr bwMode="auto">
                <a:xfrm rot="5400000">
                  <a:off x="5371530" y="2454576"/>
                  <a:ext cx="352425" cy="21623"/>
                </a:xfrm>
                <a:prstGeom prst="rect">
                  <a:avLst/>
                </a:prstGeom>
                <a:solidFill>
                  <a:srgbClr val="3463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Rectangle 202"/>
                <p:cNvSpPr>
                  <a:spLocks noChangeArrowheads="1"/>
                </p:cNvSpPr>
                <p:nvPr/>
              </p:nvSpPr>
              <p:spPr bwMode="auto">
                <a:xfrm rot="5400000">
                  <a:off x="5355311" y="2459980"/>
                  <a:ext cx="352425" cy="10815"/>
                </a:xfrm>
                <a:prstGeom prst="rect">
                  <a:avLst/>
                </a:prstGeom>
                <a:solidFill>
                  <a:srgbClr val="3363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Rectangle 203"/>
                <p:cNvSpPr>
                  <a:spLocks noChangeArrowheads="1"/>
                </p:cNvSpPr>
                <p:nvPr/>
              </p:nvSpPr>
              <p:spPr bwMode="auto">
                <a:xfrm rot="5400000">
                  <a:off x="5344496" y="2459980"/>
                  <a:ext cx="352425" cy="10815"/>
                </a:xfrm>
                <a:prstGeom prst="rect">
                  <a:avLst/>
                </a:prstGeom>
                <a:solidFill>
                  <a:srgbClr val="3161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Rectangle 204"/>
                <p:cNvSpPr>
                  <a:spLocks noChangeArrowheads="1"/>
                </p:cNvSpPr>
                <p:nvPr/>
              </p:nvSpPr>
              <p:spPr bwMode="auto">
                <a:xfrm rot="5400000">
                  <a:off x="5333687" y="2459980"/>
                  <a:ext cx="352425" cy="10815"/>
                </a:xfrm>
                <a:prstGeom prst="rect">
                  <a:avLst/>
                </a:prstGeom>
                <a:solidFill>
                  <a:srgbClr val="2F61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Rectangle 206"/>
                <p:cNvSpPr>
                  <a:spLocks noChangeArrowheads="1"/>
                </p:cNvSpPr>
                <p:nvPr/>
              </p:nvSpPr>
              <p:spPr bwMode="auto">
                <a:xfrm rot="5400000">
                  <a:off x="5322872" y="2459980"/>
                  <a:ext cx="352425" cy="10815"/>
                </a:xfrm>
                <a:prstGeom prst="rect">
                  <a:avLst/>
                </a:prstGeom>
                <a:solidFill>
                  <a:srgbClr val="2D5E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Rectangle 207"/>
                <p:cNvSpPr>
                  <a:spLocks noChangeArrowheads="1"/>
                </p:cNvSpPr>
                <p:nvPr/>
              </p:nvSpPr>
              <p:spPr bwMode="auto">
                <a:xfrm rot="5400000">
                  <a:off x="5312064" y="2459980"/>
                  <a:ext cx="352425" cy="10815"/>
                </a:xfrm>
                <a:prstGeom prst="rect">
                  <a:avLst/>
                </a:prstGeom>
                <a:solidFill>
                  <a:srgbClr val="2C5E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Rectangle 208"/>
                <p:cNvSpPr>
                  <a:spLocks noChangeArrowheads="1"/>
                </p:cNvSpPr>
                <p:nvPr/>
              </p:nvSpPr>
              <p:spPr bwMode="auto">
                <a:xfrm rot="5400000">
                  <a:off x="5295845" y="2454576"/>
                  <a:ext cx="352425" cy="21623"/>
                </a:xfrm>
                <a:prstGeom prst="rect">
                  <a:avLst/>
                </a:prstGeom>
                <a:solidFill>
                  <a:srgbClr val="2A5C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Rectangle 209"/>
                <p:cNvSpPr>
                  <a:spLocks noChangeArrowheads="1"/>
                </p:cNvSpPr>
                <p:nvPr/>
              </p:nvSpPr>
              <p:spPr bwMode="auto">
                <a:xfrm rot="5400000">
                  <a:off x="5279626" y="2459980"/>
                  <a:ext cx="352425" cy="10815"/>
                </a:xfrm>
                <a:prstGeom prst="rect">
                  <a:avLst/>
                </a:prstGeom>
                <a:solidFill>
                  <a:srgbClr val="295C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Rectangle 210"/>
                <p:cNvSpPr>
                  <a:spLocks noChangeArrowheads="1"/>
                </p:cNvSpPr>
                <p:nvPr/>
              </p:nvSpPr>
              <p:spPr bwMode="auto">
                <a:xfrm rot="5400000">
                  <a:off x="5268817" y="2459980"/>
                  <a:ext cx="352425" cy="10815"/>
                </a:xfrm>
                <a:prstGeom prst="rect">
                  <a:avLst/>
                </a:prstGeom>
                <a:solidFill>
                  <a:srgbClr val="285C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Rectangle 211"/>
                <p:cNvSpPr>
                  <a:spLocks noChangeArrowheads="1"/>
                </p:cNvSpPr>
                <p:nvPr/>
              </p:nvSpPr>
              <p:spPr bwMode="auto">
                <a:xfrm rot="5400000">
                  <a:off x="5258002" y="2459980"/>
                  <a:ext cx="352425" cy="10815"/>
                </a:xfrm>
                <a:prstGeom prst="rect">
                  <a:avLst/>
                </a:prstGeom>
                <a:solidFill>
                  <a:srgbClr val="265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Rectangle 212"/>
                <p:cNvSpPr>
                  <a:spLocks noChangeArrowheads="1"/>
                </p:cNvSpPr>
                <p:nvPr/>
              </p:nvSpPr>
              <p:spPr bwMode="auto">
                <a:xfrm rot="5400000">
                  <a:off x="5247194" y="2459980"/>
                  <a:ext cx="352425" cy="10815"/>
                </a:xfrm>
                <a:prstGeom prst="rect">
                  <a:avLst/>
                </a:prstGeom>
                <a:solidFill>
                  <a:srgbClr val="255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Rectangle 213"/>
                <p:cNvSpPr>
                  <a:spLocks noChangeArrowheads="1"/>
                </p:cNvSpPr>
                <p:nvPr/>
              </p:nvSpPr>
              <p:spPr bwMode="auto">
                <a:xfrm rot="5400000">
                  <a:off x="5236379" y="2459980"/>
                  <a:ext cx="352425" cy="10815"/>
                </a:xfrm>
                <a:prstGeom prst="rect">
                  <a:avLst/>
                </a:prstGeom>
                <a:solidFill>
                  <a:srgbClr val="2257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Rectangle 214"/>
                <p:cNvSpPr>
                  <a:spLocks noChangeArrowheads="1"/>
                </p:cNvSpPr>
                <p:nvPr/>
              </p:nvSpPr>
              <p:spPr bwMode="auto">
                <a:xfrm rot="5400000">
                  <a:off x="5225571" y="2459980"/>
                  <a:ext cx="352425" cy="10815"/>
                </a:xfrm>
                <a:prstGeom prst="rect">
                  <a:avLst/>
                </a:prstGeom>
                <a:solidFill>
                  <a:srgbClr val="2257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Rectangle 215"/>
                <p:cNvSpPr>
                  <a:spLocks noChangeArrowheads="1"/>
                </p:cNvSpPr>
                <p:nvPr/>
              </p:nvSpPr>
              <p:spPr bwMode="auto">
                <a:xfrm rot="5400000">
                  <a:off x="5209351" y="2454576"/>
                  <a:ext cx="352425" cy="21623"/>
                </a:xfrm>
                <a:prstGeom prst="rect">
                  <a:avLst/>
                </a:prstGeom>
                <a:solidFill>
                  <a:srgbClr val="2054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Rectangle 216"/>
                <p:cNvSpPr>
                  <a:spLocks noChangeArrowheads="1"/>
                </p:cNvSpPr>
                <p:nvPr/>
              </p:nvSpPr>
              <p:spPr bwMode="auto">
                <a:xfrm rot="5400000">
                  <a:off x="5193132" y="2459980"/>
                  <a:ext cx="352425" cy="10815"/>
                </a:xfrm>
                <a:prstGeom prst="rect">
                  <a:avLst/>
                </a:prstGeom>
                <a:solidFill>
                  <a:srgbClr val="2054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Rectangle 217"/>
                <p:cNvSpPr>
                  <a:spLocks noChangeArrowheads="1"/>
                </p:cNvSpPr>
                <p:nvPr/>
              </p:nvSpPr>
              <p:spPr bwMode="auto">
                <a:xfrm rot="5400000">
                  <a:off x="5182324" y="2459980"/>
                  <a:ext cx="352425" cy="10815"/>
                </a:xfrm>
                <a:prstGeom prst="rect">
                  <a:avLst/>
                </a:prstGeom>
                <a:solidFill>
                  <a:srgbClr val="1E54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Rectangle 218"/>
                <p:cNvSpPr>
                  <a:spLocks noChangeArrowheads="1"/>
                </p:cNvSpPr>
                <p:nvPr/>
              </p:nvSpPr>
              <p:spPr bwMode="auto">
                <a:xfrm rot="5400000">
                  <a:off x="5171509" y="2459980"/>
                  <a:ext cx="352425" cy="10815"/>
                </a:xfrm>
                <a:prstGeom prst="rect">
                  <a:avLst/>
                </a:prstGeom>
                <a:solidFill>
                  <a:srgbClr val="1C52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Rectangle 219"/>
                <p:cNvSpPr>
                  <a:spLocks noChangeArrowheads="1"/>
                </p:cNvSpPr>
                <p:nvPr/>
              </p:nvSpPr>
              <p:spPr bwMode="auto">
                <a:xfrm rot="5400000">
                  <a:off x="5160701" y="2459980"/>
                  <a:ext cx="352425" cy="10815"/>
                </a:xfrm>
                <a:prstGeom prst="rect">
                  <a:avLst/>
                </a:prstGeom>
                <a:solidFill>
                  <a:srgbClr val="1A52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Rectangle 220"/>
                <p:cNvSpPr>
                  <a:spLocks noChangeArrowheads="1"/>
                </p:cNvSpPr>
                <p:nvPr/>
              </p:nvSpPr>
              <p:spPr bwMode="auto">
                <a:xfrm rot="5400000">
                  <a:off x="5149886" y="2459980"/>
                  <a:ext cx="352425" cy="10815"/>
                </a:xfrm>
                <a:prstGeom prst="rect">
                  <a:avLst/>
                </a:prstGeom>
                <a:solidFill>
                  <a:srgbClr val="194F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Rectangle 221"/>
                <p:cNvSpPr>
                  <a:spLocks noChangeArrowheads="1"/>
                </p:cNvSpPr>
                <p:nvPr/>
              </p:nvSpPr>
              <p:spPr bwMode="auto">
                <a:xfrm rot="5400000">
                  <a:off x="5133673" y="2454576"/>
                  <a:ext cx="352425" cy="21623"/>
                </a:xfrm>
                <a:prstGeom prst="rect">
                  <a:avLst/>
                </a:prstGeom>
                <a:solidFill>
                  <a:srgbClr val="184F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8" name="Rectangle 147"/>
              <p:cNvSpPr/>
              <p:nvPr/>
            </p:nvSpPr>
            <p:spPr>
              <a:xfrm>
                <a:off x="5299074" y="2638514"/>
                <a:ext cx="2529931" cy="61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6976687" y="27090610"/>
              <a:ext cx="5870448" cy="566111"/>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TextBox 362">
              <a:extLst>
                <a:ext uri="{FF2B5EF4-FFF2-40B4-BE49-F238E27FC236}">
                  <a16:creationId xmlns:a16="http://schemas.microsoft.com/office/drawing/2014/main" id="{4F6BB93C-5113-4831-B8C3-C3FB3C314764}"/>
                </a:ext>
              </a:extLst>
            </p:cNvPr>
            <p:cNvSpPr txBox="1"/>
            <p:nvPr/>
          </p:nvSpPr>
          <p:spPr>
            <a:xfrm>
              <a:off x="7030895" y="27059566"/>
              <a:ext cx="1567585"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chemeClr val="tx1">
                      <a:lumMod val="75000"/>
                      <a:lumOff val="25000"/>
                    </a:schemeClr>
                  </a:solidFill>
                  <a:effectLst/>
                  <a:uLnTx/>
                  <a:uFillTx/>
                  <a:cs typeface="Arial"/>
                  <a:sym typeface="Arial"/>
                </a:rPr>
                <a:t>Low </a:t>
              </a:r>
              <a:r>
                <a:rPr kumimoji="0" lang="en-US" sz="1800" b="0" i="0" u="none" strike="noStrike" kern="0" cap="none" spc="0" normalizeH="0" baseline="0" noProof="0" dirty="0" smtClean="0">
                  <a:ln>
                    <a:noFill/>
                  </a:ln>
                  <a:solidFill>
                    <a:schemeClr val="tx1">
                      <a:lumMod val="75000"/>
                      <a:lumOff val="25000"/>
                    </a:schemeClr>
                  </a:solidFill>
                  <a:effectLst/>
                  <a:uLnTx/>
                  <a:uFillTx/>
                  <a:cs typeface="Arial"/>
                  <a:sym typeface="Arial"/>
                </a:rPr>
                <a:t>Mortality</a:t>
              </a:r>
            </a:p>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lang="en-US" sz="1800" kern="0" dirty="0" smtClean="0">
                  <a:solidFill>
                    <a:schemeClr val="tx1">
                      <a:lumMod val="75000"/>
                      <a:lumOff val="25000"/>
                    </a:schemeClr>
                  </a:solidFill>
                  <a:cs typeface="Arial"/>
                  <a:sym typeface="Arial"/>
                </a:rPr>
                <a:t>0.05%</a:t>
              </a:r>
              <a:endParaRPr kumimoji="0" lang="en-US" sz="1800" b="0" i="0" u="none" strike="noStrike" kern="0" cap="none" spc="0" normalizeH="0" baseline="0" noProof="0" dirty="0">
                <a:ln>
                  <a:noFill/>
                </a:ln>
                <a:solidFill>
                  <a:schemeClr val="tx1">
                    <a:lumMod val="75000"/>
                    <a:lumOff val="25000"/>
                  </a:schemeClr>
                </a:solidFill>
                <a:effectLst/>
                <a:uLnTx/>
                <a:uFillTx/>
                <a:cs typeface="Arial"/>
                <a:sym typeface="Arial"/>
              </a:endParaRPr>
            </a:p>
          </p:txBody>
        </p:sp>
        <p:sp>
          <p:nvSpPr>
            <p:cNvPr id="365" name="TextBox 364">
              <a:extLst>
                <a:ext uri="{FF2B5EF4-FFF2-40B4-BE49-F238E27FC236}">
                  <a16:creationId xmlns:a16="http://schemas.microsoft.com/office/drawing/2014/main" id="{4F6BB93C-5113-4831-B8C3-C3FB3C314764}"/>
                </a:ext>
              </a:extLst>
            </p:cNvPr>
            <p:cNvSpPr txBox="1"/>
            <p:nvPr/>
          </p:nvSpPr>
          <p:spPr>
            <a:xfrm>
              <a:off x="11101441" y="27059566"/>
              <a:ext cx="164337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lang="en-US" sz="1800" kern="0" dirty="0" smtClean="0">
                  <a:solidFill>
                    <a:schemeClr val="tx1">
                      <a:lumMod val="75000"/>
                      <a:lumOff val="25000"/>
                    </a:schemeClr>
                  </a:solidFill>
                  <a:cs typeface="Arial"/>
                  <a:sym typeface="Arial"/>
                </a:rPr>
                <a:t>High</a:t>
              </a:r>
              <a:r>
                <a:rPr kumimoji="0" lang="en-US" sz="1800" b="0" i="0" u="none" strike="noStrike" kern="0" cap="none" spc="0" normalizeH="0" baseline="0" noProof="0" dirty="0" smtClean="0">
                  <a:ln>
                    <a:noFill/>
                  </a:ln>
                  <a:solidFill>
                    <a:schemeClr val="tx1">
                      <a:lumMod val="75000"/>
                      <a:lumOff val="25000"/>
                    </a:schemeClr>
                  </a:solidFill>
                  <a:effectLst/>
                  <a:uLnTx/>
                  <a:uFillTx/>
                  <a:cs typeface="Arial"/>
                  <a:sym typeface="Arial"/>
                </a:rPr>
                <a:t> Mortality</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lang="en-US" sz="1800" kern="0" dirty="0" smtClean="0">
                  <a:solidFill>
                    <a:schemeClr val="tx1">
                      <a:lumMod val="75000"/>
                      <a:lumOff val="25000"/>
                    </a:schemeClr>
                  </a:solidFill>
                  <a:cs typeface="Arial"/>
                  <a:sym typeface="Arial"/>
                </a:rPr>
                <a:t>49.50%</a:t>
              </a:r>
              <a:endParaRPr kumimoji="0" lang="en-US" sz="1800" b="0" i="0" u="none" strike="noStrike" kern="0" cap="none" spc="0" normalizeH="0" baseline="0" noProof="0" dirty="0">
                <a:ln>
                  <a:noFill/>
                </a:ln>
                <a:solidFill>
                  <a:schemeClr val="tx1">
                    <a:lumMod val="75000"/>
                    <a:lumOff val="25000"/>
                  </a:schemeClr>
                </a:solidFill>
                <a:effectLst/>
                <a:uLnTx/>
                <a:uFillTx/>
                <a:cs typeface="Arial"/>
                <a:sym typeface="Arial"/>
              </a:endParaRPr>
            </a:p>
          </p:txBody>
        </p:sp>
      </p:grpSp>
      <p:grpSp>
        <p:nvGrpSpPr>
          <p:cNvPr id="71" name="Group 70"/>
          <p:cNvGrpSpPr/>
          <p:nvPr/>
        </p:nvGrpSpPr>
        <p:grpSpPr>
          <a:xfrm>
            <a:off x="16287060" y="27055202"/>
            <a:ext cx="6493274" cy="565961"/>
            <a:chOff x="17785584" y="26583010"/>
            <a:chExt cx="6493274" cy="565961"/>
          </a:xfrm>
        </p:grpSpPr>
        <p:grpSp>
          <p:nvGrpSpPr>
            <p:cNvPr id="46" name="Group 45"/>
            <p:cNvGrpSpPr/>
            <p:nvPr/>
          </p:nvGrpSpPr>
          <p:grpSpPr>
            <a:xfrm>
              <a:off x="17914755" y="26663455"/>
              <a:ext cx="6364103" cy="404037"/>
              <a:chOff x="10301423" y="26514056"/>
              <a:chExt cx="6320755" cy="404037"/>
            </a:xfrm>
          </p:grpSpPr>
          <p:grpSp>
            <p:nvGrpSpPr>
              <p:cNvPr id="43" name="Group 42"/>
              <p:cNvGrpSpPr/>
              <p:nvPr/>
            </p:nvGrpSpPr>
            <p:grpSpPr>
              <a:xfrm>
                <a:off x="10301423" y="26521466"/>
                <a:ext cx="2017785" cy="389217"/>
                <a:chOff x="10301423" y="26521466"/>
                <a:chExt cx="2017785" cy="389217"/>
              </a:xfrm>
            </p:grpSpPr>
            <p:pic>
              <p:nvPicPr>
                <p:cNvPr id="37" name="Picture 36"/>
                <p:cNvPicPr>
                  <a:picLocks noChangeAspect="1"/>
                </p:cNvPicPr>
                <p:nvPr/>
              </p:nvPicPr>
              <p:blipFill rotWithShape="1">
                <a:blip r:embed="rId17"/>
                <a:srcRect r="90162" b="14869"/>
                <a:stretch/>
              </p:blipFill>
              <p:spPr>
                <a:xfrm>
                  <a:off x="10301423" y="26521466"/>
                  <a:ext cx="638154" cy="389217"/>
                </a:xfrm>
                <a:prstGeom prst="rect">
                  <a:avLst/>
                </a:prstGeom>
              </p:spPr>
            </p:pic>
            <p:sp>
              <p:nvSpPr>
                <p:cNvPr id="112" name="TextBox 111">
                  <a:extLst>
                    <a:ext uri="{FF2B5EF4-FFF2-40B4-BE49-F238E27FC236}">
                      <a16:creationId xmlns:a16="http://schemas.microsoft.com/office/drawing/2014/main" id="{4F6BB93C-5113-4831-B8C3-C3FB3C314764}"/>
                    </a:ext>
                  </a:extLst>
                </p:cNvPr>
                <p:cNvSpPr txBox="1"/>
                <p:nvPr/>
              </p:nvSpPr>
              <p:spPr>
                <a:xfrm>
                  <a:off x="10916805" y="26546797"/>
                  <a:ext cx="140240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chemeClr val="tx1">
                          <a:lumMod val="75000"/>
                          <a:lumOff val="25000"/>
                        </a:schemeClr>
                      </a:solidFill>
                      <a:effectLst/>
                      <a:uLnTx/>
                      <a:uFillTx/>
                      <a:cs typeface="Arial"/>
                      <a:sym typeface="Arial"/>
                    </a:rPr>
                    <a:t>Low Mortality</a:t>
                  </a:r>
                </a:p>
              </p:txBody>
            </p:sp>
          </p:grpSp>
          <p:grpSp>
            <p:nvGrpSpPr>
              <p:cNvPr id="44" name="Group 43"/>
              <p:cNvGrpSpPr/>
              <p:nvPr/>
            </p:nvGrpSpPr>
            <p:grpSpPr>
              <a:xfrm>
                <a:off x="12291237" y="26514056"/>
                <a:ext cx="2332825" cy="404037"/>
                <a:chOff x="12291237" y="26514056"/>
                <a:chExt cx="2332825" cy="404037"/>
              </a:xfrm>
            </p:grpSpPr>
            <p:pic>
              <p:nvPicPr>
                <p:cNvPr id="42" name="Picture 41"/>
                <p:cNvPicPr>
                  <a:picLocks noChangeAspect="1"/>
                </p:cNvPicPr>
                <p:nvPr/>
              </p:nvPicPr>
              <p:blipFill rotWithShape="1">
                <a:blip r:embed="rId18"/>
                <a:srcRect l="30212" t="5283" r="60608" b="6352"/>
                <a:stretch/>
              </p:blipFill>
              <p:spPr>
                <a:xfrm>
                  <a:off x="12291237" y="26514056"/>
                  <a:ext cx="595423" cy="404037"/>
                </a:xfrm>
                <a:prstGeom prst="rect">
                  <a:avLst/>
                </a:prstGeom>
              </p:spPr>
            </p:pic>
            <p:sp>
              <p:nvSpPr>
                <p:cNvPr id="113" name="TextBox 112">
                  <a:extLst>
                    <a:ext uri="{FF2B5EF4-FFF2-40B4-BE49-F238E27FC236}">
                      <a16:creationId xmlns:a16="http://schemas.microsoft.com/office/drawing/2014/main" id="{4F6BB93C-5113-4831-B8C3-C3FB3C314764}"/>
                    </a:ext>
                  </a:extLst>
                </p:cNvPr>
                <p:cNvSpPr txBox="1"/>
                <p:nvPr/>
              </p:nvSpPr>
              <p:spPr>
                <a:xfrm>
                  <a:off x="12887139" y="26546797"/>
                  <a:ext cx="173692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chemeClr val="tx1">
                          <a:lumMod val="75000"/>
                          <a:lumOff val="25000"/>
                        </a:schemeClr>
                      </a:solidFill>
                      <a:effectLst/>
                      <a:uLnTx/>
                      <a:uFillTx/>
                      <a:cs typeface="Arial"/>
                      <a:sym typeface="Arial"/>
                    </a:rPr>
                    <a:t>Moderate Mortality</a:t>
                  </a:r>
                </a:p>
              </p:txBody>
            </p:sp>
          </p:grpSp>
          <p:grpSp>
            <p:nvGrpSpPr>
              <p:cNvPr id="45" name="Group 44"/>
              <p:cNvGrpSpPr/>
              <p:nvPr/>
            </p:nvGrpSpPr>
            <p:grpSpPr>
              <a:xfrm>
                <a:off x="14624832" y="26517600"/>
                <a:ext cx="1997346" cy="396949"/>
                <a:chOff x="14624832" y="26517600"/>
                <a:chExt cx="1997346" cy="396949"/>
              </a:xfrm>
            </p:grpSpPr>
            <p:pic>
              <p:nvPicPr>
                <p:cNvPr id="38" name="Picture 37"/>
                <p:cNvPicPr>
                  <a:picLocks noChangeAspect="1"/>
                </p:cNvPicPr>
                <p:nvPr/>
              </p:nvPicPr>
              <p:blipFill rotWithShape="1">
                <a:blip r:embed="rId18"/>
                <a:srcRect l="68262" t="6326" r="22230" b="6858"/>
                <a:stretch/>
              </p:blipFill>
              <p:spPr>
                <a:xfrm>
                  <a:off x="14624832" y="26517600"/>
                  <a:ext cx="616690" cy="396949"/>
                </a:xfrm>
                <a:prstGeom prst="rect">
                  <a:avLst/>
                </a:prstGeom>
              </p:spPr>
            </p:pic>
            <p:sp>
              <p:nvSpPr>
                <p:cNvPr id="130" name="TextBox 129">
                  <a:extLst>
                    <a:ext uri="{FF2B5EF4-FFF2-40B4-BE49-F238E27FC236}">
                      <a16:creationId xmlns:a16="http://schemas.microsoft.com/office/drawing/2014/main" id="{4F6BB93C-5113-4831-B8C3-C3FB3C314764}"/>
                    </a:ext>
                  </a:extLst>
                </p:cNvPr>
                <p:cNvSpPr txBox="1"/>
                <p:nvPr/>
              </p:nvSpPr>
              <p:spPr>
                <a:xfrm>
                  <a:off x="15219775" y="26546797"/>
                  <a:ext cx="140240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chemeClr val="tx1">
                          <a:lumMod val="75000"/>
                          <a:lumOff val="25000"/>
                        </a:schemeClr>
                      </a:solidFill>
                      <a:effectLst/>
                      <a:uLnTx/>
                      <a:uFillTx/>
                      <a:cs typeface="Arial"/>
                      <a:sym typeface="Arial"/>
                    </a:rPr>
                    <a:t>High Mortality</a:t>
                  </a:r>
                </a:p>
              </p:txBody>
            </p:sp>
          </p:grpSp>
        </p:grpSp>
        <p:sp>
          <p:nvSpPr>
            <p:cNvPr id="68" name="Rectangle 67"/>
            <p:cNvSpPr/>
            <p:nvPr/>
          </p:nvSpPr>
          <p:spPr>
            <a:xfrm>
              <a:off x="17785584" y="26583010"/>
              <a:ext cx="6391588" cy="565961"/>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730968" y="19071675"/>
            <a:ext cx="5570919" cy="3730752"/>
          </a:xfrm>
          <a:prstGeom prst="rect">
            <a:avLst/>
          </a:prstGeom>
          <a:ln w="12700">
            <a:solidFill>
              <a:schemeClr val="tx1"/>
            </a:solidFill>
          </a:ln>
        </p:spPr>
      </p:pic>
      <p:pic>
        <p:nvPicPr>
          <p:cNvPr id="142" name="Picture 14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4263930" y="22592526"/>
            <a:ext cx="952633" cy="152421"/>
          </a:xfrm>
          <a:prstGeom prst="rect">
            <a:avLst/>
          </a:prstGeom>
        </p:spPr>
      </p:pic>
      <p:pic>
        <p:nvPicPr>
          <p:cNvPr id="380" name="Picture 379"/>
          <p:cNvPicPr>
            <a:picLocks noChangeAspect="1"/>
          </p:cNvPicPr>
          <p:nvPr/>
        </p:nvPicPr>
        <p:blipFill>
          <a:blip r:embed="rId21"/>
          <a:stretch>
            <a:fillRect/>
          </a:stretch>
        </p:blipFill>
        <p:spPr>
          <a:xfrm>
            <a:off x="24706265" y="19154825"/>
            <a:ext cx="535350" cy="669067"/>
          </a:xfrm>
          <a:prstGeom prst="rect">
            <a:avLst/>
          </a:prstGeom>
        </p:spPr>
      </p:pic>
      <p:pic>
        <p:nvPicPr>
          <p:cNvPr id="33" name="Picture 3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30967" y="23168187"/>
            <a:ext cx="5520842" cy="3730752"/>
          </a:xfrm>
          <a:prstGeom prst="rect">
            <a:avLst/>
          </a:prstGeom>
          <a:ln w="12700">
            <a:solidFill>
              <a:schemeClr val="tx1"/>
            </a:solidFill>
          </a:ln>
        </p:spPr>
      </p:pic>
      <p:pic>
        <p:nvPicPr>
          <p:cNvPr id="141" name="Picture 14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4263930" y="26696295"/>
            <a:ext cx="952633" cy="152421"/>
          </a:xfrm>
          <a:prstGeom prst="rect">
            <a:avLst/>
          </a:prstGeom>
        </p:spPr>
      </p:pic>
      <p:pic>
        <p:nvPicPr>
          <p:cNvPr id="382" name="Picture 381"/>
          <p:cNvPicPr>
            <a:picLocks noChangeAspect="1"/>
          </p:cNvPicPr>
          <p:nvPr/>
        </p:nvPicPr>
        <p:blipFill>
          <a:blip r:embed="rId21"/>
          <a:stretch>
            <a:fillRect/>
          </a:stretch>
        </p:blipFill>
        <p:spPr>
          <a:xfrm>
            <a:off x="24668745" y="23216918"/>
            <a:ext cx="535350" cy="669067"/>
          </a:xfrm>
          <a:prstGeom prst="rect">
            <a:avLst/>
          </a:prstGeom>
        </p:spPr>
      </p:pic>
      <p:pic>
        <p:nvPicPr>
          <p:cNvPr id="36" name="Picture 3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3650416" y="23166992"/>
            <a:ext cx="5510647" cy="3731947"/>
          </a:xfrm>
          <a:prstGeom prst="rect">
            <a:avLst/>
          </a:prstGeom>
          <a:ln w="12700">
            <a:solidFill>
              <a:schemeClr val="tx1"/>
            </a:solidFill>
          </a:ln>
        </p:spPr>
      </p:pic>
      <p:pic>
        <p:nvPicPr>
          <p:cNvPr id="51" name="Picture 5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170852" y="26696295"/>
            <a:ext cx="952633" cy="152421"/>
          </a:xfrm>
          <a:prstGeom prst="rect">
            <a:avLst/>
          </a:prstGeom>
        </p:spPr>
      </p:pic>
      <p:sp>
        <p:nvSpPr>
          <p:cNvPr id="375" name="TextBox 374">
            <a:extLst>
              <a:ext uri="{FF2B5EF4-FFF2-40B4-BE49-F238E27FC236}">
                <a16:creationId xmlns:a16="http://schemas.microsoft.com/office/drawing/2014/main" id="{5E6BE379-FCB8-404A-97C3-BCBC0F26CE99}"/>
              </a:ext>
            </a:extLst>
          </p:cNvPr>
          <p:cNvSpPr txBox="1"/>
          <p:nvPr/>
        </p:nvSpPr>
        <p:spPr>
          <a:xfrm>
            <a:off x="13650415" y="26511236"/>
            <a:ext cx="1654399" cy="400110"/>
          </a:xfrm>
          <a:prstGeom prst="rect">
            <a:avLst/>
          </a:prstGeom>
        </p:spPr>
        <p:txBody>
          <a:bodyPr wrap="square" numCol="1" spcCol="640080" rtlCol="0">
            <a:spAutoFit/>
          </a:bodyPr>
          <a:lstStyle/>
          <a:p>
            <a:r>
              <a:rPr lang="en-US" sz="2000" b="1" dirty="0" smtClean="0">
                <a:solidFill>
                  <a:schemeClr val="bg1"/>
                </a:solidFill>
              </a:rPr>
              <a:t>True Color</a:t>
            </a:r>
            <a:endParaRPr lang="en-US" sz="2000" b="1" dirty="0">
              <a:solidFill>
                <a:schemeClr val="bg1"/>
              </a:solidFill>
            </a:endParaRPr>
          </a:p>
        </p:txBody>
      </p:sp>
      <p:pic>
        <p:nvPicPr>
          <p:cNvPr id="385" name="Picture 384"/>
          <p:cNvPicPr>
            <a:picLocks noChangeAspect="1"/>
          </p:cNvPicPr>
          <p:nvPr/>
        </p:nvPicPr>
        <p:blipFill>
          <a:blip r:embed="rId24"/>
          <a:stretch>
            <a:fillRect/>
          </a:stretch>
        </p:blipFill>
        <p:spPr>
          <a:xfrm>
            <a:off x="18600661" y="23204451"/>
            <a:ext cx="535350" cy="669067"/>
          </a:xfrm>
          <a:prstGeom prst="rect">
            <a:avLst/>
          </a:prstGeom>
        </p:spPr>
      </p:pic>
      <p:pic>
        <p:nvPicPr>
          <p:cNvPr id="13" name="Picture 1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3652405" y="19071675"/>
            <a:ext cx="5525184" cy="3730752"/>
          </a:xfrm>
          <a:prstGeom prst="rect">
            <a:avLst/>
          </a:prstGeom>
          <a:ln w="12700">
            <a:solidFill>
              <a:schemeClr val="tx1"/>
            </a:solidFill>
          </a:ln>
        </p:spPr>
      </p:pic>
      <p:pic>
        <p:nvPicPr>
          <p:cNvPr id="140" name="Picture 13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168862" y="22592526"/>
            <a:ext cx="952633" cy="152421"/>
          </a:xfrm>
          <a:prstGeom prst="rect">
            <a:avLst/>
          </a:prstGeom>
        </p:spPr>
      </p:pic>
      <p:sp>
        <p:nvSpPr>
          <p:cNvPr id="374" name="TextBox 373">
            <a:extLst>
              <a:ext uri="{FF2B5EF4-FFF2-40B4-BE49-F238E27FC236}">
                <a16:creationId xmlns:a16="http://schemas.microsoft.com/office/drawing/2014/main" id="{5E6BE379-FCB8-404A-97C3-BCBC0F26CE99}"/>
              </a:ext>
            </a:extLst>
          </p:cNvPr>
          <p:cNvSpPr txBox="1"/>
          <p:nvPr/>
        </p:nvSpPr>
        <p:spPr>
          <a:xfrm>
            <a:off x="13650415" y="22419993"/>
            <a:ext cx="1654399" cy="400110"/>
          </a:xfrm>
          <a:prstGeom prst="rect">
            <a:avLst/>
          </a:prstGeom>
        </p:spPr>
        <p:txBody>
          <a:bodyPr wrap="square" numCol="1" spcCol="640080" rtlCol="0">
            <a:spAutoFit/>
          </a:bodyPr>
          <a:lstStyle/>
          <a:p>
            <a:r>
              <a:rPr lang="en-US" sz="2000" b="1" dirty="0" smtClean="0">
                <a:solidFill>
                  <a:schemeClr val="bg1"/>
                </a:solidFill>
              </a:rPr>
              <a:t>False </a:t>
            </a:r>
            <a:r>
              <a:rPr lang="en-US" sz="2000" b="1" dirty="0">
                <a:solidFill>
                  <a:schemeClr val="bg1"/>
                </a:solidFill>
              </a:rPr>
              <a:t>C</a:t>
            </a:r>
            <a:r>
              <a:rPr lang="en-US" sz="2000" b="1" dirty="0" smtClean="0">
                <a:solidFill>
                  <a:schemeClr val="bg1"/>
                </a:solidFill>
              </a:rPr>
              <a:t>olor</a:t>
            </a:r>
            <a:endParaRPr lang="en-US" sz="2000" b="1" dirty="0">
              <a:solidFill>
                <a:schemeClr val="bg1"/>
              </a:solidFill>
            </a:endParaRPr>
          </a:p>
        </p:txBody>
      </p:sp>
      <p:pic>
        <p:nvPicPr>
          <p:cNvPr id="387" name="Picture 386"/>
          <p:cNvPicPr>
            <a:picLocks noChangeAspect="1"/>
          </p:cNvPicPr>
          <p:nvPr/>
        </p:nvPicPr>
        <p:blipFill>
          <a:blip r:embed="rId24"/>
          <a:stretch>
            <a:fillRect/>
          </a:stretch>
        </p:blipFill>
        <p:spPr>
          <a:xfrm>
            <a:off x="18619391" y="19142357"/>
            <a:ext cx="535350" cy="669067"/>
          </a:xfrm>
          <a:prstGeom prst="rect">
            <a:avLst/>
          </a:prstGeom>
        </p:spPr>
      </p:pic>
      <p:pic>
        <p:nvPicPr>
          <p:cNvPr id="389" name="Picture 388"/>
          <p:cNvPicPr>
            <a:picLocks noChangeAspect="1"/>
          </p:cNvPicPr>
          <p:nvPr/>
        </p:nvPicPr>
        <p:blipFill>
          <a:blip r:embed="rId21"/>
          <a:stretch>
            <a:fillRect/>
          </a:stretch>
        </p:blipFill>
        <p:spPr>
          <a:xfrm>
            <a:off x="12260272" y="19106596"/>
            <a:ext cx="535350" cy="669067"/>
          </a:xfrm>
          <a:prstGeom prst="rect">
            <a:avLst/>
          </a:prstGeom>
        </p:spPr>
      </p:pic>
      <p:pic>
        <p:nvPicPr>
          <p:cNvPr id="390" name="Picture 389"/>
          <p:cNvPicPr>
            <a:picLocks noChangeAspect="1"/>
          </p:cNvPicPr>
          <p:nvPr/>
        </p:nvPicPr>
        <p:blipFill>
          <a:blip r:embed="rId21"/>
          <a:stretch>
            <a:fillRect/>
          </a:stretch>
        </p:blipFill>
        <p:spPr>
          <a:xfrm>
            <a:off x="25969514" y="8008066"/>
            <a:ext cx="535350" cy="669067"/>
          </a:xfrm>
          <a:prstGeom prst="rect">
            <a:avLst/>
          </a:prstGeom>
        </p:spPr>
      </p:pic>
      <p:grpSp>
        <p:nvGrpSpPr>
          <p:cNvPr id="615" name="Group 614"/>
          <p:cNvGrpSpPr/>
          <p:nvPr/>
        </p:nvGrpSpPr>
        <p:grpSpPr>
          <a:xfrm>
            <a:off x="945008" y="19071675"/>
            <a:ext cx="5895848" cy="7827264"/>
            <a:chOff x="945008" y="18850003"/>
            <a:chExt cx="5895848" cy="7827264"/>
          </a:xfrm>
        </p:grpSpPr>
        <p:pic>
          <p:nvPicPr>
            <p:cNvPr id="391" name="Picture 39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45008" y="18850003"/>
              <a:ext cx="5870448" cy="7827264"/>
            </a:xfrm>
            <a:prstGeom prst="rect">
              <a:avLst/>
            </a:prstGeom>
            <a:ln>
              <a:solidFill>
                <a:schemeClr val="bg1">
                  <a:lumMod val="50000"/>
                </a:schemeClr>
              </a:solidFill>
            </a:ln>
          </p:spPr>
        </p:pic>
        <p:pic>
          <p:nvPicPr>
            <p:cNvPr id="392" name="Picture 391"/>
            <p:cNvPicPr>
              <a:picLocks noChangeAspect="1"/>
            </p:cNvPicPr>
            <p:nvPr/>
          </p:nvPicPr>
          <p:blipFill>
            <a:blip r:embed="rId21"/>
            <a:stretch>
              <a:fillRect/>
            </a:stretch>
          </p:blipFill>
          <p:spPr>
            <a:xfrm>
              <a:off x="6305506" y="18850003"/>
              <a:ext cx="535350" cy="669067"/>
            </a:xfrm>
            <a:prstGeom prst="rect">
              <a:avLst/>
            </a:prstGeom>
          </p:spPr>
        </p:pic>
      </p:grpSp>
      <p:grpSp>
        <p:nvGrpSpPr>
          <p:cNvPr id="80" name="Group 79"/>
          <p:cNvGrpSpPr/>
          <p:nvPr/>
        </p:nvGrpSpPr>
        <p:grpSpPr>
          <a:xfrm>
            <a:off x="836660" y="27043870"/>
            <a:ext cx="6031901" cy="566928"/>
            <a:chOff x="843099" y="27084966"/>
            <a:chExt cx="6031901" cy="566928"/>
          </a:xfrm>
        </p:grpSpPr>
        <p:grpSp>
          <p:nvGrpSpPr>
            <p:cNvPr id="610" name="Group 609"/>
            <p:cNvGrpSpPr/>
            <p:nvPr/>
          </p:nvGrpSpPr>
          <p:grpSpPr>
            <a:xfrm>
              <a:off x="2845823" y="27177258"/>
              <a:ext cx="2026741" cy="461825"/>
              <a:chOff x="2407300" y="26810844"/>
              <a:chExt cx="2509451" cy="461825"/>
            </a:xfrm>
          </p:grpSpPr>
          <p:grpSp>
            <p:nvGrpSpPr>
              <p:cNvPr id="395" name="Group 394"/>
              <p:cNvGrpSpPr/>
              <p:nvPr/>
            </p:nvGrpSpPr>
            <p:grpSpPr>
              <a:xfrm rot="5400000">
                <a:off x="3469946" y="25766928"/>
                <a:ext cx="384175" cy="2472007"/>
                <a:chOff x="3584575" y="5254626"/>
                <a:chExt cx="384175" cy="368299"/>
              </a:xfrm>
            </p:grpSpPr>
            <p:sp>
              <p:nvSpPr>
                <p:cNvPr id="397" name="Line 229"/>
                <p:cNvSpPr>
                  <a:spLocks noChangeShapeType="1"/>
                </p:cNvSpPr>
                <p:nvPr/>
              </p:nvSpPr>
              <p:spPr bwMode="auto">
                <a:xfrm>
                  <a:off x="3937000" y="5254626"/>
                  <a:ext cx="317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 name="Rectangle 230"/>
                <p:cNvSpPr>
                  <a:spLocks noChangeArrowheads="1"/>
                </p:cNvSpPr>
                <p:nvPr/>
              </p:nvSpPr>
              <p:spPr bwMode="auto">
                <a:xfrm>
                  <a:off x="3584575" y="5254626"/>
                  <a:ext cx="352425" cy="1588"/>
                </a:xfrm>
                <a:prstGeom prst="rect">
                  <a:avLst/>
                </a:prstGeom>
                <a:solidFill>
                  <a:srgbClr val="D62F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Rectangle 231"/>
                <p:cNvSpPr>
                  <a:spLocks noChangeArrowheads="1"/>
                </p:cNvSpPr>
                <p:nvPr/>
              </p:nvSpPr>
              <p:spPr bwMode="auto">
                <a:xfrm>
                  <a:off x="3584575" y="5256214"/>
                  <a:ext cx="352425" cy="1588"/>
                </a:xfrm>
                <a:prstGeom prst="rect">
                  <a:avLst/>
                </a:prstGeom>
                <a:solidFill>
                  <a:srgbClr val="D62F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Rectangle 232"/>
                <p:cNvSpPr>
                  <a:spLocks noChangeArrowheads="1"/>
                </p:cNvSpPr>
                <p:nvPr/>
              </p:nvSpPr>
              <p:spPr bwMode="auto">
                <a:xfrm>
                  <a:off x="3584575" y="5257801"/>
                  <a:ext cx="352425" cy="1588"/>
                </a:xfrm>
                <a:prstGeom prst="rect">
                  <a:avLst/>
                </a:prstGeom>
                <a:solidFill>
                  <a:srgbClr val="D935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Rectangle 233"/>
                <p:cNvSpPr>
                  <a:spLocks noChangeArrowheads="1"/>
                </p:cNvSpPr>
                <p:nvPr/>
              </p:nvSpPr>
              <p:spPr bwMode="auto">
                <a:xfrm>
                  <a:off x="3584575" y="5259389"/>
                  <a:ext cx="352425" cy="3175"/>
                </a:xfrm>
                <a:prstGeom prst="rect">
                  <a:avLst/>
                </a:prstGeom>
                <a:solidFill>
                  <a:srgbClr val="D935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Rectangle 234"/>
                <p:cNvSpPr>
                  <a:spLocks noChangeArrowheads="1"/>
                </p:cNvSpPr>
                <p:nvPr/>
              </p:nvSpPr>
              <p:spPr bwMode="auto">
                <a:xfrm>
                  <a:off x="3584575" y="5262564"/>
                  <a:ext cx="352425" cy="1588"/>
                </a:xfrm>
                <a:prstGeom prst="rect">
                  <a:avLst/>
                </a:prstGeom>
                <a:solidFill>
                  <a:srgbClr val="D93A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Rectangle 235"/>
                <p:cNvSpPr>
                  <a:spLocks noChangeArrowheads="1"/>
                </p:cNvSpPr>
                <p:nvPr/>
              </p:nvSpPr>
              <p:spPr bwMode="auto">
                <a:xfrm>
                  <a:off x="3584575" y="5264151"/>
                  <a:ext cx="352425" cy="1588"/>
                </a:xfrm>
                <a:prstGeom prst="rect">
                  <a:avLst/>
                </a:prstGeom>
                <a:solidFill>
                  <a:srgbClr val="D93A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Rectangle 236"/>
                <p:cNvSpPr>
                  <a:spLocks noChangeArrowheads="1"/>
                </p:cNvSpPr>
                <p:nvPr/>
              </p:nvSpPr>
              <p:spPr bwMode="auto">
                <a:xfrm>
                  <a:off x="3584575" y="5265739"/>
                  <a:ext cx="352425" cy="1588"/>
                </a:xfrm>
                <a:prstGeom prst="rect">
                  <a:avLst/>
                </a:prstGeom>
                <a:solidFill>
                  <a:srgbClr val="DB3C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Rectangle 237"/>
                <p:cNvSpPr>
                  <a:spLocks noChangeArrowheads="1"/>
                </p:cNvSpPr>
                <p:nvPr/>
              </p:nvSpPr>
              <p:spPr bwMode="auto">
                <a:xfrm>
                  <a:off x="3584575" y="5267326"/>
                  <a:ext cx="352425" cy="1588"/>
                </a:xfrm>
                <a:prstGeom prst="rect">
                  <a:avLst/>
                </a:prstGeom>
                <a:solidFill>
                  <a:srgbClr val="DB3F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Rectangle 238"/>
                <p:cNvSpPr>
                  <a:spLocks noChangeArrowheads="1"/>
                </p:cNvSpPr>
                <p:nvPr/>
              </p:nvSpPr>
              <p:spPr bwMode="auto">
                <a:xfrm>
                  <a:off x="3584575" y="5268914"/>
                  <a:ext cx="352425" cy="1588"/>
                </a:xfrm>
                <a:prstGeom prst="rect">
                  <a:avLst/>
                </a:prstGeom>
                <a:solidFill>
                  <a:srgbClr val="DB3F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Rectangle 239"/>
                <p:cNvSpPr>
                  <a:spLocks noChangeArrowheads="1"/>
                </p:cNvSpPr>
                <p:nvPr/>
              </p:nvSpPr>
              <p:spPr bwMode="auto">
                <a:xfrm>
                  <a:off x="3584575" y="5270501"/>
                  <a:ext cx="352425" cy="3175"/>
                </a:xfrm>
                <a:prstGeom prst="rect">
                  <a:avLst/>
                </a:prstGeom>
                <a:solidFill>
                  <a:srgbClr val="DB41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Rectangle 240"/>
                <p:cNvSpPr>
                  <a:spLocks noChangeArrowheads="1"/>
                </p:cNvSpPr>
                <p:nvPr/>
              </p:nvSpPr>
              <p:spPr bwMode="auto">
                <a:xfrm>
                  <a:off x="3584575" y="5273676"/>
                  <a:ext cx="352425" cy="1588"/>
                </a:xfrm>
                <a:prstGeom prst="rect">
                  <a:avLst/>
                </a:prstGeom>
                <a:solidFill>
                  <a:srgbClr val="DE45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Rectangle 241"/>
                <p:cNvSpPr>
                  <a:spLocks noChangeArrowheads="1"/>
                </p:cNvSpPr>
                <p:nvPr/>
              </p:nvSpPr>
              <p:spPr bwMode="auto">
                <a:xfrm>
                  <a:off x="3584575" y="5275264"/>
                  <a:ext cx="352425" cy="1588"/>
                </a:xfrm>
                <a:prstGeom prst="rect">
                  <a:avLst/>
                </a:prstGeom>
                <a:solidFill>
                  <a:srgbClr val="DE47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Rectangle 242"/>
                <p:cNvSpPr>
                  <a:spLocks noChangeArrowheads="1"/>
                </p:cNvSpPr>
                <p:nvPr/>
              </p:nvSpPr>
              <p:spPr bwMode="auto">
                <a:xfrm>
                  <a:off x="3584575" y="5276851"/>
                  <a:ext cx="352425" cy="1588"/>
                </a:xfrm>
                <a:prstGeom prst="rect">
                  <a:avLst/>
                </a:prstGeom>
                <a:solidFill>
                  <a:srgbClr val="DE47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Rectangle 243"/>
                <p:cNvSpPr>
                  <a:spLocks noChangeArrowheads="1"/>
                </p:cNvSpPr>
                <p:nvPr/>
              </p:nvSpPr>
              <p:spPr bwMode="auto">
                <a:xfrm>
                  <a:off x="3584575" y="5278439"/>
                  <a:ext cx="352425" cy="1588"/>
                </a:xfrm>
                <a:prstGeom prst="rect">
                  <a:avLst/>
                </a:prstGeom>
                <a:solidFill>
                  <a:srgbClr val="E04D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Rectangle 244"/>
                <p:cNvSpPr>
                  <a:spLocks noChangeArrowheads="1"/>
                </p:cNvSpPr>
                <p:nvPr/>
              </p:nvSpPr>
              <p:spPr bwMode="auto">
                <a:xfrm>
                  <a:off x="3584575" y="5280026"/>
                  <a:ext cx="352425" cy="1588"/>
                </a:xfrm>
                <a:prstGeom prst="rect">
                  <a:avLst/>
                </a:prstGeom>
                <a:solidFill>
                  <a:srgbClr val="E04D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Rectangle 245"/>
                <p:cNvSpPr>
                  <a:spLocks noChangeArrowheads="1"/>
                </p:cNvSpPr>
                <p:nvPr/>
              </p:nvSpPr>
              <p:spPr bwMode="auto">
                <a:xfrm>
                  <a:off x="3584575" y="5281614"/>
                  <a:ext cx="352425" cy="1588"/>
                </a:xfrm>
                <a:prstGeom prst="rect">
                  <a:avLst/>
                </a:prstGeom>
                <a:solidFill>
                  <a:srgbClr val="E04F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Rectangle 246"/>
                <p:cNvSpPr>
                  <a:spLocks noChangeArrowheads="1"/>
                </p:cNvSpPr>
                <p:nvPr/>
              </p:nvSpPr>
              <p:spPr bwMode="auto">
                <a:xfrm>
                  <a:off x="3584575" y="5283201"/>
                  <a:ext cx="352425" cy="3175"/>
                </a:xfrm>
                <a:prstGeom prst="rect">
                  <a:avLst/>
                </a:prstGeom>
                <a:solidFill>
                  <a:srgbClr val="E051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Rectangle 247"/>
                <p:cNvSpPr>
                  <a:spLocks noChangeArrowheads="1"/>
                </p:cNvSpPr>
                <p:nvPr/>
              </p:nvSpPr>
              <p:spPr bwMode="auto">
                <a:xfrm>
                  <a:off x="3584575" y="5286376"/>
                  <a:ext cx="352425" cy="1588"/>
                </a:xfrm>
                <a:prstGeom prst="rect">
                  <a:avLst/>
                </a:prstGeom>
                <a:solidFill>
                  <a:srgbClr val="E352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Rectangle 248"/>
                <p:cNvSpPr>
                  <a:spLocks noChangeArrowheads="1"/>
                </p:cNvSpPr>
                <p:nvPr/>
              </p:nvSpPr>
              <p:spPr bwMode="auto">
                <a:xfrm>
                  <a:off x="3584575" y="5287964"/>
                  <a:ext cx="352425" cy="1588"/>
                </a:xfrm>
                <a:prstGeom prst="rect">
                  <a:avLst/>
                </a:prstGeom>
                <a:solidFill>
                  <a:srgbClr val="E35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Rectangle 249"/>
                <p:cNvSpPr>
                  <a:spLocks noChangeArrowheads="1"/>
                </p:cNvSpPr>
                <p:nvPr/>
              </p:nvSpPr>
              <p:spPr bwMode="auto">
                <a:xfrm>
                  <a:off x="3584575" y="5289551"/>
                  <a:ext cx="352425" cy="1588"/>
                </a:xfrm>
                <a:prstGeom prst="rect">
                  <a:avLst/>
                </a:prstGeom>
                <a:solidFill>
                  <a:srgbClr val="E35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Rectangle 250"/>
                <p:cNvSpPr>
                  <a:spLocks noChangeArrowheads="1"/>
                </p:cNvSpPr>
                <p:nvPr/>
              </p:nvSpPr>
              <p:spPr bwMode="auto">
                <a:xfrm>
                  <a:off x="3584575" y="5291139"/>
                  <a:ext cx="352425" cy="1588"/>
                </a:xfrm>
                <a:prstGeom prst="rect">
                  <a:avLst/>
                </a:prstGeom>
                <a:solidFill>
                  <a:srgbClr val="E359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Rectangle 251"/>
                <p:cNvSpPr>
                  <a:spLocks noChangeArrowheads="1"/>
                </p:cNvSpPr>
                <p:nvPr/>
              </p:nvSpPr>
              <p:spPr bwMode="auto">
                <a:xfrm>
                  <a:off x="3584575" y="5292726"/>
                  <a:ext cx="352425" cy="1588"/>
                </a:xfrm>
                <a:prstGeom prst="rect">
                  <a:avLst/>
                </a:prstGeom>
                <a:solidFill>
                  <a:srgbClr val="E65A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Rectangle 252"/>
                <p:cNvSpPr>
                  <a:spLocks noChangeArrowheads="1"/>
                </p:cNvSpPr>
                <p:nvPr/>
              </p:nvSpPr>
              <p:spPr bwMode="auto">
                <a:xfrm>
                  <a:off x="3584575" y="5294314"/>
                  <a:ext cx="352425" cy="3175"/>
                </a:xfrm>
                <a:prstGeom prst="rect">
                  <a:avLst/>
                </a:prstGeom>
                <a:solidFill>
                  <a:srgbClr val="E65C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Rectangle 253"/>
                <p:cNvSpPr>
                  <a:spLocks noChangeArrowheads="1"/>
                </p:cNvSpPr>
                <p:nvPr/>
              </p:nvSpPr>
              <p:spPr bwMode="auto">
                <a:xfrm>
                  <a:off x="3584575" y="5297489"/>
                  <a:ext cx="352425" cy="1588"/>
                </a:xfrm>
                <a:prstGeom prst="rect">
                  <a:avLst/>
                </a:prstGeom>
                <a:solidFill>
                  <a:srgbClr val="E65F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Rectangle 254"/>
                <p:cNvSpPr>
                  <a:spLocks noChangeArrowheads="1"/>
                </p:cNvSpPr>
                <p:nvPr/>
              </p:nvSpPr>
              <p:spPr bwMode="auto">
                <a:xfrm>
                  <a:off x="3584575" y="5299076"/>
                  <a:ext cx="352425" cy="1588"/>
                </a:xfrm>
                <a:prstGeom prst="rect">
                  <a:avLst/>
                </a:prstGeom>
                <a:solidFill>
                  <a:srgbClr val="E660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Rectangle 255"/>
                <p:cNvSpPr>
                  <a:spLocks noChangeArrowheads="1"/>
                </p:cNvSpPr>
                <p:nvPr/>
              </p:nvSpPr>
              <p:spPr bwMode="auto">
                <a:xfrm>
                  <a:off x="3584575" y="5300664"/>
                  <a:ext cx="352425" cy="1588"/>
                </a:xfrm>
                <a:prstGeom prst="rect">
                  <a:avLst/>
                </a:prstGeom>
                <a:solidFill>
                  <a:srgbClr val="E660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Rectangle 256"/>
                <p:cNvSpPr>
                  <a:spLocks noChangeArrowheads="1"/>
                </p:cNvSpPr>
                <p:nvPr/>
              </p:nvSpPr>
              <p:spPr bwMode="auto">
                <a:xfrm>
                  <a:off x="3584575" y="5302251"/>
                  <a:ext cx="352425" cy="1588"/>
                </a:xfrm>
                <a:prstGeom prst="rect">
                  <a:avLst/>
                </a:prstGeom>
                <a:solidFill>
                  <a:srgbClr val="E866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Rectangle 257"/>
                <p:cNvSpPr>
                  <a:spLocks noChangeArrowheads="1"/>
                </p:cNvSpPr>
                <p:nvPr/>
              </p:nvSpPr>
              <p:spPr bwMode="auto">
                <a:xfrm>
                  <a:off x="3584575" y="5303839"/>
                  <a:ext cx="352425" cy="1588"/>
                </a:xfrm>
                <a:prstGeom prst="rect">
                  <a:avLst/>
                </a:prstGeom>
                <a:solidFill>
                  <a:srgbClr val="E866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Rectangle 258"/>
                <p:cNvSpPr>
                  <a:spLocks noChangeArrowheads="1"/>
                </p:cNvSpPr>
                <p:nvPr/>
              </p:nvSpPr>
              <p:spPr bwMode="auto">
                <a:xfrm>
                  <a:off x="3584575" y="5305426"/>
                  <a:ext cx="352425" cy="1588"/>
                </a:xfrm>
                <a:prstGeom prst="rect">
                  <a:avLst/>
                </a:prstGeom>
                <a:solidFill>
                  <a:srgbClr val="E868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Rectangle 259"/>
                <p:cNvSpPr>
                  <a:spLocks noChangeArrowheads="1"/>
                </p:cNvSpPr>
                <p:nvPr/>
              </p:nvSpPr>
              <p:spPr bwMode="auto">
                <a:xfrm>
                  <a:off x="3584575" y="5307014"/>
                  <a:ext cx="352425" cy="3175"/>
                </a:xfrm>
                <a:prstGeom prst="rect">
                  <a:avLst/>
                </a:prstGeom>
                <a:solidFill>
                  <a:srgbClr val="E86B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Rectangle 260"/>
                <p:cNvSpPr>
                  <a:spLocks noChangeArrowheads="1"/>
                </p:cNvSpPr>
                <p:nvPr/>
              </p:nvSpPr>
              <p:spPr bwMode="auto">
                <a:xfrm>
                  <a:off x="3584575" y="5310189"/>
                  <a:ext cx="352425" cy="1588"/>
                </a:xfrm>
                <a:prstGeom prst="rect">
                  <a:avLst/>
                </a:prstGeom>
                <a:solidFill>
                  <a:srgbClr val="EB6E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Rectangle 261"/>
                <p:cNvSpPr>
                  <a:spLocks noChangeArrowheads="1"/>
                </p:cNvSpPr>
                <p:nvPr/>
              </p:nvSpPr>
              <p:spPr bwMode="auto">
                <a:xfrm>
                  <a:off x="3584575" y="5311776"/>
                  <a:ext cx="352425" cy="1588"/>
                </a:xfrm>
                <a:prstGeom prst="rect">
                  <a:avLst/>
                </a:prstGeom>
                <a:solidFill>
                  <a:srgbClr val="EB6E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Rectangle 262"/>
                <p:cNvSpPr>
                  <a:spLocks noChangeArrowheads="1"/>
                </p:cNvSpPr>
                <p:nvPr/>
              </p:nvSpPr>
              <p:spPr bwMode="auto">
                <a:xfrm>
                  <a:off x="3584575" y="5313364"/>
                  <a:ext cx="352425" cy="1588"/>
                </a:xfrm>
                <a:prstGeom prst="rect">
                  <a:avLst/>
                </a:prstGeom>
                <a:solidFill>
                  <a:srgbClr val="EB6F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Rectangle 263"/>
                <p:cNvSpPr>
                  <a:spLocks noChangeArrowheads="1"/>
                </p:cNvSpPr>
                <p:nvPr/>
              </p:nvSpPr>
              <p:spPr bwMode="auto">
                <a:xfrm>
                  <a:off x="3584575" y="5314951"/>
                  <a:ext cx="352425" cy="1588"/>
                </a:xfrm>
                <a:prstGeom prst="rect">
                  <a:avLst/>
                </a:prstGeom>
                <a:solidFill>
                  <a:srgbClr val="EB72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Rectangle 264"/>
                <p:cNvSpPr>
                  <a:spLocks noChangeArrowheads="1"/>
                </p:cNvSpPr>
                <p:nvPr/>
              </p:nvSpPr>
              <p:spPr bwMode="auto">
                <a:xfrm>
                  <a:off x="3584575" y="5316539"/>
                  <a:ext cx="352425" cy="1588"/>
                </a:xfrm>
                <a:prstGeom prst="rect">
                  <a:avLst/>
                </a:prstGeom>
                <a:solidFill>
                  <a:srgbClr val="EB74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Rectangle 265"/>
                <p:cNvSpPr>
                  <a:spLocks noChangeArrowheads="1"/>
                </p:cNvSpPr>
                <p:nvPr/>
              </p:nvSpPr>
              <p:spPr bwMode="auto">
                <a:xfrm>
                  <a:off x="3584575" y="5318126"/>
                  <a:ext cx="352425" cy="3175"/>
                </a:xfrm>
                <a:prstGeom prst="rect">
                  <a:avLst/>
                </a:prstGeom>
                <a:solidFill>
                  <a:srgbClr val="ED75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Rectangle 266"/>
                <p:cNvSpPr>
                  <a:spLocks noChangeArrowheads="1"/>
                </p:cNvSpPr>
                <p:nvPr/>
              </p:nvSpPr>
              <p:spPr bwMode="auto">
                <a:xfrm>
                  <a:off x="3584575" y="5321301"/>
                  <a:ext cx="352425" cy="1588"/>
                </a:xfrm>
                <a:prstGeom prst="rect">
                  <a:avLst/>
                </a:prstGeom>
                <a:solidFill>
                  <a:srgbClr val="ED7A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 name="Rectangle 267"/>
                <p:cNvSpPr>
                  <a:spLocks noChangeArrowheads="1"/>
                </p:cNvSpPr>
                <p:nvPr/>
              </p:nvSpPr>
              <p:spPr bwMode="auto">
                <a:xfrm>
                  <a:off x="3584575" y="5322889"/>
                  <a:ext cx="352425" cy="1588"/>
                </a:xfrm>
                <a:prstGeom prst="rect">
                  <a:avLst/>
                </a:prstGeom>
                <a:solidFill>
                  <a:srgbClr val="ED7A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Rectangle 268"/>
                <p:cNvSpPr>
                  <a:spLocks noChangeArrowheads="1"/>
                </p:cNvSpPr>
                <p:nvPr/>
              </p:nvSpPr>
              <p:spPr bwMode="auto">
                <a:xfrm>
                  <a:off x="3584575" y="5324476"/>
                  <a:ext cx="352425" cy="1588"/>
                </a:xfrm>
                <a:prstGeom prst="rect">
                  <a:avLst/>
                </a:prstGeom>
                <a:solidFill>
                  <a:srgbClr val="ED7B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Rectangle 269"/>
                <p:cNvSpPr>
                  <a:spLocks noChangeArrowheads="1"/>
                </p:cNvSpPr>
                <p:nvPr/>
              </p:nvSpPr>
              <p:spPr bwMode="auto">
                <a:xfrm>
                  <a:off x="3584575" y="5326064"/>
                  <a:ext cx="352425" cy="1588"/>
                </a:xfrm>
                <a:prstGeom prst="rect">
                  <a:avLst/>
                </a:prstGeom>
                <a:solidFill>
                  <a:srgbClr val="F07D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 name="Rectangle 270"/>
                <p:cNvSpPr>
                  <a:spLocks noChangeArrowheads="1"/>
                </p:cNvSpPr>
                <p:nvPr/>
              </p:nvSpPr>
              <p:spPr bwMode="auto">
                <a:xfrm>
                  <a:off x="3584575" y="5327651"/>
                  <a:ext cx="352425" cy="1588"/>
                </a:xfrm>
                <a:prstGeom prst="rect">
                  <a:avLst/>
                </a:prstGeom>
                <a:solidFill>
                  <a:srgbClr val="F081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 name="Rectangle 271"/>
                <p:cNvSpPr>
                  <a:spLocks noChangeArrowheads="1"/>
                </p:cNvSpPr>
                <p:nvPr/>
              </p:nvSpPr>
              <p:spPr bwMode="auto">
                <a:xfrm>
                  <a:off x="3584575" y="5329239"/>
                  <a:ext cx="352425" cy="1588"/>
                </a:xfrm>
                <a:prstGeom prst="rect">
                  <a:avLst/>
                </a:prstGeom>
                <a:solidFill>
                  <a:srgbClr val="F081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 name="Rectangle 272"/>
                <p:cNvSpPr>
                  <a:spLocks noChangeArrowheads="1"/>
                </p:cNvSpPr>
                <p:nvPr/>
              </p:nvSpPr>
              <p:spPr bwMode="auto">
                <a:xfrm>
                  <a:off x="3584575" y="5330826"/>
                  <a:ext cx="352425" cy="3175"/>
                </a:xfrm>
                <a:prstGeom prst="rect">
                  <a:avLst/>
                </a:prstGeom>
                <a:solidFill>
                  <a:srgbClr val="F083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Rectangle 273"/>
                <p:cNvSpPr>
                  <a:spLocks noChangeArrowheads="1"/>
                </p:cNvSpPr>
                <p:nvPr/>
              </p:nvSpPr>
              <p:spPr bwMode="auto">
                <a:xfrm>
                  <a:off x="3584575" y="5334001"/>
                  <a:ext cx="352425" cy="1588"/>
                </a:xfrm>
                <a:prstGeom prst="rect">
                  <a:avLst/>
                </a:prstGeom>
                <a:solidFill>
                  <a:srgbClr val="F085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 name="Rectangle 274"/>
                <p:cNvSpPr>
                  <a:spLocks noChangeArrowheads="1"/>
                </p:cNvSpPr>
                <p:nvPr/>
              </p:nvSpPr>
              <p:spPr bwMode="auto">
                <a:xfrm>
                  <a:off x="3584575" y="5335589"/>
                  <a:ext cx="352425" cy="1588"/>
                </a:xfrm>
                <a:prstGeom prst="rect">
                  <a:avLst/>
                </a:prstGeom>
                <a:solidFill>
                  <a:srgbClr val="F087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 name="Rectangle 275"/>
                <p:cNvSpPr>
                  <a:spLocks noChangeArrowheads="1"/>
                </p:cNvSpPr>
                <p:nvPr/>
              </p:nvSpPr>
              <p:spPr bwMode="auto">
                <a:xfrm>
                  <a:off x="3584575" y="5337176"/>
                  <a:ext cx="352425" cy="1588"/>
                </a:xfrm>
                <a:prstGeom prst="rect">
                  <a:avLst/>
                </a:prstGeom>
                <a:solidFill>
                  <a:srgbClr val="F288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 name="Rectangle 276"/>
                <p:cNvSpPr>
                  <a:spLocks noChangeArrowheads="1"/>
                </p:cNvSpPr>
                <p:nvPr/>
              </p:nvSpPr>
              <p:spPr bwMode="auto">
                <a:xfrm>
                  <a:off x="3584575" y="5338764"/>
                  <a:ext cx="352425" cy="1588"/>
                </a:xfrm>
                <a:prstGeom prst="rect">
                  <a:avLst/>
                </a:prstGeom>
                <a:solidFill>
                  <a:srgbClr val="F28D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 name="Rectangle 277"/>
                <p:cNvSpPr>
                  <a:spLocks noChangeArrowheads="1"/>
                </p:cNvSpPr>
                <p:nvPr/>
              </p:nvSpPr>
              <p:spPr bwMode="auto">
                <a:xfrm>
                  <a:off x="3584575" y="5340351"/>
                  <a:ext cx="352425" cy="1588"/>
                </a:xfrm>
                <a:prstGeom prst="rect">
                  <a:avLst/>
                </a:prstGeom>
                <a:solidFill>
                  <a:srgbClr val="F28D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 name="Rectangle 278"/>
                <p:cNvSpPr>
                  <a:spLocks noChangeArrowheads="1"/>
                </p:cNvSpPr>
                <p:nvPr/>
              </p:nvSpPr>
              <p:spPr bwMode="auto">
                <a:xfrm>
                  <a:off x="3584575" y="5341939"/>
                  <a:ext cx="352425" cy="3175"/>
                </a:xfrm>
                <a:prstGeom prst="rect">
                  <a:avLst/>
                </a:prstGeom>
                <a:solidFill>
                  <a:srgbClr val="F28E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 name="Rectangle 279"/>
                <p:cNvSpPr>
                  <a:spLocks noChangeArrowheads="1"/>
                </p:cNvSpPr>
                <p:nvPr/>
              </p:nvSpPr>
              <p:spPr bwMode="auto">
                <a:xfrm>
                  <a:off x="3584575" y="5345114"/>
                  <a:ext cx="352425" cy="1588"/>
                </a:xfrm>
                <a:prstGeom prst="rect">
                  <a:avLst/>
                </a:prstGeom>
                <a:solidFill>
                  <a:srgbClr val="F291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 name="Rectangle 280"/>
                <p:cNvSpPr>
                  <a:spLocks noChangeArrowheads="1"/>
                </p:cNvSpPr>
                <p:nvPr/>
              </p:nvSpPr>
              <p:spPr bwMode="auto">
                <a:xfrm>
                  <a:off x="3584575" y="5346701"/>
                  <a:ext cx="352425" cy="1588"/>
                </a:xfrm>
                <a:prstGeom prst="rect">
                  <a:avLst/>
                </a:prstGeom>
                <a:solidFill>
                  <a:srgbClr val="F594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 name="Rectangle 281"/>
                <p:cNvSpPr>
                  <a:spLocks noChangeArrowheads="1"/>
                </p:cNvSpPr>
                <p:nvPr/>
              </p:nvSpPr>
              <p:spPr bwMode="auto">
                <a:xfrm>
                  <a:off x="3584575" y="5348289"/>
                  <a:ext cx="352425" cy="1588"/>
                </a:xfrm>
                <a:prstGeom prst="rect">
                  <a:avLst/>
                </a:prstGeom>
                <a:solidFill>
                  <a:srgbClr val="F594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 name="Rectangle 282"/>
                <p:cNvSpPr>
                  <a:spLocks noChangeArrowheads="1"/>
                </p:cNvSpPr>
                <p:nvPr/>
              </p:nvSpPr>
              <p:spPr bwMode="auto">
                <a:xfrm>
                  <a:off x="3584575" y="5349876"/>
                  <a:ext cx="352425" cy="1588"/>
                </a:xfrm>
                <a:prstGeom prst="rect">
                  <a:avLst/>
                </a:prstGeom>
                <a:solidFill>
                  <a:srgbClr val="F598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 name="Rectangle 283"/>
                <p:cNvSpPr>
                  <a:spLocks noChangeArrowheads="1"/>
                </p:cNvSpPr>
                <p:nvPr/>
              </p:nvSpPr>
              <p:spPr bwMode="auto">
                <a:xfrm>
                  <a:off x="3584575" y="5351464"/>
                  <a:ext cx="352425" cy="1588"/>
                </a:xfrm>
                <a:prstGeom prst="rect">
                  <a:avLst/>
                </a:prstGeom>
                <a:solidFill>
                  <a:srgbClr val="F598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Rectangle 284"/>
                <p:cNvSpPr>
                  <a:spLocks noChangeArrowheads="1"/>
                </p:cNvSpPr>
                <p:nvPr/>
              </p:nvSpPr>
              <p:spPr bwMode="auto">
                <a:xfrm>
                  <a:off x="3584575" y="5353051"/>
                  <a:ext cx="352425" cy="3175"/>
                </a:xfrm>
                <a:prstGeom prst="rect">
                  <a:avLst/>
                </a:prstGeom>
                <a:solidFill>
                  <a:srgbClr val="F599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 name="Rectangle 285"/>
                <p:cNvSpPr>
                  <a:spLocks noChangeArrowheads="1"/>
                </p:cNvSpPr>
                <p:nvPr/>
              </p:nvSpPr>
              <p:spPr bwMode="auto">
                <a:xfrm>
                  <a:off x="3584575" y="5356226"/>
                  <a:ext cx="352425" cy="1588"/>
                </a:xfrm>
                <a:prstGeom prst="rect">
                  <a:avLst/>
                </a:prstGeom>
                <a:solidFill>
                  <a:srgbClr val="F59C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 name="Rectangle 286"/>
                <p:cNvSpPr>
                  <a:spLocks noChangeArrowheads="1"/>
                </p:cNvSpPr>
                <p:nvPr/>
              </p:nvSpPr>
              <p:spPr bwMode="auto">
                <a:xfrm>
                  <a:off x="3584575" y="5357814"/>
                  <a:ext cx="352425" cy="1588"/>
                </a:xfrm>
                <a:prstGeom prst="rect">
                  <a:avLst/>
                </a:prstGeom>
                <a:solidFill>
                  <a:srgbClr val="F59D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 name="Rectangle 287"/>
                <p:cNvSpPr>
                  <a:spLocks noChangeArrowheads="1"/>
                </p:cNvSpPr>
                <p:nvPr/>
              </p:nvSpPr>
              <p:spPr bwMode="auto">
                <a:xfrm>
                  <a:off x="3584575" y="5359401"/>
                  <a:ext cx="352425" cy="1588"/>
                </a:xfrm>
                <a:prstGeom prst="rect">
                  <a:avLst/>
                </a:prstGeom>
                <a:solidFill>
                  <a:srgbClr val="F7A1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Rectangle 288"/>
                <p:cNvSpPr>
                  <a:spLocks noChangeArrowheads="1"/>
                </p:cNvSpPr>
                <p:nvPr/>
              </p:nvSpPr>
              <p:spPr bwMode="auto">
                <a:xfrm>
                  <a:off x="3584575" y="5360989"/>
                  <a:ext cx="352425" cy="1588"/>
                </a:xfrm>
                <a:prstGeom prst="rect">
                  <a:avLst/>
                </a:prstGeom>
                <a:solidFill>
                  <a:srgbClr val="F7A3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 name="Rectangle 289"/>
                <p:cNvSpPr>
                  <a:spLocks noChangeArrowheads="1"/>
                </p:cNvSpPr>
                <p:nvPr/>
              </p:nvSpPr>
              <p:spPr bwMode="auto">
                <a:xfrm>
                  <a:off x="3584575" y="5362576"/>
                  <a:ext cx="352425" cy="1588"/>
                </a:xfrm>
                <a:prstGeom prst="rect">
                  <a:avLst/>
                </a:prstGeom>
                <a:solidFill>
                  <a:srgbClr val="F7A4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 name="Rectangle 290"/>
                <p:cNvSpPr>
                  <a:spLocks noChangeArrowheads="1"/>
                </p:cNvSpPr>
                <p:nvPr/>
              </p:nvSpPr>
              <p:spPr bwMode="auto">
                <a:xfrm>
                  <a:off x="3584575" y="5364164"/>
                  <a:ext cx="352425" cy="1588"/>
                </a:xfrm>
                <a:prstGeom prst="rect">
                  <a:avLst/>
                </a:prstGeom>
                <a:solidFill>
                  <a:srgbClr val="F7A7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 name="Rectangle 291"/>
                <p:cNvSpPr>
                  <a:spLocks noChangeArrowheads="1"/>
                </p:cNvSpPr>
                <p:nvPr/>
              </p:nvSpPr>
              <p:spPr bwMode="auto">
                <a:xfrm>
                  <a:off x="3584575" y="5365751"/>
                  <a:ext cx="352425" cy="3175"/>
                </a:xfrm>
                <a:prstGeom prst="rect">
                  <a:avLst/>
                </a:prstGeom>
                <a:solidFill>
                  <a:srgbClr val="F7A8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0" name="Rectangle 292"/>
                <p:cNvSpPr>
                  <a:spLocks noChangeArrowheads="1"/>
                </p:cNvSpPr>
                <p:nvPr/>
              </p:nvSpPr>
              <p:spPr bwMode="auto">
                <a:xfrm>
                  <a:off x="3584575" y="5368926"/>
                  <a:ext cx="352425" cy="1588"/>
                </a:xfrm>
                <a:prstGeom prst="rect">
                  <a:avLst/>
                </a:prstGeom>
                <a:solidFill>
                  <a:srgbClr val="F7A8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1" name="Rectangle 293"/>
                <p:cNvSpPr>
                  <a:spLocks noChangeArrowheads="1"/>
                </p:cNvSpPr>
                <p:nvPr/>
              </p:nvSpPr>
              <p:spPr bwMode="auto">
                <a:xfrm>
                  <a:off x="3584575" y="5370514"/>
                  <a:ext cx="352425" cy="1588"/>
                </a:xfrm>
                <a:prstGeom prst="rect">
                  <a:avLst/>
                </a:prstGeom>
                <a:solidFill>
                  <a:srgbClr val="F7AC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2" name="Rectangle 294"/>
                <p:cNvSpPr>
                  <a:spLocks noChangeArrowheads="1"/>
                </p:cNvSpPr>
                <p:nvPr/>
              </p:nvSpPr>
              <p:spPr bwMode="auto">
                <a:xfrm>
                  <a:off x="3584575" y="5372101"/>
                  <a:ext cx="352425" cy="1588"/>
                </a:xfrm>
                <a:prstGeom prst="rect">
                  <a:avLst/>
                </a:prstGeom>
                <a:solidFill>
                  <a:srgbClr val="FAAF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3" name="Rectangle 295"/>
                <p:cNvSpPr>
                  <a:spLocks noChangeArrowheads="1"/>
                </p:cNvSpPr>
                <p:nvPr/>
              </p:nvSpPr>
              <p:spPr bwMode="auto">
                <a:xfrm>
                  <a:off x="3584575" y="5373689"/>
                  <a:ext cx="352425" cy="1588"/>
                </a:xfrm>
                <a:prstGeom prst="rect">
                  <a:avLst/>
                </a:prstGeom>
                <a:solidFill>
                  <a:srgbClr val="FAB1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4" name="Rectangle 296"/>
                <p:cNvSpPr>
                  <a:spLocks noChangeArrowheads="1"/>
                </p:cNvSpPr>
                <p:nvPr/>
              </p:nvSpPr>
              <p:spPr bwMode="auto">
                <a:xfrm>
                  <a:off x="3584575" y="5375276"/>
                  <a:ext cx="352425" cy="1588"/>
                </a:xfrm>
                <a:prstGeom prst="rect">
                  <a:avLst/>
                </a:prstGeom>
                <a:solidFill>
                  <a:srgbClr val="FAB2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5" name="Rectangle 297"/>
                <p:cNvSpPr>
                  <a:spLocks noChangeArrowheads="1"/>
                </p:cNvSpPr>
                <p:nvPr/>
              </p:nvSpPr>
              <p:spPr bwMode="auto">
                <a:xfrm>
                  <a:off x="3584575" y="5376864"/>
                  <a:ext cx="352425" cy="3175"/>
                </a:xfrm>
                <a:prstGeom prst="rect">
                  <a:avLst/>
                </a:prstGeom>
                <a:solidFill>
                  <a:srgbClr val="FAB5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6" name="Rectangle 298"/>
                <p:cNvSpPr>
                  <a:spLocks noChangeArrowheads="1"/>
                </p:cNvSpPr>
                <p:nvPr/>
              </p:nvSpPr>
              <p:spPr bwMode="auto">
                <a:xfrm>
                  <a:off x="3584575" y="5380039"/>
                  <a:ext cx="352425" cy="1588"/>
                </a:xfrm>
                <a:prstGeom prst="rect">
                  <a:avLst/>
                </a:prstGeom>
                <a:solidFill>
                  <a:srgbClr val="FAB6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7" name="Rectangle 299"/>
                <p:cNvSpPr>
                  <a:spLocks noChangeArrowheads="1"/>
                </p:cNvSpPr>
                <p:nvPr/>
              </p:nvSpPr>
              <p:spPr bwMode="auto">
                <a:xfrm>
                  <a:off x="3584575" y="5381626"/>
                  <a:ext cx="352425" cy="1588"/>
                </a:xfrm>
                <a:prstGeom prst="rect">
                  <a:avLst/>
                </a:prstGeom>
                <a:solidFill>
                  <a:srgbClr val="FAB8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8" name="Rectangle 300"/>
                <p:cNvSpPr>
                  <a:spLocks noChangeArrowheads="1"/>
                </p:cNvSpPr>
                <p:nvPr/>
              </p:nvSpPr>
              <p:spPr bwMode="auto">
                <a:xfrm>
                  <a:off x="3584575" y="5383214"/>
                  <a:ext cx="352425" cy="1588"/>
                </a:xfrm>
                <a:prstGeom prst="rect">
                  <a:avLst/>
                </a:prstGeom>
                <a:solidFill>
                  <a:srgbClr val="FAB9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9" name="Rectangle 301"/>
                <p:cNvSpPr>
                  <a:spLocks noChangeArrowheads="1"/>
                </p:cNvSpPr>
                <p:nvPr/>
              </p:nvSpPr>
              <p:spPr bwMode="auto">
                <a:xfrm>
                  <a:off x="3584575" y="5384801"/>
                  <a:ext cx="352425" cy="1588"/>
                </a:xfrm>
                <a:prstGeom prst="rect">
                  <a:avLst/>
                </a:prstGeom>
                <a:solidFill>
                  <a:srgbClr val="FABD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0" name="Rectangle 302"/>
                <p:cNvSpPr>
                  <a:spLocks noChangeArrowheads="1"/>
                </p:cNvSpPr>
                <p:nvPr/>
              </p:nvSpPr>
              <p:spPr bwMode="auto">
                <a:xfrm>
                  <a:off x="3584575" y="5386389"/>
                  <a:ext cx="352425" cy="1588"/>
                </a:xfrm>
                <a:prstGeom prst="rect">
                  <a:avLst/>
                </a:prstGeom>
                <a:solidFill>
                  <a:srgbClr val="FABD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1" name="Rectangle 303"/>
                <p:cNvSpPr>
                  <a:spLocks noChangeArrowheads="1"/>
                </p:cNvSpPr>
                <p:nvPr/>
              </p:nvSpPr>
              <p:spPr bwMode="auto">
                <a:xfrm>
                  <a:off x="3584575" y="5387976"/>
                  <a:ext cx="352425" cy="1588"/>
                </a:xfrm>
                <a:prstGeom prst="rect">
                  <a:avLst/>
                </a:prstGeom>
                <a:solidFill>
                  <a:srgbClr val="FCC2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2" name="Rectangle 304"/>
                <p:cNvSpPr>
                  <a:spLocks noChangeArrowheads="1"/>
                </p:cNvSpPr>
                <p:nvPr/>
              </p:nvSpPr>
              <p:spPr bwMode="auto">
                <a:xfrm>
                  <a:off x="3584575" y="5389564"/>
                  <a:ext cx="352425" cy="3175"/>
                </a:xfrm>
                <a:prstGeom prst="rect">
                  <a:avLst/>
                </a:prstGeom>
                <a:solidFill>
                  <a:srgbClr val="FCC2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3" name="Rectangle 305"/>
                <p:cNvSpPr>
                  <a:spLocks noChangeArrowheads="1"/>
                </p:cNvSpPr>
                <p:nvPr/>
              </p:nvSpPr>
              <p:spPr bwMode="auto">
                <a:xfrm>
                  <a:off x="3584575" y="5392739"/>
                  <a:ext cx="352425" cy="1588"/>
                </a:xfrm>
                <a:prstGeom prst="rect">
                  <a:avLst/>
                </a:prstGeom>
                <a:solidFill>
                  <a:srgbClr val="FCC5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4" name="Rectangle 306"/>
                <p:cNvSpPr>
                  <a:spLocks noChangeArrowheads="1"/>
                </p:cNvSpPr>
                <p:nvPr/>
              </p:nvSpPr>
              <p:spPr bwMode="auto">
                <a:xfrm>
                  <a:off x="3584575" y="5394326"/>
                  <a:ext cx="352425" cy="1588"/>
                </a:xfrm>
                <a:prstGeom prst="rect">
                  <a:avLst/>
                </a:prstGeom>
                <a:solidFill>
                  <a:srgbClr val="FCC6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5" name="Rectangle 307"/>
                <p:cNvSpPr>
                  <a:spLocks noChangeArrowheads="1"/>
                </p:cNvSpPr>
                <p:nvPr/>
              </p:nvSpPr>
              <p:spPr bwMode="auto">
                <a:xfrm>
                  <a:off x="3584575" y="5395914"/>
                  <a:ext cx="352425" cy="1588"/>
                </a:xfrm>
                <a:prstGeom prst="rect">
                  <a:avLst/>
                </a:prstGeom>
                <a:solidFill>
                  <a:srgbClr val="FCC8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6" name="Rectangle 308"/>
                <p:cNvSpPr>
                  <a:spLocks noChangeArrowheads="1"/>
                </p:cNvSpPr>
                <p:nvPr/>
              </p:nvSpPr>
              <p:spPr bwMode="auto">
                <a:xfrm>
                  <a:off x="3584575" y="5397501"/>
                  <a:ext cx="352425" cy="1588"/>
                </a:xfrm>
                <a:prstGeom prst="rect">
                  <a:avLst/>
                </a:prstGeom>
                <a:solidFill>
                  <a:srgbClr val="FCCB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7" name="Rectangle 309"/>
                <p:cNvSpPr>
                  <a:spLocks noChangeArrowheads="1"/>
                </p:cNvSpPr>
                <p:nvPr/>
              </p:nvSpPr>
              <p:spPr bwMode="auto">
                <a:xfrm>
                  <a:off x="3584575" y="5399089"/>
                  <a:ext cx="352425" cy="1588"/>
                </a:xfrm>
                <a:prstGeom prst="rect">
                  <a:avLst/>
                </a:prstGeom>
                <a:solidFill>
                  <a:srgbClr val="FCCC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8" name="Rectangle 310"/>
                <p:cNvSpPr>
                  <a:spLocks noChangeArrowheads="1"/>
                </p:cNvSpPr>
                <p:nvPr/>
              </p:nvSpPr>
              <p:spPr bwMode="auto">
                <a:xfrm>
                  <a:off x="3584575" y="5400676"/>
                  <a:ext cx="352425" cy="3175"/>
                </a:xfrm>
                <a:prstGeom prst="rect">
                  <a:avLst/>
                </a:prstGeom>
                <a:solidFill>
                  <a:srgbClr val="FCCE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9" name="Rectangle 311"/>
                <p:cNvSpPr>
                  <a:spLocks noChangeArrowheads="1"/>
                </p:cNvSpPr>
                <p:nvPr/>
              </p:nvSpPr>
              <p:spPr bwMode="auto">
                <a:xfrm>
                  <a:off x="3584575" y="5403851"/>
                  <a:ext cx="352425" cy="1588"/>
                </a:xfrm>
                <a:prstGeom prst="rect">
                  <a:avLst/>
                </a:prstGeom>
                <a:solidFill>
                  <a:srgbClr val="FCD1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0" name="Rectangle 312"/>
                <p:cNvSpPr>
                  <a:spLocks noChangeArrowheads="1"/>
                </p:cNvSpPr>
                <p:nvPr/>
              </p:nvSpPr>
              <p:spPr bwMode="auto">
                <a:xfrm>
                  <a:off x="3584575" y="5405439"/>
                  <a:ext cx="352425" cy="1588"/>
                </a:xfrm>
                <a:prstGeom prst="rect">
                  <a:avLst/>
                </a:prstGeom>
                <a:solidFill>
                  <a:srgbClr val="FCD1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1" name="Rectangle 313"/>
                <p:cNvSpPr>
                  <a:spLocks noChangeArrowheads="1"/>
                </p:cNvSpPr>
                <p:nvPr/>
              </p:nvSpPr>
              <p:spPr bwMode="auto">
                <a:xfrm>
                  <a:off x="3584575" y="5407026"/>
                  <a:ext cx="352425" cy="1588"/>
                </a:xfrm>
                <a:prstGeom prst="rect">
                  <a:avLst/>
                </a:prstGeom>
                <a:solidFill>
                  <a:srgbClr val="FCD3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2" name="Rectangle 314"/>
                <p:cNvSpPr>
                  <a:spLocks noChangeArrowheads="1"/>
                </p:cNvSpPr>
                <p:nvPr/>
              </p:nvSpPr>
              <p:spPr bwMode="auto">
                <a:xfrm>
                  <a:off x="3584575" y="5408614"/>
                  <a:ext cx="352425" cy="1588"/>
                </a:xfrm>
                <a:prstGeom prst="rect">
                  <a:avLst/>
                </a:prstGeom>
                <a:solidFill>
                  <a:srgbClr val="FCD6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3" name="Rectangle 315"/>
                <p:cNvSpPr>
                  <a:spLocks noChangeArrowheads="1"/>
                </p:cNvSpPr>
                <p:nvPr/>
              </p:nvSpPr>
              <p:spPr bwMode="auto">
                <a:xfrm>
                  <a:off x="3584575" y="5410201"/>
                  <a:ext cx="352425" cy="1588"/>
                </a:xfrm>
                <a:prstGeom prst="rect">
                  <a:avLst/>
                </a:prstGeom>
                <a:solidFill>
                  <a:srgbClr val="FFDA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4" name="Rectangle 316"/>
                <p:cNvSpPr>
                  <a:spLocks noChangeArrowheads="1"/>
                </p:cNvSpPr>
                <p:nvPr/>
              </p:nvSpPr>
              <p:spPr bwMode="auto">
                <a:xfrm>
                  <a:off x="3584575" y="5411789"/>
                  <a:ext cx="352425" cy="1588"/>
                </a:xfrm>
                <a:prstGeom prst="rect">
                  <a:avLst/>
                </a:prstGeom>
                <a:solidFill>
                  <a:srgbClr val="FFD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5" name="Rectangle 317"/>
                <p:cNvSpPr>
                  <a:spLocks noChangeArrowheads="1"/>
                </p:cNvSpPr>
                <p:nvPr/>
              </p:nvSpPr>
              <p:spPr bwMode="auto">
                <a:xfrm>
                  <a:off x="3584575" y="5413376"/>
                  <a:ext cx="352425" cy="3175"/>
                </a:xfrm>
                <a:prstGeom prst="rect">
                  <a:avLst/>
                </a:prstGeom>
                <a:solidFill>
                  <a:srgbClr val="FFDD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6" name="Rectangle 318"/>
                <p:cNvSpPr>
                  <a:spLocks noChangeArrowheads="1"/>
                </p:cNvSpPr>
                <p:nvPr/>
              </p:nvSpPr>
              <p:spPr bwMode="auto">
                <a:xfrm>
                  <a:off x="3584575" y="5416551"/>
                  <a:ext cx="352425" cy="1588"/>
                </a:xfrm>
                <a:prstGeom prst="rect">
                  <a:avLst/>
                </a:prstGeom>
                <a:solidFill>
                  <a:srgbClr val="FFDF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7" name="Rectangle 319"/>
                <p:cNvSpPr>
                  <a:spLocks noChangeArrowheads="1"/>
                </p:cNvSpPr>
                <p:nvPr/>
              </p:nvSpPr>
              <p:spPr bwMode="auto">
                <a:xfrm>
                  <a:off x="3584575" y="5418139"/>
                  <a:ext cx="352425" cy="1588"/>
                </a:xfrm>
                <a:prstGeom prst="rect">
                  <a:avLst/>
                </a:prstGeom>
                <a:solidFill>
                  <a:srgbClr val="FFE1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8" name="Rectangle 320"/>
                <p:cNvSpPr>
                  <a:spLocks noChangeArrowheads="1"/>
                </p:cNvSpPr>
                <p:nvPr/>
              </p:nvSpPr>
              <p:spPr bwMode="auto">
                <a:xfrm>
                  <a:off x="3584575" y="5419726"/>
                  <a:ext cx="352425" cy="1588"/>
                </a:xfrm>
                <a:prstGeom prst="rect">
                  <a:avLst/>
                </a:prstGeom>
                <a:solidFill>
                  <a:srgbClr val="FFE4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9" name="Rectangle 321"/>
                <p:cNvSpPr>
                  <a:spLocks noChangeArrowheads="1"/>
                </p:cNvSpPr>
                <p:nvPr/>
              </p:nvSpPr>
              <p:spPr bwMode="auto">
                <a:xfrm>
                  <a:off x="3584575" y="5421314"/>
                  <a:ext cx="352425" cy="1588"/>
                </a:xfrm>
                <a:prstGeom prst="rect">
                  <a:avLst/>
                </a:prstGeom>
                <a:solidFill>
                  <a:srgbClr val="FFE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0" name="Rectangle 322"/>
                <p:cNvSpPr>
                  <a:spLocks noChangeArrowheads="1"/>
                </p:cNvSpPr>
                <p:nvPr/>
              </p:nvSpPr>
              <p:spPr bwMode="auto">
                <a:xfrm>
                  <a:off x="3584575" y="5422901"/>
                  <a:ext cx="352425" cy="1588"/>
                </a:xfrm>
                <a:prstGeom prst="rect">
                  <a:avLst/>
                </a:prstGeom>
                <a:solidFill>
                  <a:srgbClr val="FFE7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1" name="Rectangle 323"/>
                <p:cNvSpPr>
                  <a:spLocks noChangeArrowheads="1"/>
                </p:cNvSpPr>
                <p:nvPr/>
              </p:nvSpPr>
              <p:spPr bwMode="auto">
                <a:xfrm>
                  <a:off x="3584575" y="5424489"/>
                  <a:ext cx="352425" cy="3175"/>
                </a:xfrm>
                <a:prstGeom prst="rect">
                  <a:avLst/>
                </a:prstGeom>
                <a:solidFill>
                  <a:srgbClr val="FFE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2" name="Rectangle 324"/>
                <p:cNvSpPr>
                  <a:spLocks noChangeArrowheads="1"/>
                </p:cNvSpPr>
                <p:nvPr/>
              </p:nvSpPr>
              <p:spPr bwMode="auto">
                <a:xfrm>
                  <a:off x="3584575" y="5427664"/>
                  <a:ext cx="352425" cy="1588"/>
                </a:xfrm>
                <a:prstGeom prst="rect">
                  <a:avLst/>
                </a:prstGeom>
                <a:solidFill>
                  <a:srgbClr val="FFEC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3" name="Rectangle 325"/>
                <p:cNvSpPr>
                  <a:spLocks noChangeArrowheads="1"/>
                </p:cNvSpPr>
                <p:nvPr/>
              </p:nvSpPr>
              <p:spPr bwMode="auto">
                <a:xfrm>
                  <a:off x="3584575" y="5429251"/>
                  <a:ext cx="352425" cy="1588"/>
                </a:xfrm>
                <a:prstGeom prst="rect">
                  <a:avLst/>
                </a:prstGeom>
                <a:solidFill>
                  <a:srgbClr val="FFEE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4" name="Rectangle 326"/>
                <p:cNvSpPr>
                  <a:spLocks noChangeArrowheads="1"/>
                </p:cNvSpPr>
                <p:nvPr/>
              </p:nvSpPr>
              <p:spPr bwMode="auto">
                <a:xfrm>
                  <a:off x="3584575" y="5430839"/>
                  <a:ext cx="352425" cy="1588"/>
                </a:xfrm>
                <a:prstGeom prst="rect">
                  <a:avLst/>
                </a:prstGeom>
                <a:solidFill>
                  <a:srgbClr val="FFF0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5" name="Rectangle 327"/>
                <p:cNvSpPr>
                  <a:spLocks noChangeArrowheads="1"/>
                </p:cNvSpPr>
                <p:nvPr/>
              </p:nvSpPr>
              <p:spPr bwMode="auto">
                <a:xfrm>
                  <a:off x="3584575" y="5432426"/>
                  <a:ext cx="352425" cy="1588"/>
                </a:xfrm>
                <a:prstGeom prst="rect">
                  <a:avLst/>
                </a:prstGeom>
                <a:solidFill>
                  <a:srgbClr val="FFF3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6" name="Rectangle 328"/>
                <p:cNvSpPr>
                  <a:spLocks noChangeArrowheads="1"/>
                </p:cNvSpPr>
                <p:nvPr/>
              </p:nvSpPr>
              <p:spPr bwMode="auto">
                <a:xfrm>
                  <a:off x="3584575" y="5434014"/>
                  <a:ext cx="352425" cy="1588"/>
                </a:xfrm>
                <a:prstGeom prst="rect">
                  <a:avLst/>
                </a:prstGeom>
                <a:solidFill>
                  <a:srgbClr val="FFF4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7" name="Rectangle 329"/>
                <p:cNvSpPr>
                  <a:spLocks noChangeArrowheads="1"/>
                </p:cNvSpPr>
                <p:nvPr/>
              </p:nvSpPr>
              <p:spPr bwMode="auto">
                <a:xfrm>
                  <a:off x="3584575" y="5435601"/>
                  <a:ext cx="352425" cy="1588"/>
                </a:xfrm>
                <a:prstGeom prst="rect">
                  <a:avLst/>
                </a:prstGeom>
                <a:solidFill>
                  <a:srgbClr val="FFF7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8" name="Rectangle 330"/>
                <p:cNvSpPr>
                  <a:spLocks noChangeArrowheads="1"/>
                </p:cNvSpPr>
                <p:nvPr/>
              </p:nvSpPr>
              <p:spPr bwMode="auto">
                <a:xfrm>
                  <a:off x="3584575" y="5437189"/>
                  <a:ext cx="352425" cy="3175"/>
                </a:xfrm>
                <a:prstGeom prst="rect">
                  <a:avLst/>
                </a:prstGeom>
                <a:solidFill>
                  <a:srgbClr val="FFF8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9" name="Rectangle 331"/>
                <p:cNvSpPr>
                  <a:spLocks noChangeArrowheads="1"/>
                </p:cNvSpPr>
                <p:nvPr/>
              </p:nvSpPr>
              <p:spPr bwMode="auto">
                <a:xfrm>
                  <a:off x="3584575" y="5440364"/>
                  <a:ext cx="352425" cy="1588"/>
                </a:xfrm>
                <a:prstGeom prst="rect">
                  <a:avLst/>
                </a:prstGeom>
                <a:solidFill>
                  <a:srgbClr val="FFF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0" name="Rectangle 332"/>
                <p:cNvSpPr>
                  <a:spLocks noChangeArrowheads="1"/>
                </p:cNvSpPr>
                <p:nvPr/>
              </p:nvSpPr>
              <p:spPr bwMode="auto">
                <a:xfrm>
                  <a:off x="3584575" y="5441951"/>
                  <a:ext cx="352425" cy="1588"/>
                </a:xfrm>
                <a:prstGeom prst="rect">
                  <a:avLst/>
                </a:prstGeom>
                <a:solidFill>
                  <a:srgbClr val="FFFD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1" name="Rectangle 333"/>
                <p:cNvSpPr>
                  <a:spLocks noChangeArrowheads="1"/>
                </p:cNvSpPr>
                <p:nvPr/>
              </p:nvSpPr>
              <p:spPr bwMode="auto">
                <a:xfrm>
                  <a:off x="3584575" y="5443539"/>
                  <a:ext cx="352425" cy="1588"/>
                </a:xfrm>
                <a:prstGeom prst="rect">
                  <a:avLst/>
                </a:prstGeom>
                <a:solidFill>
                  <a:srgbClr val="FFF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2" name="Line 335"/>
                <p:cNvSpPr>
                  <a:spLocks noChangeShapeType="1"/>
                </p:cNvSpPr>
                <p:nvPr/>
              </p:nvSpPr>
              <p:spPr bwMode="auto">
                <a:xfrm>
                  <a:off x="3937000" y="5432426"/>
                  <a:ext cx="317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3" name="Rectangle 336"/>
                <p:cNvSpPr>
                  <a:spLocks noChangeArrowheads="1"/>
                </p:cNvSpPr>
                <p:nvPr/>
              </p:nvSpPr>
              <p:spPr bwMode="auto">
                <a:xfrm>
                  <a:off x="3584575" y="5432426"/>
                  <a:ext cx="352425" cy="1588"/>
                </a:xfrm>
                <a:prstGeom prst="rect">
                  <a:avLst/>
                </a:prstGeom>
                <a:solidFill>
                  <a:srgbClr val="FFF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4" name="Rectangle 337"/>
                <p:cNvSpPr>
                  <a:spLocks noChangeArrowheads="1"/>
                </p:cNvSpPr>
                <p:nvPr/>
              </p:nvSpPr>
              <p:spPr bwMode="auto">
                <a:xfrm>
                  <a:off x="3584575" y="5434014"/>
                  <a:ext cx="352425" cy="1588"/>
                </a:xfrm>
                <a:prstGeom prst="rect">
                  <a:avLst/>
                </a:prstGeom>
                <a:solidFill>
                  <a:srgbClr val="FCFC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5" name="Rectangle 338"/>
                <p:cNvSpPr>
                  <a:spLocks noChangeArrowheads="1"/>
                </p:cNvSpPr>
                <p:nvPr/>
              </p:nvSpPr>
              <p:spPr bwMode="auto">
                <a:xfrm>
                  <a:off x="3584575" y="5435601"/>
                  <a:ext cx="352425" cy="1588"/>
                </a:xfrm>
                <a:prstGeom prst="rect">
                  <a:avLst/>
                </a:prstGeom>
                <a:solidFill>
                  <a:srgbClr val="FBFC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6" name="Rectangle 339"/>
                <p:cNvSpPr>
                  <a:spLocks noChangeArrowheads="1"/>
                </p:cNvSpPr>
                <p:nvPr/>
              </p:nvSpPr>
              <p:spPr bwMode="auto">
                <a:xfrm>
                  <a:off x="3584575" y="5437189"/>
                  <a:ext cx="352425" cy="3175"/>
                </a:xfrm>
                <a:prstGeom prst="rect">
                  <a:avLst/>
                </a:prstGeom>
                <a:solidFill>
                  <a:srgbClr val="F9FA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7" name="Rectangle 340"/>
                <p:cNvSpPr>
                  <a:spLocks noChangeArrowheads="1"/>
                </p:cNvSpPr>
                <p:nvPr/>
              </p:nvSpPr>
              <p:spPr bwMode="auto">
                <a:xfrm>
                  <a:off x="3584575" y="5440364"/>
                  <a:ext cx="352425" cy="1588"/>
                </a:xfrm>
                <a:prstGeom prst="rect">
                  <a:avLst/>
                </a:prstGeom>
                <a:solidFill>
                  <a:srgbClr val="F9FA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8" name="Rectangle 341"/>
                <p:cNvSpPr>
                  <a:spLocks noChangeArrowheads="1"/>
                </p:cNvSpPr>
                <p:nvPr/>
              </p:nvSpPr>
              <p:spPr bwMode="auto">
                <a:xfrm>
                  <a:off x="3584575" y="5441951"/>
                  <a:ext cx="352425" cy="1588"/>
                </a:xfrm>
                <a:prstGeom prst="rect">
                  <a:avLst/>
                </a:prstGeom>
                <a:solidFill>
                  <a:srgbClr val="F5F7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9" name="Rectangle 342"/>
                <p:cNvSpPr>
                  <a:spLocks noChangeArrowheads="1"/>
                </p:cNvSpPr>
                <p:nvPr/>
              </p:nvSpPr>
              <p:spPr bwMode="auto">
                <a:xfrm>
                  <a:off x="3584575" y="5443539"/>
                  <a:ext cx="352425" cy="1588"/>
                </a:xfrm>
                <a:prstGeom prst="rect">
                  <a:avLst/>
                </a:prstGeom>
                <a:solidFill>
                  <a:srgbClr val="F3F5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0" name="Rectangle 343"/>
                <p:cNvSpPr>
                  <a:spLocks noChangeArrowheads="1"/>
                </p:cNvSpPr>
                <p:nvPr/>
              </p:nvSpPr>
              <p:spPr bwMode="auto">
                <a:xfrm>
                  <a:off x="3584575" y="5445126"/>
                  <a:ext cx="352425" cy="1588"/>
                </a:xfrm>
                <a:prstGeom prst="rect">
                  <a:avLst/>
                </a:prstGeom>
                <a:solidFill>
                  <a:srgbClr val="F2F5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1" name="Rectangle 344"/>
                <p:cNvSpPr>
                  <a:spLocks noChangeArrowheads="1"/>
                </p:cNvSpPr>
                <p:nvPr/>
              </p:nvSpPr>
              <p:spPr bwMode="auto">
                <a:xfrm>
                  <a:off x="3584575" y="5446714"/>
                  <a:ext cx="352425" cy="1588"/>
                </a:xfrm>
                <a:prstGeom prst="rect">
                  <a:avLst/>
                </a:prstGeom>
                <a:solidFill>
                  <a:srgbClr val="F0F2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2" name="Rectangle 345"/>
                <p:cNvSpPr>
                  <a:spLocks noChangeArrowheads="1"/>
                </p:cNvSpPr>
                <p:nvPr/>
              </p:nvSpPr>
              <p:spPr bwMode="auto">
                <a:xfrm>
                  <a:off x="3584575" y="5448301"/>
                  <a:ext cx="352425" cy="3175"/>
                </a:xfrm>
                <a:prstGeom prst="rect">
                  <a:avLst/>
                </a:prstGeom>
                <a:solidFill>
                  <a:srgbClr val="F0F2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3" name="Rectangle 346"/>
                <p:cNvSpPr>
                  <a:spLocks noChangeArrowheads="1"/>
                </p:cNvSpPr>
                <p:nvPr/>
              </p:nvSpPr>
              <p:spPr bwMode="auto">
                <a:xfrm>
                  <a:off x="3584575" y="5451476"/>
                  <a:ext cx="352425" cy="1588"/>
                </a:xfrm>
                <a:prstGeom prst="rect">
                  <a:avLst/>
                </a:prstGeom>
                <a:solidFill>
                  <a:srgbClr val="EDF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4" name="Rectangle 347"/>
                <p:cNvSpPr>
                  <a:spLocks noChangeArrowheads="1"/>
                </p:cNvSpPr>
                <p:nvPr/>
              </p:nvSpPr>
              <p:spPr bwMode="auto">
                <a:xfrm>
                  <a:off x="3584575" y="5453064"/>
                  <a:ext cx="352425" cy="1588"/>
                </a:xfrm>
                <a:prstGeom prst="rect">
                  <a:avLst/>
                </a:prstGeom>
                <a:solidFill>
                  <a:srgbClr val="E9ED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5" name="Rectangle 348"/>
                <p:cNvSpPr>
                  <a:spLocks noChangeArrowheads="1"/>
                </p:cNvSpPr>
                <p:nvPr/>
              </p:nvSpPr>
              <p:spPr bwMode="auto">
                <a:xfrm>
                  <a:off x="3584575" y="5454651"/>
                  <a:ext cx="352425" cy="1588"/>
                </a:xfrm>
                <a:prstGeom prst="rect">
                  <a:avLst/>
                </a:prstGeom>
                <a:solidFill>
                  <a:srgbClr val="E9ED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6" name="Rectangle 349"/>
                <p:cNvSpPr>
                  <a:spLocks noChangeArrowheads="1"/>
                </p:cNvSpPr>
                <p:nvPr/>
              </p:nvSpPr>
              <p:spPr bwMode="auto">
                <a:xfrm>
                  <a:off x="3584575" y="5456239"/>
                  <a:ext cx="352425" cy="1588"/>
                </a:xfrm>
                <a:prstGeom prst="rect">
                  <a:avLst/>
                </a:prstGeom>
                <a:solidFill>
                  <a:srgbClr val="E6EB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 name="Rectangle 350"/>
                <p:cNvSpPr>
                  <a:spLocks noChangeArrowheads="1"/>
                </p:cNvSpPr>
                <p:nvPr/>
              </p:nvSpPr>
              <p:spPr bwMode="auto">
                <a:xfrm>
                  <a:off x="3584575" y="5457826"/>
                  <a:ext cx="352425" cy="1588"/>
                </a:xfrm>
                <a:prstGeom prst="rect">
                  <a:avLst/>
                </a:prstGeom>
                <a:solidFill>
                  <a:srgbClr val="E6EB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8" name="Rectangle 351"/>
                <p:cNvSpPr>
                  <a:spLocks noChangeArrowheads="1"/>
                </p:cNvSpPr>
                <p:nvPr/>
              </p:nvSpPr>
              <p:spPr bwMode="auto">
                <a:xfrm>
                  <a:off x="3584575" y="5459414"/>
                  <a:ext cx="352425" cy="3175"/>
                </a:xfrm>
                <a:prstGeom prst="rect">
                  <a:avLst/>
                </a:prstGeom>
                <a:solidFill>
                  <a:srgbClr val="E3E8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9" name="Rectangle 352"/>
                <p:cNvSpPr>
                  <a:spLocks noChangeArrowheads="1"/>
                </p:cNvSpPr>
                <p:nvPr/>
              </p:nvSpPr>
              <p:spPr bwMode="auto">
                <a:xfrm>
                  <a:off x="3584575" y="5462589"/>
                  <a:ext cx="352425" cy="1588"/>
                </a:xfrm>
                <a:prstGeom prst="rect">
                  <a:avLst/>
                </a:prstGeom>
                <a:solidFill>
                  <a:srgbClr val="E0E6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0" name="Rectangle 353"/>
                <p:cNvSpPr>
                  <a:spLocks noChangeArrowheads="1"/>
                </p:cNvSpPr>
                <p:nvPr/>
              </p:nvSpPr>
              <p:spPr bwMode="auto">
                <a:xfrm>
                  <a:off x="3584575" y="5464176"/>
                  <a:ext cx="352425" cy="1588"/>
                </a:xfrm>
                <a:prstGeom prst="rect">
                  <a:avLst/>
                </a:prstGeom>
                <a:solidFill>
                  <a:srgbClr val="E0E6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1" name="Rectangle 354"/>
                <p:cNvSpPr>
                  <a:spLocks noChangeArrowheads="1"/>
                </p:cNvSpPr>
                <p:nvPr/>
              </p:nvSpPr>
              <p:spPr bwMode="auto">
                <a:xfrm>
                  <a:off x="3584575" y="5465764"/>
                  <a:ext cx="352425" cy="1588"/>
                </a:xfrm>
                <a:prstGeom prst="rect">
                  <a:avLst/>
                </a:prstGeom>
                <a:solidFill>
                  <a:srgbClr val="DDE3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2" name="Rectangle 355"/>
                <p:cNvSpPr>
                  <a:spLocks noChangeArrowheads="1"/>
                </p:cNvSpPr>
                <p:nvPr/>
              </p:nvSpPr>
              <p:spPr bwMode="auto">
                <a:xfrm>
                  <a:off x="3584575" y="5467351"/>
                  <a:ext cx="352425" cy="1588"/>
                </a:xfrm>
                <a:prstGeom prst="rect">
                  <a:avLst/>
                </a:prstGeom>
                <a:solidFill>
                  <a:srgbClr val="DCE3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3" name="Rectangle 356"/>
                <p:cNvSpPr>
                  <a:spLocks noChangeArrowheads="1"/>
                </p:cNvSpPr>
                <p:nvPr/>
              </p:nvSpPr>
              <p:spPr bwMode="auto">
                <a:xfrm>
                  <a:off x="3584575" y="5468939"/>
                  <a:ext cx="352425" cy="1588"/>
                </a:xfrm>
                <a:prstGeom prst="rect">
                  <a:avLst/>
                </a:prstGeom>
                <a:solidFill>
                  <a:srgbClr val="DAE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4" name="Rectangle 357"/>
                <p:cNvSpPr>
                  <a:spLocks noChangeArrowheads="1"/>
                </p:cNvSpPr>
                <p:nvPr/>
              </p:nvSpPr>
              <p:spPr bwMode="auto">
                <a:xfrm>
                  <a:off x="3584575" y="5470526"/>
                  <a:ext cx="352425" cy="1588"/>
                </a:xfrm>
                <a:prstGeom prst="rect">
                  <a:avLst/>
                </a:prstGeom>
                <a:solidFill>
                  <a:srgbClr val="D9E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5" name="Rectangle 358"/>
                <p:cNvSpPr>
                  <a:spLocks noChangeArrowheads="1"/>
                </p:cNvSpPr>
                <p:nvPr/>
              </p:nvSpPr>
              <p:spPr bwMode="auto">
                <a:xfrm>
                  <a:off x="3584575" y="5472114"/>
                  <a:ext cx="352425" cy="3175"/>
                </a:xfrm>
                <a:prstGeom prst="rect">
                  <a:avLst/>
                </a:prstGeom>
                <a:solidFill>
                  <a:srgbClr val="D7DE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6" name="Rectangle 359"/>
                <p:cNvSpPr>
                  <a:spLocks noChangeArrowheads="1"/>
                </p:cNvSpPr>
                <p:nvPr/>
              </p:nvSpPr>
              <p:spPr bwMode="auto">
                <a:xfrm>
                  <a:off x="3584575" y="5475289"/>
                  <a:ext cx="352425" cy="1588"/>
                </a:xfrm>
                <a:prstGeom prst="rect">
                  <a:avLst/>
                </a:prstGeom>
                <a:solidFill>
                  <a:srgbClr val="D4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7" name="Rectangle 360"/>
                <p:cNvSpPr>
                  <a:spLocks noChangeArrowheads="1"/>
                </p:cNvSpPr>
                <p:nvPr/>
              </p:nvSpPr>
              <p:spPr bwMode="auto">
                <a:xfrm>
                  <a:off x="3584575" y="5476876"/>
                  <a:ext cx="352425" cy="1588"/>
                </a:xfrm>
                <a:prstGeom prst="rect">
                  <a:avLst/>
                </a:prstGeom>
                <a:solidFill>
                  <a:srgbClr val="D3DB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8" name="Rectangle 361"/>
                <p:cNvSpPr>
                  <a:spLocks noChangeArrowheads="1"/>
                </p:cNvSpPr>
                <p:nvPr/>
              </p:nvSpPr>
              <p:spPr bwMode="auto">
                <a:xfrm>
                  <a:off x="3584575" y="5478464"/>
                  <a:ext cx="352425" cy="1588"/>
                </a:xfrm>
                <a:prstGeom prst="rect">
                  <a:avLst/>
                </a:prstGeom>
                <a:solidFill>
                  <a:srgbClr val="D1D9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9" name="Rectangle 362"/>
                <p:cNvSpPr>
                  <a:spLocks noChangeArrowheads="1"/>
                </p:cNvSpPr>
                <p:nvPr/>
              </p:nvSpPr>
              <p:spPr bwMode="auto">
                <a:xfrm>
                  <a:off x="3584575" y="5480051"/>
                  <a:ext cx="352425" cy="1588"/>
                </a:xfrm>
                <a:prstGeom prst="rect">
                  <a:avLst/>
                </a:prstGeom>
                <a:solidFill>
                  <a:srgbClr val="D0D9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0" name="Rectangle 363"/>
                <p:cNvSpPr>
                  <a:spLocks noChangeArrowheads="1"/>
                </p:cNvSpPr>
                <p:nvPr/>
              </p:nvSpPr>
              <p:spPr bwMode="auto">
                <a:xfrm>
                  <a:off x="3584575" y="5481639"/>
                  <a:ext cx="352425" cy="1588"/>
                </a:xfrm>
                <a:prstGeom prst="rect">
                  <a:avLst/>
                </a:prstGeom>
                <a:solidFill>
                  <a:srgbClr val="CED6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1" name="Rectangle 364"/>
                <p:cNvSpPr>
                  <a:spLocks noChangeArrowheads="1"/>
                </p:cNvSpPr>
                <p:nvPr/>
              </p:nvSpPr>
              <p:spPr bwMode="auto">
                <a:xfrm>
                  <a:off x="3584575" y="5483226"/>
                  <a:ext cx="352425" cy="3175"/>
                </a:xfrm>
                <a:prstGeom prst="rect">
                  <a:avLst/>
                </a:prstGeom>
                <a:solidFill>
                  <a:srgbClr val="CCD6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2" name="Rectangle 365"/>
                <p:cNvSpPr>
                  <a:spLocks noChangeArrowheads="1"/>
                </p:cNvSpPr>
                <p:nvPr/>
              </p:nvSpPr>
              <p:spPr bwMode="auto">
                <a:xfrm>
                  <a:off x="3584575" y="5486401"/>
                  <a:ext cx="352425" cy="1588"/>
                </a:xfrm>
                <a:prstGeom prst="rect">
                  <a:avLst/>
                </a:prstGeom>
                <a:solidFill>
                  <a:srgbClr val="CAD4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3" name="Rectangle 366"/>
                <p:cNvSpPr>
                  <a:spLocks noChangeArrowheads="1"/>
                </p:cNvSpPr>
                <p:nvPr/>
              </p:nvSpPr>
              <p:spPr bwMode="auto">
                <a:xfrm>
                  <a:off x="3584575" y="5487989"/>
                  <a:ext cx="352425" cy="1588"/>
                </a:xfrm>
                <a:prstGeom prst="rect">
                  <a:avLst/>
                </a:prstGeom>
                <a:solidFill>
                  <a:srgbClr val="C7D1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4" name="Rectangle 367"/>
                <p:cNvSpPr>
                  <a:spLocks noChangeArrowheads="1"/>
                </p:cNvSpPr>
                <p:nvPr/>
              </p:nvSpPr>
              <p:spPr bwMode="auto">
                <a:xfrm>
                  <a:off x="3584575" y="5489576"/>
                  <a:ext cx="352425" cy="1588"/>
                </a:xfrm>
                <a:prstGeom prst="rect">
                  <a:avLst/>
                </a:prstGeom>
                <a:solidFill>
                  <a:srgbClr val="C6D1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5" name="Rectangle 368"/>
                <p:cNvSpPr>
                  <a:spLocks noChangeArrowheads="1"/>
                </p:cNvSpPr>
                <p:nvPr/>
              </p:nvSpPr>
              <p:spPr bwMode="auto">
                <a:xfrm>
                  <a:off x="3584575" y="5491164"/>
                  <a:ext cx="352425" cy="1588"/>
                </a:xfrm>
                <a:prstGeom prst="rect">
                  <a:avLst/>
                </a:prstGeom>
                <a:solidFill>
                  <a:srgbClr val="C4CF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6" name="Rectangle 369"/>
                <p:cNvSpPr>
                  <a:spLocks noChangeArrowheads="1"/>
                </p:cNvSpPr>
                <p:nvPr/>
              </p:nvSpPr>
              <p:spPr bwMode="auto">
                <a:xfrm>
                  <a:off x="3584575" y="5492751"/>
                  <a:ext cx="352425" cy="1588"/>
                </a:xfrm>
                <a:prstGeom prst="rect">
                  <a:avLst/>
                </a:prstGeom>
                <a:solidFill>
                  <a:srgbClr val="C3CF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7" name="Rectangle 370"/>
                <p:cNvSpPr>
                  <a:spLocks noChangeArrowheads="1"/>
                </p:cNvSpPr>
                <p:nvPr/>
              </p:nvSpPr>
              <p:spPr bwMode="auto">
                <a:xfrm>
                  <a:off x="3584575" y="5494339"/>
                  <a:ext cx="352425" cy="1588"/>
                </a:xfrm>
                <a:prstGeom prst="rect">
                  <a:avLst/>
                </a:prstGeom>
                <a:solidFill>
                  <a:srgbClr val="C1C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8" name="Rectangle 371"/>
                <p:cNvSpPr>
                  <a:spLocks noChangeArrowheads="1"/>
                </p:cNvSpPr>
                <p:nvPr/>
              </p:nvSpPr>
              <p:spPr bwMode="auto">
                <a:xfrm>
                  <a:off x="3584575" y="5495926"/>
                  <a:ext cx="352425" cy="3175"/>
                </a:xfrm>
                <a:prstGeom prst="rect">
                  <a:avLst/>
                </a:prstGeom>
                <a:solidFill>
                  <a:srgbClr val="BFC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9" name="Rectangle 372"/>
                <p:cNvSpPr>
                  <a:spLocks noChangeArrowheads="1"/>
                </p:cNvSpPr>
                <p:nvPr/>
              </p:nvSpPr>
              <p:spPr bwMode="auto">
                <a:xfrm>
                  <a:off x="3584575" y="5499101"/>
                  <a:ext cx="352425" cy="1588"/>
                </a:xfrm>
                <a:prstGeom prst="rect">
                  <a:avLst/>
                </a:prstGeom>
                <a:solidFill>
                  <a:srgbClr val="BDC9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0" name="Rectangle 373"/>
                <p:cNvSpPr>
                  <a:spLocks noChangeArrowheads="1"/>
                </p:cNvSpPr>
                <p:nvPr/>
              </p:nvSpPr>
              <p:spPr bwMode="auto">
                <a:xfrm>
                  <a:off x="3584575" y="5500689"/>
                  <a:ext cx="352425" cy="1588"/>
                </a:xfrm>
                <a:prstGeom prst="rect">
                  <a:avLst/>
                </a:prstGeom>
                <a:solidFill>
                  <a:srgbClr val="BDC9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1" name="Rectangle 374"/>
                <p:cNvSpPr>
                  <a:spLocks noChangeArrowheads="1"/>
                </p:cNvSpPr>
                <p:nvPr/>
              </p:nvSpPr>
              <p:spPr bwMode="auto">
                <a:xfrm>
                  <a:off x="3584575" y="5502276"/>
                  <a:ext cx="352425" cy="1588"/>
                </a:xfrm>
                <a:prstGeom prst="rect">
                  <a:avLst/>
                </a:prstGeom>
                <a:solidFill>
                  <a:srgbClr val="B9C7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2" name="Rectangle 375"/>
                <p:cNvSpPr>
                  <a:spLocks noChangeArrowheads="1"/>
                </p:cNvSpPr>
                <p:nvPr/>
              </p:nvSpPr>
              <p:spPr bwMode="auto">
                <a:xfrm>
                  <a:off x="3584575" y="5503864"/>
                  <a:ext cx="352425" cy="1588"/>
                </a:xfrm>
                <a:prstGeom prst="rect">
                  <a:avLst/>
                </a:prstGeom>
                <a:solidFill>
                  <a:srgbClr val="B7C4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3" name="Rectangle 376"/>
                <p:cNvSpPr>
                  <a:spLocks noChangeArrowheads="1"/>
                </p:cNvSpPr>
                <p:nvPr/>
              </p:nvSpPr>
              <p:spPr bwMode="auto">
                <a:xfrm>
                  <a:off x="3584575" y="5505451"/>
                  <a:ext cx="352425" cy="1588"/>
                </a:xfrm>
                <a:prstGeom prst="rect">
                  <a:avLst/>
                </a:prstGeom>
                <a:solidFill>
                  <a:srgbClr val="B7C4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4" name="Rectangle 377"/>
                <p:cNvSpPr>
                  <a:spLocks noChangeArrowheads="1"/>
                </p:cNvSpPr>
                <p:nvPr/>
              </p:nvSpPr>
              <p:spPr bwMode="auto">
                <a:xfrm>
                  <a:off x="3584575" y="5507039"/>
                  <a:ext cx="352425" cy="3175"/>
                </a:xfrm>
                <a:prstGeom prst="rect">
                  <a:avLst/>
                </a:prstGeom>
                <a:solidFill>
                  <a:srgbClr val="B4C2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5" name="Rectangle 378"/>
                <p:cNvSpPr>
                  <a:spLocks noChangeArrowheads="1"/>
                </p:cNvSpPr>
                <p:nvPr/>
              </p:nvSpPr>
              <p:spPr bwMode="auto">
                <a:xfrm>
                  <a:off x="3584575" y="5510214"/>
                  <a:ext cx="352425" cy="1588"/>
                </a:xfrm>
                <a:prstGeom prst="rect">
                  <a:avLst/>
                </a:prstGeom>
                <a:solidFill>
                  <a:srgbClr val="B2C2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6" name="Rectangle 379"/>
                <p:cNvSpPr>
                  <a:spLocks noChangeArrowheads="1"/>
                </p:cNvSpPr>
                <p:nvPr/>
              </p:nvSpPr>
              <p:spPr bwMode="auto">
                <a:xfrm>
                  <a:off x="3584575" y="5511801"/>
                  <a:ext cx="352425" cy="1588"/>
                </a:xfrm>
                <a:prstGeom prst="rect">
                  <a:avLst/>
                </a:prstGeom>
                <a:solidFill>
                  <a:srgbClr val="B0B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7" name="Rectangle 380"/>
                <p:cNvSpPr>
                  <a:spLocks noChangeArrowheads="1"/>
                </p:cNvSpPr>
                <p:nvPr/>
              </p:nvSpPr>
              <p:spPr bwMode="auto">
                <a:xfrm>
                  <a:off x="3584575" y="5513389"/>
                  <a:ext cx="352425" cy="1588"/>
                </a:xfrm>
                <a:prstGeom prst="rect">
                  <a:avLst/>
                </a:prstGeom>
                <a:solidFill>
                  <a:srgbClr val="B0BF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8" name="Rectangle 381"/>
                <p:cNvSpPr>
                  <a:spLocks noChangeArrowheads="1"/>
                </p:cNvSpPr>
                <p:nvPr/>
              </p:nvSpPr>
              <p:spPr bwMode="auto">
                <a:xfrm>
                  <a:off x="3584575" y="5514976"/>
                  <a:ext cx="352425" cy="1588"/>
                </a:xfrm>
                <a:prstGeom prst="rect">
                  <a:avLst/>
                </a:prstGeom>
                <a:solidFill>
                  <a:srgbClr val="AEBD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9" name="Rectangle 382"/>
                <p:cNvSpPr>
                  <a:spLocks noChangeArrowheads="1"/>
                </p:cNvSpPr>
                <p:nvPr/>
              </p:nvSpPr>
              <p:spPr bwMode="auto">
                <a:xfrm>
                  <a:off x="3584575" y="5516564"/>
                  <a:ext cx="352425" cy="1588"/>
                </a:xfrm>
                <a:prstGeom prst="rect">
                  <a:avLst/>
                </a:prstGeom>
                <a:solidFill>
                  <a:srgbClr val="ACBC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0" name="Rectangle 383"/>
                <p:cNvSpPr>
                  <a:spLocks noChangeArrowheads="1"/>
                </p:cNvSpPr>
                <p:nvPr/>
              </p:nvSpPr>
              <p:spPr bwMode="auto">
                <a:xfrm>
                  <a:off x="3584575" y="5518151"/>
                  <a:ext cx="352425" cy="1588"/>
                </a:xfrm>
                <a:prstGeom prst="rect">
                  <a:avLst/>
                </a:prstGeom>
                <a:solidFill>
                  <a:srgbClr val="AABA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1" name="Rectangle 384"/>
                <p:cNvSpPr>
                  <a:spLocks noChangeArrowheads="1"/>
                </p:cNvSpPr>
                <p:nvPr/>
              </p:nvSpPr>
              <p:spPr bwMode="auto">
                <a:xfrm>
                  <a:off x="3584575" y="5519739"/>
                  <a:ext cx="352425" cy="3175"/>
                </a:xfrm>
                <a:prstGeom prst="rect">
                  <a:avLst/>
                </a:prstGeom>
                <a:solidFill>
                  <a:srgbClr val="A8B9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2" name="Rectangle 385"/>
                <p:cNvSpPr>
                  <a:spLocks noChangeArrowheads="1"/>
                </p:cNvSpPr>
                <p:nvPr/>
              </p:nvSpPr>
              <p:spPr bwMode="auto">
                <a:xfrm>
                  <a:off x="3584575" y="5522914"/>
                  <a:ext cx="352425" cy="1588"/>
                </a:xfrm>
                <a:prstGeom prst="rect">
                  <a:avLst/>
                </a:prstGeom>
                <a:solidFill>
                  <a:srgbClr val="A6B8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3" name="Rectangle 386"/>
                <p:cNvSpPr>
                  <a:spLocks noChangeArrowheads="1"/>
                </p:cNvSpPr>
                <p:nvPr/>
              </p:nvSpPr>
              <p:spPr bwMode="auto">
                <a:xfrm>
                  <a:off x="3584575" y="5524501"/>
                  <a:ext cx="352425" cy="1588"/>
                </a:xfrm>
                <a:prstGeom prst="rect">
                  <a:avLst/>
                </a:prstGeom>
                <a:solidFill>
                  <a:srgbClr val="A4B7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4" name="Rectangle 387"/>
                <p:cNvSpPr>
                  <a:spLocks noChangeArrowheads="1"/>
                </p:cNvSpPr>
                <p:nvPr/>
              </p:nvSpPr>
              <p:spPr bwMode="auto">
                <a:xfrm>
                  <a:off x="3584575" y="5526089"/>
                  <a:ext cx="352425" cy="1588"/>
                </a:xfrm>
                <a:prstGeom prst="rect">
                  <a:avLst/>
                </a:prstGeom>
                <a:solidFill>
                  <a:srgbClr val="A2B5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5" name="Rectangle 388"/>
                <p:cNvSpPr>
                  <a:spLocks noChangeArrowheads="1"/>
                </p:cNvSpPr>
                <p:nvPr/>
              </p:nvSpPr>
              <p:spPr bwMode="auto">
                <a:xfrm>
                  <a:off x="3584575" y="5527676"/>
                  <a:ext cx="352425" cy="1588"/>
                </a:xfrm>
                <a:prstGeom prst="rect">
                  <a:avLst/>
                </a:prstGeom>
                <a:solidFill>
                  <a:srgbClr val="A2B4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6" name="Rectangle 389"/>
                <p:cNvSpPr>
                  <a:spLocks noChangeArrowheads="1"/>
                </p:cNvSpPr>
                <p:nvPr/>
              </p:nvSpPr>
              <p:spPr bwMode="auto">
                <a:xfrm>
                  <a:off x="3584575" y="5529264"/>
                  <a:ext cx="352425" cy="1588"/>
                </a:xfrm>
                <a:prstGeom prst="rect">
                  <a:avLst/>
                </a:prstGeom>
                <a:solidFill>
                  <a:srgbClr val="A0B3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7" name="Rectangle 390"/>
                <p:cNvSpPr>
                  <a:spLocks noChangeArrowheads="1"/>
                </p:cNvSpPr>
                <p:nvPr/>
              </p:nvSpPr>
              <p:spPr bwMode="auto">
                <a:xfrm>
                  <a:off x="3584575" y="5530851"/>
                  <a:ext cx="352425" cy="3175"/>
                </a:xfrm>
                <a:prstGeom prst="rect">
                  <a:avLst/>
                </a:prstGeom>
                <a:solidFill>
                  <a:srgbClr val="9FB2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8" name="Rectangle 391"/>
                <p:cNvSpPr>
                  <a:spLocks noChangeArrowheads="1"/>
                </p:cNvSpPr>
                <p:nvPr/>
              </p:nvSpPr>
              <p:spPr bwMode="auto">
                <a:xfrm>
                  <a:off x="3584575" y="5534026"/>
                  <a:ext cx="352425" cy="1588"/>
                </a:xfrm>
                <a:prstGeom prst="rect">
                  <a:avLst/>
                </a:prstGeom>
                <a:solidFill>
                  <a:srgbClr val="9DB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9" name="Rectangle 392"/>
                <p:cNvSpPr>
                  <a:spLocks noChangeArrowheads="1"/>
                </p:cNvSpPr>
                <p:nvPr/>
              </p:nvSpPr>
              <p:spPr bwMode="auto">
                <a:xfrm>
                  <a:off x="3584575" y="5535614"/>
                  <a:ext cx="352425" cy="1588"/>
                </a:xfrm>
                <a:prstGeom prst="rect">
                  <a:avLst/>
                </a:prstGeom>
                <a:solidFill>
                  <a:srgbClr val="9BAF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0" name="Rectangle 393"/>
                <p:cNvSpPr>
                  <a:spLocks noChangeArrowheads="1"/>
                </p:cNvSpPr>
                <p:nvPr/>
              </p:nvSpPr>
              <p:spPr bwMode="auto">
                <a:xfrm>
                  <a:off x="3584575" y="5537201"/>
                  <a:ext cx="352425" cy="1588"/>
                </a:xfrm>
                <a:prstGeom prst="rect">
                  <a:avLst/>
                </a:prstGeom>
                <a:solidFill>
                  <a:srgbClr val="99AE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1" name="Rectangle 394"/>
                <p:cNvSpPr>
                  <a:spLocks noChangeArrowheads="1"/>
                </p:cNvSpPr>
                <p:nvPr/>
              </p:nvSpPr>
              <p:spPr bwMode="auto">
                <a:xfrm>
                  <a:off x="3584575" y="5538789"/>
                  <a:ext cx="352425" cy="1588"/>
                </a:xfrm>
                <a:prstGeom prst="rect">
                  <a:avLst/>
                </a:prstGeom>
                <a:solidFill>
                  <a:srgbClr val="97AD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2" name="Rectangle 395"/>
                <p:cNvSpPr>
                  <a:spLocks noChangeArrowheads="1"/>
                </p:cNvSpPr>
                <p:nvPr/>
              </p:nvSpPr>
              <p:spPr bwMode="auto">
                <a:xfrm>
                  <a:off x="3584575" y="5540376"/>
                  <a:ext cx="352425" cy="1588"/>
                </a:xfrm>
                <a:prstGeom prst="rect">
                  <a:avLst/>
                </a:prstGeom>
                <a:solidFill>
                  <a:srgbClr val="95AC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3" name="Rectangle 396"/>
                <p:cNvSpPr>
                  <a:spLocks noChangeArrowheads="1"/>
                </p:cNvSpPr>
                <p:nvPr/>
              </p:nvSpPr>
              <p:spPr bwMode="auto">
                <a:xfrm>
                  <a:off x="3584575" y="5541964"/>
                  <a:ext cx="352425" cy="3175"/>
                </a:xfrm>
                <a:prstGeom prst="rect">
                  <a:avLst/>
                </a:prstGeom>
                <a:solidFill>
                  <a:srgbClr val="91A8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4" name="Rectangle 397"/>
                <p:cNvSpPr>
                  <a:spLocks noChangeArrowheads="1"/>
                </p:cNvSpPr>
                <p:nvPr/>
              </p:nvSpPr>
              <p:spPr bwMode="auto">
                <a:xfrm>
                  <a:off x="3584575" y="5545139"/>
                  <a:ext cx="352425" cy="1588"/>
                </a:xfrm>
                <a:prstGeom prst="rect">
                  <a:avLst/>
                </a:prstGeom>
                <a:solidFill>
                  <a:srgbClr val="91A7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5" name="Rectangle 398"/>
                <p:cNvSpPr>
                  <a:spLocks noChangeArrowheads="1"/>
                </p:cNvSpPr>
                <p:nvPr/>
              </p:nvSpPr>
              <p:spPr bwMode="auto">
                <a:xfrm>
                  <a:off x="3584575" y="5546726"/>
                  <a:ext cx="352425" cy="1588"/>
                </a:xfrm>
                <a:prstGeom prst="rect">
                  <a:avLst/>
                </a:prstGeom>
                <a:solidFill>
                  <a:srgbClr val="8FA6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6" name="Rectangle 399"/>
                <p:cNvSpPr>
                  <a:spLocks noChangeArrowheads="1"/>
                </p:cNvSpPr>
                <p:nvPr/>
              </p:nvSpPr>
              <p:spPr bwMode="auto">
                <a:xfrm>
                  <a:off x="3584575" y="5548314"/>
                  <a:ext cx="352425" cy="1588"/>
                </a:xfrm>
                <a:prstGeom prst="rect">
                  <a:avLst/>
                </a:prstGeom>
                <a:solidFill>
                  <a:srgbClr val="8DA5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7" name="Rectangle 400"/>
                <p:cNvSpPr>
                  <a:spLocks noChangeArrowheads="1"/>
                </p:cNvSpPr>
                <p:nvPr/>
              </p:nvSpPr>
              <p:spPr bwMode="auto">
                <a:xfrm>
                  <a:off x="3584575" y="5549901"/>
                  <a:ext cx="352425" cy="1588"/>
                </a:xfrm>
                <a:prstGeom prst="rect">
                  <a:avLst/>
                </a:prstGeom>
                <a:solidFill>
                  <a:srgbClr val="8CA4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8" name="Rectangle 401"/>
                <p:cNvSpPr>
                  <a:spLocks noChangeArrowheads="1"/>
                </p:cNvSpPr>
                <p:nvPr/>
              </p:nvSpPr>
              <p:spPr bwMode="auto">
                <a:xfrm>
                  <a:off x="3584575" y="5551489"/>
                  <a:ext cx="352425" cy="1588"/>
                </a:xfrm>
                <a:prstGeom prst="rect">
                  <a:avLst/>
                </a:prstGeom>
                <a:solidFill>
                  <a:srgbClr val="8AA2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9" name="Rectangle 402"/>
                <p:cNvSpPr>
                  <a:spLocks noChangeArrowheads="1"/>
                </p:cNvSpPr>
                <p:nvPr/>
              </p:nvSpPr>
              <p:spPr bwMode="auto">
                <a:xfrm>
                  <a:off x="3584575" y="5553076"/>
                  <a:ext cx="352425" cy="1588"/>
                </a:xfrm>
                <a:prstGeom prst="rect">
                  <a:avLst/>
                </a:prstGeom>
                <a:solidFill>
                  <a:srgbClr val="88A1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0" name="Rectangle 403"/>
                <p:cNvSpPr>
                  <a:spLocks noChangeArrowheads="1"/>
                </p:cNvSpPr>
                <p:nvPr/>
              </p:nvSpPr>
              <p:spPr bwMode="auto">
                <a:xfrm>
                  <a:off x="3584575" y="5554664"/>
                  <a:ext cx="352425" cy="3175"/>
                </a:xfrm>
                <a:prstGeom prst="rect">
                  <a:avLst/>
                </a:prstGeom>
                <a:solidFill>
                  <a:srgbClr val="86A0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1" name="Rectangle 404"/>
                <p:cNvSpPr>
                  <a:spLocks noChangeArrowheads="1"/>
                </p:cNvSpPr>
                <p:nvPr/>
              </p:nvSpPr>
              <p:spPr bwMode="auto">
                <a:xfrm>
                  <a:off x="3584575" y="5557839"/>
                  <a:ext cx="352425" cy="1588"/>
                </a:xfrm>
                <a:prstGeom prst="rect">
                  <a:avLst/>
                </a:prstGeom>
                <a:solidFill>
                  <a:srgbClr val="849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2" name="Rectangle 405"/>
                <p:cNvSpPr>
                  <a:spLocks noChangeArrowheads="1"/>
                </p:cNvSpPr>
                <p:nvPr/>
              </p:nvSpPr>
              <p:spPr bwMode="auto">
                <a:xfrm>
                  <a:off x="3584575" y="5559426"/>
                  <a:ext cx="352425" cy="1588"/>
                </a:xfrm>
                <a:prstGeom prst="rect">
                  <a:avLst/>
                </a:prstGeom>
                <a:solidFill>
                  <a:srgbClr val="829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3" name="Rectangle 406"/>
                <p:cNvSpPr>
                  <a:spLocks noChangeArrowheads="1"/>
                </p:cNvSpPr>
                <p:nvPr/>
              </p:nvSpPr>
              <p:spPr bwMode="auto">
                <a:xfrm>
                  <a:off x="3584575" y="5561014"/>
                  <a:ext cx="352425" cy="1588"/>
                </a:xfrm>
                <a:prstGeom prst="rect">
                  <a:avLst/>
                </a:prstGeom>
                <a:solidFill>
                  <a:srgbClr val="829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4" name="Rectangle 407"/>
                <p:cNvSpPr>
                  <a:spLocks noChangeArrowheads="1"/>
                </p:cNvSpPr>
                <p:nvPr/>
              </p:nvSpPr>
              <p:spPr bwMode="auto">
                <a:xfrm>
                  <a:off x="3584575" y="5562601"/>
                  <a:ext cx="352425" cy="1588"/>
                </a:xfrm>
                <a:prstGeom prst="rect">
                  <a:avLst/>
                </a:prstGeom>
                <a:solidFill>
                  <a:srgbClr val="809B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5" name="Rectangle 408"/>
                <p:cNvSpPr>
                  <a:spLocks noChangeArrowheads="1"/>
                </p:cNvSpPr>
                <p:nvPr/>
              </p:nvSpPr>
              <p:spPr bwMode="auto">
                <a:xfrm>
                  <a:off x="3584575" y="5564189"/>
                  <a:ext cx="352425" cy="1588"/>
                </a:xfrm>
                <a:prstGeom prst="rect">
                  <a:avLst/>
                </a:prstGeom>
                <a:solidFill>
                  <a:srgbClr val="7F9A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6" name="Rectangle 409"/>
                <p:cNvSpPr>
                  <a:spLocks noChangeArrowheads="1"/>
                </p:cNvSpPr>
                <p:nvPr/>
              </p:nvSpPr>
              <p:spPr bwMode="auto">
                <a:xfrm>
                  <a:off x="3584575" y="5565776"/>
                  <a:ext cx="352425" cy="3175"/>
                </a:xfrm>
                <a:prstGeom prst="rect">
                  <a:avLst/>
                </a:prstGeom>
                <a:solidFill>
                  <a:srgbClr val="7D99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7" name="Rectangle 410"/>
                <p:cNvSpPr>
                  <a:spLocks noChangeArrowheads="1"/>
                </p:cNvSpPr>
                <p:nvPr/>
              </p:nvSpPr>
              <p:spPr bwMode="auto">
                <a:xfrm>
                  <a:off x="3584575" y="5568951"/>
                  <a:ext cx="352425" cy="1588"/>
                </a:xfrm>
                <a:prstGeom prst="rect">
                  <a:avLst/>
                </a:prstGeom>
                <a:solidFill>
                  <a:srgbClr val="7B98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8" name="Rectangle 411"/>
                <p:cNvSpPr>
                  <a:spLocks noChangeArrowheads="1"/>
                </p:cNvSpPr>
                <p:nvPr/>
              </p:nvSpPr>
              <p:spPr bwMode="auto">
                <a:xfrm>
                  <a:off x="3584575" y="5570539"/>
                  <a:ext cx="352425" cy="1588"/>
                </a:xfrm>
                <a:prstGeom prst="rect">
                  <a:avLst/>
                </a:prstGeom>
                <a:solidFill>
                  <a:srgbClr val="7996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9" name="Rectangle 412"/>
                <p:cNvSpPr>
                  <a:spLocks noChangeArrowheads="1"/>
                </p:cNvSpPr>
                <p:nvPr/>
              </p:nvSpPr>
              <p:spPr bwMode="auto">
                <a:xfrm>
                  <a:off x="3584575" y="5572126"/>
                  <a:ext cx="352425" cy="1588"/>
                </a:xfrm>
                <a:prstGeom prst="rect">
                  <a:avLst/>
                </a:prstGeom>
                <a:solidFill>
                  <a:srgbClr val="7795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0" name="Rectangle 413"/>
                <p:cNvSpPr>
                  <a:spLocks noChangeArrowheads="1"/>
                </p:cNvSpPr>
                <p:nvPr/>
              </p:nvSpPr>
              <p:spPr bwMode="auto">
                <a:xfrm>
                  <a:off x="3584575" y="5573714"/>
                  <a:ext cx="352425" cy="1588"/>
                </a:xfrm>
                <a:prstGeom prst="rect">
                  <a:avLst/>
                </a:prstGeom>
                <a:solidFill>
                  <a:srgbClr val="7594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1" name="Rectangle 414"/>
                <p:cNvSpPr>
                  <a:spLocks noChangeArrowheads="1"/>
                </p:cNvSpPr>
                <p:nvPr/>
              </p:nvSpPr>
              <p:spPr bwMode="auto">
                <a:xfrm>
                  <a:off x="3584575" y="5575301"/>
                  <a:ext cx="352425" cy="1588"/>
                </a:xfrm>
                <a:prstGeom prst="rect">
                  <a:avLst/>
                </a:prstGeom>
                <a:solidFill>
                  <a:srgbClr val="7393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2" name="Rectangle 415"/>
                <p:cNvSpPr>
                  <a:spLocks noChangeArrowheads="1"/>
                </p:cNvSpPr>
                <p:nvPr/>
              </p:nvSpPr>
              <p:spPr bwMode="auto">
                <a:xfrm>
                  <a:off x="3584575" y="5576889"/>
                  <a:ext cx="352425" cy="1588"/>
                </a:xfrm>
                <a:prstGeom prst="rect">
                  <a:avLst/>
                </a:prstGeom>
                <a:solidFill>
                  <a:srgbClr val="7292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 name="Rectangle 416"/>
                <p:cNvSpPr>
                  <a:spLocks noChangeArrowheads="1"/>
                </p:cNvSpPr>
                <p:nvPr/>
              </p:nvSpPr>
              <p:spPr bwMode="auto">
                <a:xfrm>
                  <a:off x="3584575" y="5578476"/>
                  <a:ext cx="352425" cy="3175"/>
                </a:xfrm>
                <a:prstGeom prst="rect">
                  <a:avLst/>
                </a:prstGeom>
                <a:solidFill>
                  <a:srgbClr val="7090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 name="Rectangle 417"/>
                <p:cNvSpPr>
                  <a:spLocks noChangeArrowheads="1"/>
                </p:cNvSpPr>
                <p:nvPr/>
              </p:nvSpPr>
              <p:spPr bwMode="auto">
                <a:xfrm>
                  <a:off x="3584575" y="5581651"/>
                  <a:ext cx="352425" cy="1588"/>
                </a:xfrm>
                <a:prstGeom prst="rect">
                  <a:avLst/>
                </a:prstGeom>
                <a:solidFill>
                  <a:srgbClr val="6E8E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5" name="Rectangle 418"/>
                <p:cNvSpPr>
                  <a:spLocks noChangeArrowheads="1"/>
                </p:cNvSpPr>
                <p:nvPr/>
              </p:nvSpPr>
              <p:spPr bwMode="auto">
                <a:xfrm>
                  <a:off x="3584575" y="5583239"/>
                  <a:ext cx="352425" cy="1588"/>
                </a:xfrm>
                <a:prstGeom prst="rect">
                  <a:avLst/>
                </a:prstGeom>
                <a:solidFill>
                  <a:srgbClr val="6C8D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6" name="Rectangle 419"/>
                <p:cNvSpPr>
                  <a:spLocks noChangeArrowheads="1"/>
                </p:cNvSpPr>
                <p:nvPr/>
              </p:nvSpPr>
              <p:spPr bwMode="auto">
                <a:xfrm>
                  <a:off x="3584575" y="5584826"/>
                  <a:ext cx="352425" cy="1588"/>
                </a:xfrm>
                <a:prstGeom prst="rect">
                  <a:avLst/>
                </a:prstGeom>
                <a:solidFill>
                  <a:srgbClr val="6A8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7" name="Rectangle 420"/>
                <p:cNvSpPr>
                  <a:spLocks noChangeArrowheads="1"/>
                </p:cNvSpPr>
                <p:nvPr/>
              </p:nvSpPr>
              <p:spPr bwMode="auto">
                <a:xfrm>
                  <a:off x="3584575" y="5586414"/>
                  <a:ext cx="352425" cy="1588"/>
                </a:xfrm>
                <a:prstGeom prst="rect">
                  <a:avLst/>
                </a:prstGeom>
                <a:solidFill>
                  <a:srgbClr val="698B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8" name="Rectangle 421"/>
                <p:cNvSpPr>
                  <a:spLocks noChangeArrowheads="1"/>
                </p:cNvSpPr>
                <p:nvPr/>
              </p:nvSpPr>
              <p:spPr bwMode="auto">
                <a:xfrm>
                  <a:off x="3584575" y="5588001"/>
                  <a:ext cx="352425" cy="1588"/>
                </a:xfrm>
                <a:prstGeom prst="rect">
                  <a:avLst/>
                </a:prstGeom>
                <a:solidFill>
                  <a:srgbClr val="678A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9" name="Rectangle 422"/>
                <p:cNvSpPr>
                  <a:spLocks noChangeArrowheads="1"/>
                </p:cNvSpPr>
                <p:nvPr/>
              </p:nvSpPr>
              <p:spPr bwMode="auto">
                <a:xfrm>
                  <a:off x="3584575" y="5589589"/>
                  <a:ext cx="352425" cy="3175"/>
                </a:xfrm>
                <a:prstGeom prst="rect">
                  <a:avLst/>
                </a:prstGeom>
                <a:solidFill>
                  <a:srgbClr val="658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0" name="Rectangle 423"/>
                <p:cNvSpPr>
                  <a:spLocks noChangeArrowheads="1"/>
                </p:cNvSpPr>
                <p:nvPr/>
              </p:nvSpPr>
              <p:spPr bwMode="auto">
                <a:xfrm>
                  <a:off x="3584575" y="5592764"/>
                  <a:ext cx="352425" cy="1588"/>
                </a:xfrm>
                <a:prstGeom prst="rect">
                  <a:avLst/>
                </a:prstGeom>
                <a:solidFill>
                  <a:srgbClr val="638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1" name="Rectangle 424"/>
                <p:cNvSpPr>
                  <a:spLocks noChangeArrowheads="1"/>
                </p:cNvSpPr>
                <p:nvPr/>
              </p:nvSpPr>
              <p:spPr bwMode="auto">
                <a:xfrm>
                  <a:off x="3584575" y="5594351"/>
                  <a:ext cx="352425" cy="1588"/>
                </a:xfrm>
                <a:prstGeom prst="rect">
                  <a:avLst/>
                </a:prstGeom>
                <a:solidFill>
                  <a:srgbClr val="6187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2" name="Rectangle 425"/>
                <p:cNvSpPr>
                  <a:spLocks noChangeArrowheads="1"/>
                </p:cNvSpPr>
                <p:nvPr/>
              </p:nvSpPr>
              <p:spPr bwMode="auto">
                <a:xfrm>
                  <a:off x="3584575" y="5595939"/>
                  <a:ext cx="352425" cy="1588"/>
                </a:xfrm>
                <a:prstGeom prst="rect">
                  <a:avLst/>
                </a:prstGeom>
                <a:solidFill>
                  <a:srgbClr val="5F86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3" name="Rectangle 427"/>
                <p:cNvSpPr>
                  <a:spLocks noChangeArrowheads="1"/>
                </p:cNvSpPr>
                <p:nvPr/>
              </p:nvSpPr>
              <p:spPr bwMode="auto">
                <a:xfrm>
                  <a:off x="3584575" y="5597525"/>
                  <a:ext cx="352425" cy="1587"/>
                </a:xfrm>
                <a:prstGeom prst="rect">
                  <a:avLst/>
                </a:prstGeom>
                <a:solidFill>
                  <a:srgbClr val="5E85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4" name="Rectangle 428"/>
                <p:cNvSpPr>
                  <a:spLocks noChangeArrowheads="1"/>
                </p:cNvSpPr>
                <p:nvPr/>
              </p:nvSpPr>
              <p:spPr bwMode="auto">
                <a:xfrm>
                  <a:off x="3584575" y="5599113"/>
                  <a:ext cx="352425" cy="1587"/>
                </a:xfrm>
                <a:prstGeom prst="rect">
                  <a:avLst/>
                </a:prstGeom>
                <a:solidFill>
                  <a:srgbClr val="5C84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5" name="Rectangle 429"/>
                <p:cNvSpPr>
                  <a:spLocks noChangeArrowheads="1"/>
                </p:cNvSpPr>
                <p:nvPr/>
              </p:nvSpPr>
              <p:spPr bwMode="auto">
                <a:xfrm>
                  <a:off x="3584575" y="5600700"/>
                  <a:ext cx="352425" cy="1587"/>
                </a:xfrm>
                <a:prstGeom prst="rect">
                  <a:avLst/>
                </a:prstGeom>
                <a:solidFill>
                  <a:srgbClr val="5A83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6" name="Rectangle 430"/>
                <p:cNvSpPr>
                  <a:spLocks noChangeArrowheads="1"/>
                </p:cNvSpPr>
                <p:nvPr/>
              </p:nvSpPr>
              <p:spPr bwMode="auto">
                <a:xfrm>
                  <a:off x="3584575" y="5602288"/>
                  <a:ext cx="352425" cy="3175"/>
                </a:xfrm>
                <a:prstGeom prst="rect">
                  <a:avLst/>
                </a:prstGeom>
                <a:solidFill>
                  <a:srgbClr val="5881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7" name="Rectangle 431"/>
                <p:cNvSpPr>
                  <a:spLocks noChangeArrowheads="1"/>
                </p:cNvSpPr>
                <p:nvPr/>
              </p:nvSpPr>
              <p:spPr bwMode="auto">
                <a:xfrm>
                  <a:off x="3584575" y="5605463"/>
                  <a:ext cx="352425" cy="1587"/>
                </a:xfrm>
                <a:prstGeom prst="rect">
                  <a:avLst/>
                </a:prstGeom>
                <a:solidFill>
                  <a:srgbClr val="5680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8" name="Rectangle 432"/>
                <p:cNvSpPr>
                  <a:spLocks noChangeArrowheads="1"/>
                </p:cNvSpPr>
                <p:nvPr/>
              </p:nvSpPr>
              <p:spPr bwMode="auto">
                <a:xfrm>
                  <a:off x="3584575" y="5607050"/>
                  <a:ext cx="352425" cy="1587"/>
                </a:xfrm>
                <a:prstGeom prst="rect">
                  <a:avLst/>
                </a:prstGeom>
                <a:solidFill>
                  <a:srgbClr val="547F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9" name="Rectangle 433"/>
                <p:cNvSpPr>
                  <a:spLocks noChangeArrowheads="1"/>
                </p:cNvSpPr>
                <p:nvPr/>
              </p:nvSpPr>
              <p:spPr bwMode="auto">
                <a:xfrm>
                  <a:off x="3584575" y="5608638"/>
                  <a:ext cx="352425" cy="1587"/>
                </a:xfrm>
                <a:prstGeom prst="rect">
                  <a:avLst/>
                </a:prstGeom>
                <a:solidFill>
                  <a:srgbClr val="517D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0" name="Rectangle 434"/>
                <p:cNvSpPr>
                  <a:spLocks noChangeArrowheads="1"/>
                </p:cNvSpPr>
                <p:nvPr/>
              </p:nvSpPr>
              <p:spPr bwMode="auto">
                <a:xfrm>
                  <a:off x="3584575" y="5610225"/>
                  <a:ext cx="352425" cy="1587"/>
                </a:xfrm>
                <a:prstGeom prst="rect">
                  <a:avLst/>
                </a:prstGeom>
                <a:solidFill>
                  <a:srgbClr val="507C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1" name="Rectangle 435"/>
                <p:cNvSpPr>
                  <a:spLocks noChangeArrowheads="1"/>
                </p:cNvSpPr>
                <p:nvPr/>
              </p:nvSpPr>
              <p:spPr bwMode="auto">
                <a:xfrm>
                  <a:off x="3584575" y="5611813"/>
                  <a:ext cx="352425" cy="1587"/>
                </a:xfrm>
                <a:prstGeom prst="rect">
                  <a:avLst/>
                </a:prstGeom>
                <a:solidFill>
                  <a:srgbClr val="4E7B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2" name="Rectangle 436"/>
                <p:cNvSpPr>
                  <a:spLocks noChangeArrowheads="1"/>
                </p:cNvSpPr>
                <p:nvPr/>
              </p:nvSpPr>
              <p:spPr bwMode="auto">
                <a:xfrm>
                  <a:off x="3584575" y="5613400"/>
                  <a:ext cx="352425" cy="3175"/>
                </a:xfrm>
                <a:prstGeom prst="rect">
                  <a:avLst/>
                </a:prstGeom>
                <a:solidFill>
                  <a:srgbClr val="4C7A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3" name="Rectangle 437"/>
                <p:cNvSpPr>
                  <a:spLocks noChangeArrowheads="1"/>
                </p:cNvSpPr>
                <p:nvPr/>
              </p:nvSpPr>
              <p:spPr bwMode="auto">
                <a:xfrm>
                  <a:off x="3584575" y="5616575"/>
                  <a:ext cx="352425" cy="1587"/>
                </a:xfrm>
                <a:prstGeom prst="rect">
                  <a:avLst/>
                </a:prstGeom>
                <a:solidFill>
                  <a:srgbClr val="4A79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4" name="Rectangle 438"/>
                <p:cNvSpPr>
                  <a:spLocks noChangeArrowheads="1"/>
                </p:cNvSpPr>
                <p:nvPr/>
              </p:nvSpPr>
              <p:spPr bwMode="auto">
                <a:xfrm>
                  <a:off x="3584575" y="5618163"/>
                  <a:ext cx="352425" cy="1587"/>
                </a:xfrm>
                <a:prstGeom prst="rect">
                  <a:avLst/>
                </a:prstGeom>
                <a:solidFill>
                  <a:srgbClr val="4877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5" name="Rectangle 439"/>
                <p:cNvSpPr>
                  <a:spLocks noChangeArrowheads="1"/>
                </p:cNvSpPr>
                <p:nvPr/>
              </p:nvSpPr>
              <p:spPr bwMode="auto">
                <a:xfrm>
                  <a:off x="3584575" y="5619750"/>
                  <a:ext cx="352425" cy="1587"/>
                </a:xfrm>
                <a:prstGeom prst="rect">
                  <a:avLst/>
                </a:prstGeom>
                <a:solidFill>
                  <a:srgbClr val="477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6" name="Rectangle 440"/>
                <p:cNvSpPr>
                  <a:spLocks noChangeArrowheads="1"/>
                </p:cNvSpPr>
                <p:nvPr/>
              </p:nvSpPr>
              <p:spPr bwMode="auto">
                <a:xfrm>
                  <a:off x="3584575" y="5621338"/>
                  <a:ext cx="352425" cy="1587"/>
                </a:xfrm>
                <a:prstGeom prst="rect">
                  <a:avLst/>
                </a:prstGeom>
                <a:solidFill>
                  <a:srgbClr val="457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7" name="Line 441"/>
                <p:cNvSpPr>
                  <a:spLocks noChangeShapeType="1"/>
                </p:cNvSpPr>
                <p:nvPr/>
              </p:nvSpPr>
              <p:spPr bwMode="auto">
                <a:xfrm>
                  <a:off x="3937000" y="5621338"/>
                  <a:ext cx="317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96" name="Rectangle 395"/>
              <p:cNvSpPr/>
              <p:nvPr/>
            </p:nvSpPr>
            <p:spPr>
              <a:xfrm>
                <a:off x="2407300" y="27171429"/>
                <a:ext cx="2509451" cy="101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8" name="TextBox 607">
              <a:extLst>
                <a:ext uri="{FF2B5EF4-FFF2-40B4-BE49-F238E27FC236}">
                  <a16:creationId xmlns:a16="http://schemas.microsoft.com/office/drawing/2014/main" id="{4F6BB93C-5113-4831-B8C3-C3FB3C314764}"/>
                </a:ext>
              </a:extLst>
            </p:cNvPr>
            <p:cNvSpPr txBox="1"/>
            <p:nvPr/>
          </p:nvSpPr>
          <p:spPr>
            <a:xfrm>
              <a:off x="843099" y="27160004"/>
              <a:ext cx="2032073" cy="36933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chemeClr val="tx1">
                      <a:lumMod val="75000"/>
                      <a:lumOff val="25000"/>
                    </a:schemeClr>
                  </a:solidFill>
                  <a:effectLst/>
                  <a:uLnTx/>
                  <a:uFillTx/>
                  <a:cs typeface="Arial"/>
                  <a:sym typeface="Arial"/>
                </a:rPr>
                <a:t>Low Burn Severity</a:t>
              </a:r>
            </a:p>
          </p:txBody>
        </p:sp>
        <p:sp>
          <p:nvSpPr>
            <p:cNvPr id="609" name="TextBox 608">
              <a:extLst>
                <a:ext uri="{FF2B5EF4-FFF2-40B4-BE49-F238E27FC236}">
                  <a16:creationId xmlns:a16="http://schemas.microsoft.com/office/drawing/2014/main" id="{4F6BB93C-5113-4831-B8C3-C3FB3C314764}"/>
                </a:ext>
              </a:extLst>
            </p:cNvPr>
            <p:cNvSpPr txBox="1"/>
            <p:nvPr/>
          </p:nvSpPr>
          <p:spPr>
            <a:xfrm>
              <a:off x="4842927" y="27160004"/>
              <a:ext cx="203207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lang="en-US" sz="1800" kern="0" dirty="0" smtClean="0">
                  <a:solidFill>
                    <a:schemeClr val="tx1">
                      <a:lumMod val="75000"/>
                      <a:lumOff val="25000"/>
                    </a:schemeClr>
                  </a:solidFill>
                  <a:cs typeface="Arial"/>
                  <a:sym typeface="Arial"/>
                </a:rPr>
                <a:t>High</a:t>
              </a:r>
              <a:r>
                <a:rPr kumimoji="0" lang="en-US" sz="1800" b="0" i="0" u="none" strike="noStrike" kern="0" cap="none" spc="0" normalizeH="0" baseline="0" noProof="0" dirty="0" smtClean="0">
                  <a:ln>
                    <a:noFill/>
                  </a:ln>
                  <a:solidFill>
                    <a:schemeClr val="tx1">
                      <a:lumMod val="75000"/>
                      <a:lumOff val="25000"/>
                    </a:schemeClr>
                  </a:solidFill>
                  <a:effectLst/>
                  <a:uLnTx/>
                  <a:uFillTx/>
                  <a:cs typeface="Arial"/>
                  <a:sym typeface="Arial"/>
                </a:rPr>
                <a:t> Burn Severity</a:t>
              </a:r>
            </a:p>
          </p:txBody>
        </p:sp>
        <p:sp>
          <p:nvSpPr>
            <p:cNvPr id="612" name="Rectangle 611"/>
            <p:cNvSpPr/>
            <p:nvPr/>
          </p:nvSpPr>
          <p:spPr>
            <a:xfrm>
              <a:off x="960693" y="27084966"/>
              <a:ext cx="5870448" cy="566928"/>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925708" y="12938893"/>
            <a:ext cx="3657600" cy="4709160"/>
            <a:chOff x="925708" y="12938893"/>
            <a:chExt cx="3657600" cy="4709160"/>
          </a:xfrm>
        </p:grpSpPr>
        <p:sp>
          <p:nvSpPr>
            <p:cNvPr id="89" name="Rounded Rectangle 30">
              <a:extLst>
                <a:ext uri="{FF2B5EF4-FFF2-40B4-BE49-F238E27FC236}">
                  <a16:creationId xmlns:a16="http://schemas.microsoft.com/office/drawing/2014/main" id="{9960E00D-23F7-4D0D-8D56-C7FFA8DF751F}"/>
                </a:ext>
              </a:extLst>
            </p:cNvPr>
            <p:cNvSpPr/>
            <p:nvPr/>
          </p:nvSpPr>
          <p:spPr>
            <a:xfrm>
              <a:off x="925708" y="12938893"/>
              <a:ext cx="3657600" cy="4709160"/>
            </a:xfrm>
            <a:prstGeom prst="roundRect">
              <a:avLst/>
            </a:prstGeom>
            <a:solidFill>
              <a:srgbClr val="8C8DA5"/>
            </a:solidFill>
            <a:ln w="6350" cap="flat" cmpd="sng" algn="ctr">
              <a:solidFill>
                <a:srgbClr val="4472C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0" name="Text Box 9">
              <a:extLst>
                <a:ext uri="{FF2B5EF4-FFF2-40B4-BE49-F238E27FC236}">
                  <a16:creationId xmlns:a16="http://schemas.microsoft.com/office/drawing/2014/main" id="{5A4F37E3-67DC-4706-AF41-56F828035EDD}"/>
                </a:ext>
              </a:extLst>
            </p:cNvPr>
            <p:cNvSpPr txBox="1"/>
            <p:nvPr/>
          </p:nvSpPr>
          <p:spPr>
            <a:xfrm>
              <a:off x="1323442" y="12996681"/>
              <a:ext cx="2862133" cy="61442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3600" b="1" dirty="0">
                  <a:solidFill>
                    <a:schemeClr val="bg1"/>
                  </a:solidFill>
                  <a:effectLst/>
                  <a:ea typeface="Calibri" panose="020F0502020204030204" pitchFamily="34" charset="0"/>
                  <a:cs typeface="Century Gothic"/>
                </a:rPr>
                <a:t>Sampling</a:t>
              </a:r>
            </a:p>
          </p:txBody>
        </p:sp>
        <p:sp>
          <p:nvSpPr>
            <p:cNvPr id="52" name="Freeform 51"/>
            <p:cNvSpPr/>
            <p:nvPr/>
          </p:nvSpPr>
          <p:spPr>
            <a:xfrm>
              <a:off x="925708" y="15830564"/>
              <a:ext cx="3657600" cy="1143000"/>
            </a:xfrm>
            <a:custGeom>
              <a:avLst/>
              <a:gdLst>
                <a:gd name="connsiteX0" fmla="*/ 0 w 3764377"/>
                <a:gd name="connsiteY0" fmla="*/ 0 h 840532"/>
                <a:gd name="connsiteX1" fmla="*/ 3764377 w 3764377"/>
                <a:gd name="connsiteY1" fmla="*/ 0 h 840532"/>
                <a:gd name="connsiteX2" fmla="*/ 3764377 w 3764377"/>
                <a:gd name="connsiteY2" fmla="*/ 840532 h 840532"/>
                <a:gd name="connsiteX3" fmla="*/ 0 w 3764377"/>
                <a:gd name="connsiteY3" fmla="*/ 840532 h 840532"/>
                <a:gd name="connsiteX4" fmla="*/ 0 w 3764377"/>
                <a:gd name="connsiteY4" fmla="*/ 0 h 840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4377" h="840532">
                  <a:moveTo>
                    <a:pt x="0" y="0"/>
                  </a:moveTo>
                  <a:lnTo>
                    <a:pt x="3764377" y="0"/>
                  </a:lnTo>
                  <a:lnTo>
                    <a:pt x="3764377" y="840532"/>
                  </a:lnTo>
                  <a:lnTo>
                    <a:pt x="0" y="840532"/>
                  </a:lnTo>
                  <a:lnTo>
                    <a:pt x="0" y="0"/>
                  </a:lnTo>
                  <a:close/>
                </a:path>
              </a:pathLst>
            </a:custGeom>
            <a:scene3d>
              <a:camera prst="orthographicFront"/>
              <a:lightRig rig="flat" dir="t"/>
            </a:scene3d>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1" kern="1200" dirty="0" smtClean="0">
                  <a:solidFill>
                    <a:schemeClr val="bg1"/>
                  </a:solidFill>
                  <a:latin typeface="+mn-lt"/>
                </a:rPr>
                <a:t>Generated </a:t>
              </a:r>
              <a:r>
                <a:rPr lang="en-US" sz="1800" b="0" i="0" kern="1200" dirty="0" smtClean="0">
                  <a:solidFill>
                    <a:schemeClr val="bg1"/>
                  </a:solidFill>
                  <a:latin typeface="+mn-lt"/>
                </a:rPr>
                <a:t>digital ocular sampling locations using 1m NAIP imagery to sample </a:t>
              </a:r>
              <a:r>
                <a:rPr lang="en-US" sz="1800" kern="1200" dirty="0" smtClean="0">
                  <a:solidFill>
                    <a:schemeClr val="bg1"/>
                  </a:solidFill>
                  <a:latin typeface="+mn-lt"/>
                </a:rPr>
                <a:t>tree mortality</a:t>
              </a:r>
              <a:endParaRPr lang="en-US" sz="1800" kern="1200" dirty="0">
                <a:solidFill>
                  <a:schemeClr val="bg1"/>
                </a:solidFill>
                <a:latin typeface="+mn-lt"/>
              </a:endParaRPr>
            </a:p>
          </p:txBody>
        </p:sp>
        <p:sp>
          <p:nvSpPr>
            <p:cNvPr id="56" name="Freeform 55"/>
            <p:cNvSpPr/>
            <p:nvPr/>
          </p:nvSpPr>
          <p:spPr>
            <a:xfrm>
              <a:off x="925708" y="14449184"/>
              <a:ext cx="3657600" cy="1143000"/>
            </a:xfrm>
            <a:custGeom>
              <a:avLst/>
              <a:gdLst>
                <a:gd name="connsiteX0" fmla="*/ 0 w 3764377"/>
                <a:gd name="connsiteY0" fmla="*/ 0 h 790926"/>
                <a:gd name="connsiteX1" fmla="*/ 3764377 w 3764377"/>
                <a:gd name="connsiteY1" fmla="*/ 0 h 790926"/>
                <a:gd name="connsiteX2" fmla="*/ 3764377 w 3764377"/>
                <a:gd name="connsiteY2" fmla="*/ 790926 h 790926"/>
                <a:gd name="connsiteX3" fmla="*/ 0 w 3764377"/>
                <a:gd name="connsiteY3" fmla="*/ 790926 h 790926"/>
                <a:gd name="connsiteX4" fmla="*/ 0 w 3764377"/>
                <a:gd name="connsiteY4" fmla="*/ 0 h 790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4377" h="790926">
                  <a:moveTo>
                    <a:pt x="0" y="0"/>
                  </a:moveTo>
                  <a:lnTo>
                    <a:pt x="3764377" y="0"/>
                  </a:lnTo>
                  <a:lnTo>
                    <a:pt x="3764377" y="790926"/>
                  </a:lnTo>
                  <a:lnTo>
                    <a:pt x="0" y="790926"/>
                  </a:lnTo>
                  <a:lnTo>
                    <a:pt x="0" y="0"/>
                  </a:lnTo>
                  <a:close/>
                </a:path>
              </a:pathLst>
            </a:custGeom>
            <a:scene3d>
              <a:camera prst="orthographicFront"/>
              <a:lightRig rig="flat" dir="t"/>
            </a:scene3d>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1" kern="1200" dirty="0" smtClean="0">
                  <a:solidFill>
                    <a:schemeClr val="bg1"/>
                  </a:solidFill>
                  <a:latin typeface="+mn-lt"/>
                </a:rPr>
                <a:t>Plotted </a:t>
              </a:r>
              <a:r>
                <a:rPr lang="en-US" sz="1800" b="0" i="0" kern="1200" dirty="0" smtClean="0">
                  <a:solidFill>
                    <a:schemeClr val="bg1"/>
                  </a:solidFill>
                  <a:latin typeface="+mn-lt"/>
                </a:rPr>
                <a:t>U.S. Forest Service </a:t>
              </a:r>
              <a:r>
                <a:rPr lang="en-US" sz="1800" kern="1200" dirty="0" smtClean="0">
                  <a:solidFill>
                    <a:schemeClr val="bg1"/>
                  </a:solidFill>
                  <a:latin typeface="+mn-lt"/>
                </a:rPr>
                <a:t>Aerial Detection Survey </a:t>
              </a:r>
              <a:r>
                <a:rPr lang="en-US" sz="1800" kern="1200" dirty="0">
                  <a:solidFill>
                    <a:schemeClr val="bg1"/>
                  </a:solidFill>
                  <a:latin typeface="+mn-lt"/>
                </a:rPr>
                <a:t>data to </a:t>
              </a:r>
              <a:r>
                <a:rPr lang="en-US" sz="1800" b="0" i="0" kern="1200" dirty="0">
                  <a:solidFill>
                    <a:schemeClr val="bg1"/>
                  </a:solidFill>
                  <a:latin typeface="+mn-lt"/>
                </a:rPr>
                <a:t>identify</a:t>
              </a:r>
              <a:r>
                <a:rPr lang="en-US" sz="1800" kern="1200" dirty="0">
                  <a:solidFill>
                    <a:schemeClr val="bg1"/>
                  </a:solidFill>
                  <a:latin typeface="+mn-lt"/>
                </a:rPr>
                <a:t> budworm outbreak dates</a:t>
              </a:r>
            </a:p>
          </p:txBody>
        </p:sp>
        <p:sp>
          <p:nvSpPr>
            <p:cNvPr id="102" name="Text Box 10">
              <a:extLst>
                <a:ext uri="{FF2B5EF4-FFF2-40B4-BE49-F238E27FC236}">
                  <a16:creationId xmlns:a16="http://schemas.microsoft.com/office/drawing/2014/main" id="{B9C1FE72-0D4A-45DF-9EAA-E9399C38B684}"/>
                </a:ext>
              </a:extLst>
            </p:cNvPr>
            <p:cNvSpPr txBox="1"/>
            <p:nvPr/>
          </p:nvSpPr>
          <p:spPr>
            <a:xfrm>
              <a:off x="1465067" y="13566453"/>
              <a:ext cx="2578882" cy="42165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2000" dirty="0">
                  <a:solidFill>
                    <a:schemeClr val="bg1"/>
                  </a:solidFill>
                  <a:effectLst/>
                  <a:ea typeface="Calibri" panose="020F0502020204030204" pitchFamily="34" charset="0"/>
                  <a:cs typeface="Century Gothic"/>
                </a:rPr>
                <a:t>GEE, ArcMap</a:t>
              </a:r>
            </a:p>
          </p:txBody>
        </p:sp>
      </p:grpSp>
    </p:spTree>
    <p:extLst>
      <p:ext uri="{BB962C8B-B14F-4D97-AF65-F5344CB8AC3E}">
        <p14:creationId xmlns:p14="http://schemas.microsoft.com/office/powerpoint/2010/main" val="18322251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numCol="1" spcCol="640080"/>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3600</TotalTime>
  <Words>635</Words>
  <Application>Microsoft Office PowerPoint</Application>
  <PresentationFormat>Custom</PresentationFormat>
  <Paragraphs>69</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Century Gothic</vt:lpstr>
      <vt:lpstr>Garamond</vt:lpstr>
      <vt:lpstr>Webdings</vt:lpstr>
      <vt:lpstr>Wingdings 3</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201</cp:revision>
  <dcterms:created xsi:type="dcterms:W3CDTF">2017-06-02T16:06:25Z</dcterms:created>
  <dcterms:modified xsi:type="dcterms:W3CDTF">2018-12-24T20:18:49Z</dcterms:modified>
</cp:coreProperties>
</file>