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60" r:id="rId2"/>
  </p:sldMasterIdLst>
  <p:notesMasterIdLst>
    <p:notesMasterId r:id="rId4"/>
  </p:notesMasterIdLst>
  <p:sldIdLst>
    <p:sldId id="256" r:id="rId3"/>
  </p:sldIdLst>
  <p:sldSz cx="274320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474" y="653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a:lvl1pPr>
            <a:lvl2pPr>
              <a:defRPr/>
            </a:lvl2pPr>
            <a:lvl3pPr>
              <a:defRPr/>
            </a:lvl3pPr>
            <a:lvl4pPr>
              <a:defRPr/>
            </a:lvl4pPr>
            <a:lvl5pPr>
              <a:defRPr/>
            </a:lvl5pPr>
            <a:lvl6pPr>
              <a:defRPr/>
            </a:lvl6pPr>
            <a:lvl7pPr>
              <a:defRPr/>
            </a:lvl7pPr>
            <a:lvl8pPr>
              <a:defRPr/>
            </a:lvl8pPr>
            <a:lvl9pPr>
              <a:defRPr/>
            </a:lvl9pPr>
          </a:lstStyle>
          <a:p>
            <a:endParaRPr dirty="0"/>
          </a:p>
        </p:txBody>
      </p:sp>
      <p:sp>
        <p:nvSpPr>
          <p:cNvPr id="4" name="Shape 4"/>
          <p:cNvSpPr>
            <a:spLocks noGrp="1" noRot="1" noChangeAspect="1"/>
          </p:cNvSpPr>
          <p:nvPr>
            <p:ph type="sldImg" idx="3"/>
          </p:nvPr>
        </p:nvSpPr>
        <p:spPr>
          <a:xfrm>
            <a:off x="2143125" y="685800"/>
            <a:ext cx="2571749"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dirty="0"/>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lstStyle>
            <a:lvl1pPr marL="0" marR="0" indent="0" algn="r" rtl="0">
              <a:defRPr/>
            </a:lvl1pPr>
            <a:lvl2pPr>
              <a:defRPr/>
            </a:lvl2pPr>
            <a:lvl3pPr>
              <a:defRPr/>
            </a:lvl3pPr>
            <a:lvl4pPr>
              <a:defRPr/>
            </a:lvl4pPr>
            <a:lvl5pPr>
              <a:defRPr/>
            </a:lvl5pPr>
            <a:lvl6pPr>
              <a:defRPr/>
            </a:lvl6pPr>
            <a:lvl7pPr>
              <a:defRPr/>
            </a:lvl7pPr>
            <a:lvl8pPr>
              <a:defRPr/>
            </a:lvl8pPr>
            <a:lvl9pPr>
              <a:defRPr/>
            </a:lvl9pPr>
          </a:lstStyle>
          <a:p>
            <a:endParaRPr dirty="0"/>
          </a:p>
        </p:txBody>
      </p:sp>
    </p:spTree>
    <p:extLst>
      <p:ext uri="{BB962C8B-B14F-4D97-AF65-F5344CB8AC3E}">
        <p14:creationId xmlns:p14="http://schemas.microsoft.com/office/powerpoint/2010/main" val="4871722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
----- Meeting Notes (5/31/12 13:25) -----</a:t>
            </a:r>
          </a:p>
          <a:p>
            <a:pPr marL="0" marR="0" lvl="0" indent="0" algn="l" rtl="0">
              <a:spcBef>
                <a:spcPts val="0"/>
              </a:spcBef>
              <a:buSzPct val="25000"/>
              <a:buFont typeface="Arial"/>
              <a:buNone/>
            </a:pPr>
            <a:r>
              <a:rPr lang="en-US" sz="1800" b="0" i="0" u="none" strike="noStrike" cap="none" baseline="0" dirty="0"/>
              <a:t>  </a:t>
            </a:r>
          </a:p>
        </p:txBody>
      </p:sp>
      <p:sp>
        <p:nvSpPr>
          <p:cNvPr id="134" name="Shape 13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rot="5400000">
            <a:off x="-14295966" y="81775305"/>
            <a:ext cx="166437732" cy="185166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 name="Shape 16"/>
          <p:cNvSpPr txBox="1">
            <a:spLocks noGrp="1"/>
          </p:cNvSpPr>
          <p:nvPr>
            <p:ph type="body" idx="1"/>
          </p:nvPr>
        </p:nvSpPr>
        <p:spPr>
          <a:xfrm rot="5400000">
            <a:off x="-51557767" y="63487304"/>
            <a:ext cx="166437732" cy="55092601"/>
          </a:xfrm>
          <a:prstGeom prst="rect">
            <a:avLst/>
          </a:prstGeom>
          <a:noFill/>
          <a:ln>
            <a:noFill/>
          </a:ln>
        </p:spPr>
        <p:txBody>
          <a:bodyPr lIns="91425" tIns="91425" rIns="91425" bIns="91425" anchor="t" anchorCtr="0"/>
          <a:lstStyle>
            <a:lvl1pPr marL="1371600" indent="-558800" algn="l" rtl="0">
              <a:spcBef>
                <a:spcPts val="2560"/>
              </a:spcBef>
              <a:spcAft>
                <a:spcPts val="0"/>
              </a:spcAft>
              <a:buClr>
                <a:schemeClr val="dk1"/>
              </a:buClr>
              <a:buFont typeface="Calibri"/>
              <a:buChar char="•"/>
              <a:defRPr/>
            </a:lvl1pPr>
            <a:lvl2pPr marL="2971800" indent="-431800" algn="l" rtl="0">
              <a:spcBef>
                <a:spcPts val="2240"/>
              </a:spcBef>
              <a:spcAft>
                <a:spcPts val="0"/>
              </a:spcAft>
              <a:buClr>
                <a:schemeClr val="dk1"/>
              </a:buClr>
              <a:buFont typeface="Calibri"/>
              <a:buChar char="–"/>
              <a:defRPr/>
            </a:lvl2pPr>
            <a:lvl3pPr marL="4572000" indent="-304800" algn="l" rtl="0">
              <a:spcBef>
                <a:spcPts val="1920"/>
              </a:spcBef>
              <a:spcAft>
                <a:spcPts val="0"/>
              </a:spcAft>
              <a:buClr>
                <a:schemeClr val="dk1"/>
              </a:buClr>
              <a:buFont typeface="Calibri"/>
              <a:buChar char="•"/>
              <a:defRPr/>
            </a:lvl3pPr>
            <a:lvl4pPr marL="6400800" indent="-406400" algn="l" rtl="0">
              <a:spcBef>
                <a:spcPts val="1600"/>
              </a:spcBef>
              <a:spcAft>
                <a:spcPts val="0"/>
              </a:spcAft>
              <a:buClr>
                <a:schemeClr val="dk1"/>
              </a:buClr>
              <a:buFont typeface="Calibri"/>
              <a:buChar char="–"/>
              <a:defRPr/>
            </a:lvl4pPr>
            <a:lvl5pPr marL="8229600" indent="-406400" algn="l" rtl="0">
              <a:spcBef>
                <a:spcPts val="1600"/>
              </a:spcBef>
              <a:spcAft>
                <a:spcPts val="0"/>
              </a:spcAft>
              <a:buClr>
                <a:schemeClr val="dk1"/>
              </a:buClr>
              <a:buFont typeface="Calibri"/>
              <a:buChar char="»"/>
              <a:defRPr/>
            </a:lvl5pPr>
            <a:lvl6pPr marL="10058400" indent="-406400" algn="l" rtl="0">
              <a:spcBef>
                <a:spcPts val="1600"/>
              </a:spcBef>
              <a:buClr>
                <a:schemeClr val="dk1"/>
              </a:buClr>
              <a:buFont typeface="Calibri"/>
              <a:buChar char="•"/>
              <a:defRPr/>
            </a:lvl6pPr>
            <a:lvl7pPr marL="11887200" indent="-406400" algn="l" rtl="0">
              <a:spcBef>
                <a:spcPts val="1600"/>
              </a:spcBef>
              <a:buClr>
                <a:schemeClr val="dk1"/>
              </a:buClr>
              <a:buFont typeface="Calibri"/>
              <a:buChar char="•"/>
              <a:defRPr/>
            </a:lvl7pPr>
            <a:lvl8pPr marL="13716000" indent="-406400" algn="l" rtl="0">
              <a:spcBef>
                <a:spcPts val="1600"/>
              </a:spcBef>
              <a:buClr>
                <a:schemeClr val="dk1"/>
              </a:buClr>
              <a:buFont typeface="Calibri"/>
              <a:buChar char="•"/>
              <a:defRPr/>
            </a:lvl8pPr>
            <a:lvl9pPr marL="15544800" indent="-406400" algn="l" rtl="0">
              <a:spcBef>
                <a:spcPts val="1600"/>
              </a:spcBef>
              <a:buClr>
                <a:schemeClr val="dk1"/>
              </a:buClr>
              <a:buFont typeface="Calibri"/>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371600" y="1465262"/>
            <a:ext cx="24688799" cy="6096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6" name="Shape 46"/>
          <p:cNvSpPr txBox="1">
            <a:spLocks noGrp="1"/>
          </p:cNvSpPr>
          <p:nvPr>
            <p:ph type="body" idx="1"/>
          </p:nvPr>
        </p:nvSpPr>
        <p:spPr>
          <a:xfrm>
            <a:off x="1371600" y="8534400"/>
            <a:ext cx="24688799" cy="24137935"/>
          </a:xfrm>
          <a:prstGeom prst="rect">
            <a:avLst/>
          </a:prstGeom>
          <a:noFill/>
          <a:ln>
            <a:noFill/>
          </a:ln>
        </p:spPr>
        <p:txBody>
          <a:bodyPr lIns="91425" tIns="91425" rIns="91425" bIns="91425" anchor="t" anchorCtr="0"/>
          <a:lstStyle>
            <a:lvl1pPr marL="1371600" indent="-558800" algn="l" rtl="0">
              <a:spcBef>
                <a:spcPts val="2560"/>
              </a:spcBef>
              <a:spcAft>
                <a:spcPts val="0"/>
              </a:spcAft>
              <a:buClr>
                <a:schemeClr val="dk1"/>
              </a:buClr>
              <a:buFont typeface="Calibri"/>
              <a:buChar char="•"/>
              <a:defRPr/>
            </a:lvl1pPr>
            <a:lvl2pPr marL="2971800" indent="-431800" algn="l" rtl="0">
              <a:spcBef>
                <a:spcPts val="2240"/>
              </a:spcBef>
              <a:spcAft>
                <a:spcPts val="0"/>
              </a:spcAft>
              <a:buClr>
                <a:schemeClr val="dk1"/>
              </a:buClr>
              <a:buFont typeface="Calibri"/>
              <a:buChar char="–"/>
              <a:defRPr/>
            </a:lvl2pPr>
            <a:lvl3pPr marL="4572000" indent="-304800" algn="l" rtl="0">
              <a:spcBef>
                <a:spcPts val="1920"/>
              </a:spcBef>
              <a:spcAft>
                <a:spcPts val="0"/>
              </a:spcAft>
              <a:buClr>
                <a:schemeClr val="dk1"/>
              </a:buClr>
              <a:buFont typeface="Calibri"/>
              <a:buChar char="•"/>
              <a:defRPr/>
            </a:lvl3pPr>
            <a:lvl4pPr marL="6400800" indent="-406400" algn="l" rtl="0">
              <a:spcBef>
                <a:spcPts val="1600"/>
              </a:spcBef>
              <a:spcAft>
                <a:spcPts val="0"/>
              </a:spcAft>
              <a:buClr>
                <a:schemeClr val="dk1"/>
              </a:buClr>
              <a:buFont typeface="Calibri"/>
              <a:buChar char="–"/>
              <a:defRPr/>
            </a:lvl4pPr>
            <a:lvl5pPr marL="8229600" indent="-406400" algn="l" rtl="0">
              <a:spcBef>
                <a:spcPts val="1600"/>
              </a:spcBef>
              <a:spcAft>
                <a:spcPts val="0"/>
              </a:spcAft>
              <a:buClr>
                <a:schemeClr val="dk1"/>
              </a:buClr>
              <a:buFont typeface="Calibri"/>
              <a:buChar char="»"/>
              <a:defRPr/>
            </a:lvl5pPr>
            <a:lvl6pPr marL="10058400" indent="-406400" algn="l" rtl="0">
              <a:spcBef>
                <a:spcPts val="1600"/>
              </a:spcBef>
              <a:buClr>
                <a:schemeClr val="dk1"/>
              </a:buClr>
              <a:buFont typeface="Calibri"/>
              <a:buChar char="•"/>
              <a:defRPr/>
            </a:lvl6pPr>
            <a:lvl7pPr marL="11887200" indent="-406400" algn="l" rtl="0">
              <a:spcBef>
                <a:spcPts val="1600"/>
              </a:spcBef>
              <a:buClr>
                <a:schemeClr val="dk1"/>
              </a:buClr>
              <a:buFont typeface="Calibri"/>
              <a:buChar char="•"/>
              <a:defRPr/>
            </a:lvl7pPr>
            <a:lvl8pPr marL="13716000" indent="-406400" algn="l" rtl="0">
              <a:spcBef>
                <a:spcPts val="1600"/>
              </a:spcBef>
              <a:buClr>
                <a:schemeClr val="dk1"/>
              </a:buClr>
              <a:buFont typeface="Calibri"/>
              <a:buChar char="•"/>
              <a:defRPr/>
            </a:lvl8pPr>
            <a:lvl9pPr marL="15544800" indent="-406400" algn="l" rtl="0">
              <a:spcBef>
                <a:spcPts val="1600"/>
              </a:spcBef>
              <a:buClr>
                <a:schemeClr val="dk1"/>
              </a:buClr>
              <a:buFont typeface="Calibri"/>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2057400" y="11362270"/>
            <a:ext cx="23317199" cy="784013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59" name="Shape 59"/>
          <p:cNvSpPr txBox="1">
            <a:spLocks noGrp="1"/>
          </p:cNvSpPr>
          <p:nvPr>
            <p:ph type="subTitle" idx="1"/>
          </p:nvPr>
        </p:nvSpPr>
        <p:spPr>
          <a:xfrm>
            <a:off x="4114800" y="20726400"/>
            <a:ext cx="19202400" cy="9347200"/>
          </a:xfrm>
          <a:prstGeom prst="rect">
            <a:avLst/>
          </a:prstGeom>
          <a:noFill/>
          <a:ln>
            <a:noFill/>
          </a:ln>
        </p:spPr>
        <p:txBody>
          <a:bodyPr lIns="91425" tIns="91425" rIns="91425" bIns="91425" anchor="t" anchorCtr="0"/>
          <a:lstStyle>
            <a:lvl1pPr marL="0" marR="0" indent="0" algn="ctr" rtl="0">
              <a:spcBef>
                <a:spcPts val="2560"/>
              </a:spcBef>
              <a:spcAft>
                <a:spcPts val="0"/>
              </a:spcAft>
              <a:buClr>
                <a:srgbClr val="888888"/>
              </a:buClr>
              <a:buFont typeface="Calibri"/>
              <a:buNone/>
              <a:defRPr/>
            </a:lvl1pPr>
            <a:lvl2pPr marL="1828800" marR="0" indent="0" algn="ctr" rtl="0">
              <a:spcBef>
                <a:spcPts val="2240"/>
              </a:spcBef>
              <a:spcAft>
                <a:spcPts val="0"/>
              </a:spcAft>
              <a:buClr>
                <a:srgbClr val="888888"/>
              </a:buClr>
              <a:buFont typeface="Calibri"/>
              <a:buNone/>
              <a:defRPr/>
            </a:lvl2pPr>
            <a:lvl3pPr marL="3657600" marR="0" indent="0" algn="ctr" rtl="0">
              <a:spcBef>
                <a:spcPts val="1920"/>
              </a:spcBef>
              <a:spcAft>
                <a:spcPts val="0"/>
              </a:spcAft>
              <a:buClr>
                <a:srgbClr val="888888"/>
              </a:buClr>
              <a:buFont typeface="Calibri"/>
              <a:buNone/>
              <a:defRPr/>
            </a:lvl3pPr>
            <a:lvl4pPr marL="5486400" marR="0" indent="0" algn="ctr" rtl="0">
              <a:spcBef>
                <a:spcPts val="1600"/>
              </a:spcBef>
              <a:spcAft>
                <a:spcPts val="0"/>
              </a:spcAft>
              <a:buClr>
                <a:srgbClr val="888888"/>
              </a:buClr>
              <a:buFont typeface="Calibri"/>
              <a:buNone/>
              <a:defRPr/>
            </a:lvl4pPr>
            <a:lvl5pPr marL="7315200" marR="0" indent="0" algn="ctr" rtl="0">
              <a:spcBef>
                <a:spcPts val="1600"/>
              </a:spcBef>
              <a:spcAft>
                <a:spcPts val="0"/>
              </a:spcAft>
              <a:buClr>
                <a:srgbClr val="888888"/>
              </a:buClr>
              <a:buFont typeface="Calibri"/>
              <a:buNone/>
              <a:defRPr/>
            </a:lvl5pPr>
            <a:lvl6pPr marL="9144000" marR="0" indent="0" algn="ctr" rtl="0">
              <a:spcBef>
                <a:spcPts val="1600"/>
              </a:spcBef>
              <a:buClr>
                <a:srgbClr val="888888"/>
              </a:buClr>
              <a:buFont typeface="Calibri"/>
              <a:buNone/>
              <a:defRPr/>
            </a:lvl6pPr>
            <a:lvl7pPr marL="10972800" marR="0" indent="0" algn="ctr" rtl="0">
              <a:spcBef>
                <a:spcPts val="1600"/>
              </a:spcBef>
              <a:buClr>
                <a:srgbClr val="888888"/>
              </a:buClr>
              <a:buFont typeface="Calibri"/>
              <a:buNone/>
              <a:defRPr/>
            </a:lvl7pPr>
            <a:lvl8pPr marL="12801600" marR="0" indent="0" algn="ctr" rtl="0">
              <a:spcBef>
                <a:spcPts val="1600"/>
              </a:spcBef>
              <a:buClr>
                <a:srgbClr val="888888"/>
              </a:buClr>
              <a:buFont typeface="Calibri"/>
              <a:buNone/>
              <a:defRPr/>
            </a:lvl8pPr>
            <a:lvl9pPr marL="14630400" marR="0" indent="0" algn="ctr" rtl="0">
              <a:spcBef>
                <a:spcPts val="1600"/>
              </a:spcBef>
              <a:buClr>
                <a:srgbClr val="888888"/>
              </a:buClr>
              <a:buFont typeface="Calibri"/>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371600" y="1465262"/>
            <a:ext cx="24688799" cy="6096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 name="Shape 19"/>
          <p:cNvSpPr txBox="1">
            <a:spLocks noGrp="1"/>
          </p:cNvSpPr>
          <p:nvPr>
            <p:ph type="body" idx="1"/>
          </p:nvPr>
        </p:nvSpPr>
        <p:spPr>
          <a:xfrm rot="5400000">
            <a:off x="1647032" y="8258967"/>
            <a:ext cx="24137935" cy="24688799"/>
          </a:xfrm>
          <a:prstGeom prst="rect">
            <a:avLst/>
          </a:prstGeom>
          <a:noFill/>
          <a:ln>
            <a:noFill/>
          </a:ln>
        </p:spPr>
        <p:txBody>
          <a:bodyPr lIns="91425" tIns="91425" rIns="91425" bIns="91425" anchor="t" anchorCtr="0"/>
          <a:lstStyle>
            <a:lvl1pPr marL="1371600" indent="-558800" algn="l" rtl="0">
              <a:spcBef>
                <a:spcPts val="2560"/>
              </a:spcBef>
              <a:spcAft>
                <a:spcPts val="0"/>
              </a:spcAft>
              <a:buClr>
                <a:schemeClr val="dk1"/>
              </a:buClr>
              <a:buFont typeface="Calibri"/>
              <a:buChar char="•"/>
              <a:defRPr/>
            </a:lvl1pPr>
            <a:lvl2pPr marL="2971800" indent="-431800" algn="l" rtl="0">
              <a:spcBef>
                <a:spcPts val="2240"/>
              </a:spcBef>
              <a:spcAft>
                <a:spcPts val="0"/>
              </a:spcAft>
              <a:buClr>
                <a:schemeClr val="dk1"/>
              </a:buClr>
              <a:buFont typeface="Calibri"/>
              <a:buChar char="–"/>
              <a:defRPr/>
            </a:lvl2pPr>
            <a:lvl3pPr marL="4572000" indent="-304800" algn="l" rtl="0">
              <a:spcBef>
                <a:spcPts val="1920"/>
              </a:spcBef>
              <a:spcAft>
                <a:spcPts val="0"/>
              </a:spcAft>
              <a:buClr>
                <a:schemeClr val="dk1"/>
              </a:buClr>
              <a:buFont typeface="Calibri"/>
              <a:buChar char="•"/>
              <a:defRPr/>
            </a:lvl3pPr>
            <a:lvl4pPr marL="6400800" indent="-406400" algn="l" rtl="0">
              <a:spcBef>
                <a:spcPts val="1600"/>
              </a:spcBef>
              <a:spcAft>
                <a:spcPts val="0"/>
              </a:spcAft>
              <a:buClr>
                <a:schemeClr val="dk1"/>
              </a:buClr>
              <a:buFont typeface="Calibri"/>
              <a:buChar char="–"/>
              <a:defRPr/>
            </a:lvl4pPr>
            <a:lvl5pPr marL="8229600" indent="-406400" algn="l" rtl="0">
              <a:spcBef>
                <a:spcPts val="1600"/>
              </a:spcBef>
              <a:spcAft>
                <a:spcPts val="0"/>
              </a:spcAft>
              <a:buClr>
                <a:schemeClr val="dk1"/>
              </a:buClr>
              <a:buFont typeface="Calibri"/>
              <a:buChar char="»"/>
              <a:defRPr/>
            </a:lvl5pPr>
            <a:lvl6pPr marL="10058400" indent="-406400" algn="l" rtl="0">
              <a:spcBef>
                <a:spcPts val="1600"/>
              </a:spcBef>
              <a:buClr>
                <a:schemeClr val="dk1"/>
              </a:buClr>
              <a:buFont typeface="Calibri"/>
              <a:buChar char="•"/>
              <a:defRPr/>
            </a:lvl6pPr>
            <a:lvl7pPr marL="11887200" indent="-406400" algn="l" rtl="0">
              <a:spcBef>
                <a:spcPts val="1600"/>
              </a:spcBef>
              <a:buClr>
                <a:schemeClr val="dk1"/>
              </a:buClr>
              <a:buFont typeface="Calibri"/>
              <a:buChar char="•"/>
              <a:defRPr/>
            </a:lvl7pPr>
            <a:lvl8pPr marL="13716000" indent="-406400" algn="l" rtl="0">
              <a:spcBef>
                <a:spcPts val="1600"/>
              </a:spcBef>
              <a:buClr>
                <a:schemeClr val="dk1"/>
              </a:buClr>
              <a:buFont typeface="Calibri"/>
              <a:buChar char="•"/>
              <a:defRPr/>
            </a:lvl8pPr>
            <a:lvl9pPr marL="15544800" indent="-406400" algn="l" rtl="0">
              <a:spcBef>
                <a:spcPts val="1600"/>
              </a:spcBef>
              <a:buClr>
                <a:schemeClr val="dk1"/>
              </a:buClr>
              <a:buFont typeface="Calibri"/>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5376864" y="25603200"/>
            <a:ext cx="16459200" cy="3022603"/>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2" name="Shape 22"/>
          <p:cNvSpPr>
            <a:spLocks noGrp="1"/>
          </p:cNvSpPr>
          <p:nvPr>
            <p:ph type="pic" idx="2"/>
          </p:nvPr>
        </p:nvSpPr>
        <p:spPr>
          <a:xfrm>
            <a:off x="5376864" y="3268133"/>
            <a:ext cx="16459200" cy="21945599"/>
          </a:xfrm>
          <a:prstGeom prst="rect">
            <a:avLst/>
          </a:prstGeom>
          <a:noFill/>
          <a:ln>
            <a:noFill/>
          </a:ln>
        </p:spPr>
      </p:sp>
      <p:sp>
        <p:nvSpPr>
          <p:cNvPr id="23" name="Shape 23"/>
          <p:cNvSpPr txBox="1">
            <a:spLocks noGrp="1"/>
          </p:cNvSpPr>
          <p:nvPr>
            <p:ph type="body" idx="1"/>
          </p:nvPr>
        </p:nvSpPr>
        <p:spPr>
          <a:xfrm>
            <a:off x="5376864" y="28625803"/>
            <a:ext cx="16459200" cy="4292596"/>
          </a:xfrm>
          <a:prstGeom prst="rect">
            <a:avLst/>
          </a:prstGeom>
          <a:noFill/>
          <a:ln>
            <a:noFill/>
          </a:ln>
        </p:spPr>
        <p:txBody>
          <a:bodyPr lIns="91425" tIns="91425" rIns="91425" bIns="91425" anchor="t" anchorCtr="0"/>
          <a:lstStyle>
            <a:lvl1pPr marL="0" indent="0" rtl="0">
              <a:buFont typeface="Calibri"/>
              <a:buNone/>
              <a:defRPr/>
            </a:lvl1pPr>
            <a:lvl2pPr marL="1828800" indent="0" rtl="0">
              <a:buFont typeface="Calibri"/>
              <a:buNone/>
              <a:defRPr/>
            </a:lvl2pPr>
            <a:lvl3pPr marL="3657600" indent="0" rtl="0">
              <a:buFont typeface="Calibri"/>
              <a:buNone/>
              <a:defRPr/>
            </a:lvl3pPr>
            <a:lvl4pPr marL="5486400" indent="0" rtl="0">
              <a:buFont typeface="Calibri"/>
              <a:buNone/>
              <a:defRPr/>
            </a:lvl4pPr>
            <a:lvl5pPr marL="7315200" indent="0" rtl="0">
              <a:buFont typeface="Calibri"/>
              <a:buNone/>
              <a:defRPr/>
            </a:lvl5pPr>
            <a:lvl6pPr marL="9144000" indent="0" rtl="0">
              <a:buFont typeface="Calibri"/>
              <a:buNone/>
              <a:defRPr/>
            </a:lvl6pPr>
            <a:lvl7pPr marL="10972800" indent="0" rtl="0">
              <a:buFont typeface="Calibri"/>
              <a:buNone/>
              <a:defRPr/>
            </a:lvl7pPr>
            <a:lvl8pPr marL="12801600" indent="0" rtl="0">
              <a:buFont typeface="Calibri"/>
              <a:buNone/>
              <a:defRPr/>
            </a:lvl8pPr>
            <a:lvl9pPr marL="14630400" indent="0" rtl="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371601" y="1456266"/>
            <a:ext cx="9024938" cy="6197600"/>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6" name="Shape 26"/>
          <p:cNvSpPr txBox="1">
            <a:spLocks noGrp="1"/>
          </p:cNvSpPr>
          <p:nvPr>
            <p:ph type="body" idx="1"/>
          </p:nvPr>
        </p:nvSpPr>
        <p:spPr>
          <a:xfrm>
            <a:off x="10725150" y="1456269"/>
            <a:ext cx="15335250" cy="3121660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7" name="Shape 27"/>
          <p:cNvSpPr txBox="1">
            <a:spLocks noGrp="1"/>
          </p:cNvSpPr>
          <p:nvPr>
            <p:ph type="body" idx="2"/>
          </p:nvPr>
        </p:nvSpPr>
        <p:spPr>
          <a:xfrm>
            <a:off x="1371601" y="7653868"/>
            <a:ext cx="9024938" cy="25019001"/>
          </a:xfrm>
          <a:prstGeom prst="rect">
            <a:avLst/>
          </a:prstGeom>
          <a:noFill/>
          <a:ln>
            <a:noFill/>
          </a:ln>
        </p:spPr>
        <p:txBody>
          <a:bodyPr lIns="91425" tIns="91425" rIns="91425" bIns="91425" anchor="t" anchorCtr="0"/>
          <a:lstStyle>
            <a:lvl1pPr marL="0" indent="0" rtl="0">
              <a:buFont typeface="Calibri"/>
              <a:buNone/>
              <a:defRPr/>
            </a:lvl1pPr>
            <a:lvl2pPr marL="1828800" indent="0" rtl="0">
              <a:buFont typeface="Calibri"/>
              <a:buNone/>
              <a:defRPr/>
            </a:lvl2pPr>
            <a:lvl3pPr marL="3657600" indent="0" rtl="0">
              <a:buFont typeface="Calibri"/>
              <a:buNone/>
              <a:defRPr/>
            </a:lvl3pPr>
            <a:lvl4pPr marL="5486400" indent="0" rtl="0">
              <a:buFont typeface="Calibri"/>
              <a:buNone/>
              <a:defRPr/>
            </a:lvl4pPr>
            <a:lvl5pPr marL="7315200" indent="0" rtl="0">
              <a:buFont typeface="Calibri"/>
              <a:buNone/>
              <a:defRPr/>
            </a:lvl5pPr>
            <a:lvl6pPr marL="9144000" indent="0" rtl="0">
              <a:buFont typeface="Calibri"/>
              <a:buNone/>
              <a:defRPr/>
            </a:lvl6pPr>
            <a:lvl7pPr marL="10972800" indent="0" rtl="0">
              <a:buFont typeface="Calibri"/>
              <a:buNone/>
              <a:defRPr/>
            </a:lvl7pPr>
            <a:lvl8pPr marL="12801600" indent="0" rtl="0">
              <a:buFont typeface="Calibri"/>
              <a:buNone/>
              <a:defRPr/>
            </a:lvl8pPr>
            <a:lvl9pPr marL="14630400" indent="0" rtl="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371600" y="1465262"/>
            <a:ext cx="24688799" cy="6096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371600" y="1464736"/>
            <a:ext cx="24688799" cy="6096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3" name="Shape 33"/>
          <p:cNvSpPr txBox="1">
            <a:spLocks noGrp="1"/>
          </p:cNvSpPr>
          <p:nvPr>
            <p:ph type="body" idx="1"/>
          </p:nvPr>
        </p:nvSpPr>
        <p:spPr>
          <a:xfrm>
            <a:off x="1371600" y="8187268"/>
            <a:ext cx="12120563" cy="3412063"/>
          </a:xfrm>
          <a:prstGeom prst="rect">
            <a:avLst/>
          </a:prstGeom>
          <a:noFill/>
          <a:ln>
            <a:noFill/>
          </a:ln>
        </p:spPr>
        <p:txBody>
          <a:bodyPr lIns="91425" tIns="91425" rIns="91425" bIns="91425" anchor="b" anchorCtr="0"/>
          <a:lstStyle>
            <a:lvl1pPr marL="0" indent="0" rtl="0">
              <a:buFont typeface="Calibri"/>
              <a:buNone/>
              <a:defRPr/>
            </a:lvl1pPr>
            <a:lvl2pPr marL="1828800" indent="0" rtl="0">
              <a:buFont typeface="Calibri"/>
              <a:buNone/>
              <a:defRPr/>
            </a:lvl2pPr>
            <a:lvl3pPr marL="3657600" indent="0" rtl="0">
              <a:buFont typeface="Calibri"/>
              <a:buNone/>
              <a:defRPr/>
            </a:lvl3pPr>
            <a:lvl4pPr marL="5486400" indent="0" rtl="0">
              <a:buFont typeface="Calibri"/>
              <a:buNone/>
              <a:defRPr/>
            </a:lvl4pPr>
            <a:lvl5pPr marL="7315200" indent="0" rtl="0">
              <a:buFont typeface="Calibri"/>
              <a:buNone/>
              <a:defRPr/>
            </a:lvl5pPr>
            <a:lvl6pPr marL="9144000" indent="0" rtl="0">
              <a:buFont typeface="Calibri"/>
              <a:buNone/>
              <a:defRPr/>
            </a:lvl6pPr>
            <a:lvl7pPr marL="10972800" indent="0" rtl="0">
              <a:buFont typeface="Calibri"/>
              <a:buNone/>
              <a:defRPr/>
            </a:lvl7pPr>
            <a:lvl8pPr marL="12801600" indent="0" rtl="0">
              <a:buFont typeface="Calibri"/>
              <a:buNone/>
              <a:defRPr/>
            </a:lvl8pPr>
            <a:lvl9pPr marL="14630400" indent="0" rtl="0">
              <a:buFont typeface="Calibri"/>
              <a:buNone/>
              <a:defRPr/>
            </a:lvl9pPr>
          </a:lstStyle>
          <a:p>
            <a:endParaRPr/>
          </a:p>
        </p:txBody>
      </p:sp>
      <p:sp>
        <p:nvSpPr>
          <p:cNvPr id="34" name="Shape 34"/>
          <p:cNvSpPr txBox="1">
            <a:spLocks noGrp="1"/>
          </p:cNvSpPr>
          <p:nvPr>
            <p:ph type="body" idx="2"/>
          </p:nvPr>
        </p:nvSpPr>
        <p:spPr>
          <a:xfrm>
            <a:off x="1371600" y="11599332"/>
            <a:ext cx="12120563" cy="21073535"/>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5" name="Shape 35"/>
          <p:cNvSpPr txBox="1">
            <a:spLocks noGrp="1"/>
          </p:cNvSpPr>
          <p:nvPr>
            <p:ph type="body" idx="3"/>
          </p:nvPr>
        </p:nvSpPr>
        <p:spPr>
          <a:xfrm>
            <a:off x="13935076" y="8187268"/>
            <a:ext cx="12125325" cy="3412063"/>
          </a:xfrm>
          <a:prstGeom prst="rect">
            <a:avLst/>
          </a:prstGeom>
          <a:noFill/>
          <a:ln>
            <a:noFill/>
          </a:ln>
        </p:spPr>
        <p:txBody>
          <a:bodyPr lIns="91425" tIns="91425" rIns="91425" bIns="91425" anchor="b" anchorCtr="0"/>
          <a:lstStyle>
            <a:lvl1pPr marL="0" indent="0" rtl="0">
              <a:buFont typeface="Calibri"/>
              <a:buNone/>
              <a:defRPr/>
            </a:lvl1pPr>
            <a:lvl2pPr marL="1828800" indent="0" rtl="0">
              <a:buFont typeface="Calibri"/>
              <a:buNone/>
              <a:defRPr/>
            </a:lvl2pPr>
            <a:lvl3pPr marL="3657600" indent="0" rtl="0">
              <a:buFont typeface="Calibri"/>
              <a:buNone/>
              <a:defRPr/>
            </a:lvl3pPr>
            <a:lvl4pPr marL="5486400" indent="0" rtl="0">
              <a:buFont typeface="Calibri"/>
              <a:buNone/>
              <a:defRPr/>
            </a:lvl4pPr>
            <a:lvl5pPr marL="7315200" indent="0" rtl="0">
              <a:buFont typeface="Calibri"/>
              <a:buNone/>
              <a:defRPr/>
            </a:lvl5pPr>
            <a:lvl6pPr marL="9144000" indent="0" rtl="0">
              <a:buFont typeface="Calibri"/>
              <a:buNone/>
              <a:defRPr/>
            </a:lvl6pPr>
            <a:lvl7pPr marL="10972800" indent="0" rtl="0">
              <a:buFont typeface="Calibri"/>
              <a:buNone/>
              <a:defRPr/>
            </a:lvl7pPr>
            <a:lvl8pPr marL="12801600" indent="0" rtl="0">
              <a:buFont typeface="Calibri"/>
              <a:buNone/>
              <a:defRPr/>
            </a:lvl8pPr>
            <a:lvl9pPr marL="14630400" indent="0" rtl="0">
              <a:buFont typeface="Calibri"/>
              <a:buNone/>
              <a:defRPr/>
            </a:lvl9pPr>
          </a:lstStyle>
          <a:p>
            <a:endParaRPr/>
          </a:p>
        </p:txBody>
      </p:sp>
      <p:sp>
        <p:nvSpPr>
          <p:cNvPr id="36" name="Shape 36"/>
          <p:cNvSpPr txBox="1">
            <a:spLocks noGrp="1"/>
          </p:cNvSpPr>
          <p:nvPr>
            <p:ph type="body" idx="4"/>
          </p:nvPr>
        </p:nvSpPr>
        <p:spPr>
          <a:xfrm>
            <a:off x="13935076" y="11599332"/>
            <a:ext cx="12125325" cy="21073535"/>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371600" y="1465262"/>
            <a:ext cx="24688799" cy="6096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9" name="Shape 39"/>
          <p:cNvSpPr txBox="1">
            <a:spLocks noGrp="1"/>
          </p:cNvSpPr>
          <p:nvPr>
            <p:ph type="body" idx="1"/>
          </p:nvPr>
        </p:nvSpPr>
        <p:spPr>
          <a:xfrm>
            <a:off x="4114800" y="45516800"/>
            <a:ext cx="36804599" cy="12873566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0" name="Shape 40"/>
          <p:cNvSpPr txBox="1">
            <a:spLocks noGrp="1"/>
          </p:cNvSpPr>
          <p:nvPr>
            <p:ph type="body" idx="2"/>
          </p:nvPr>
        </p:nvSpPr>
        <p:spPr>
          <a:xfrm>
            <a:off x="41376600" y="45516800"/>
            <a:ext cx="36804599" cy="12873566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2166939" y="23503468"/>
            <a:ext cx="23317199" cy="7264399"/>
          </a:xfrm>
          <a:prstGeom prst="rect">
            <a:avLst/>
          </a:prstGeom>
          <a:noFill/>
          <a:ln>
            <a:noFill/>
          </a:ln>
        </p:spPr>
        <p:txBody>
          <a:bodyPr lIns="91425" tIns="91425" rIns="91425" bIns="91425" anchor="t"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3" name="Shape 43"/>
          <p:cNvSpPr txBox="1">
            <a:spLocks noGrp="1"/>
          </p:cNvSpPr>
          <p:nvPr>
            <p:ph type="body" idx="1"/>
          </p:nvPr>
        </p:nvSpPr>
        <p:spPr>
          <a:xfrm>
            <a:off x="2166939" y="15502471"/>
            <a:ext cx="23317199" cy="8000997"/>
          </a:xfrm>
          <a:prstGeom prst="rect">
            <a:avLst/>
          </a:prstGeom>
          <a:noFill/>
          <a:ln>
            <a:noFill/>
          </a:ln>
        </p:spPr>
        <p:txBody>
          <a:bodyPr lIns="91425" tIns="91425" rIns="91425" bIns="91425" anchor="b" anchorCtr="0"/>
          <a:lstStyle>
            <a:lvl1pPr marL="0" indent="0" rtl="0">
              <a:buClr>
                <a:srgbClr val="888888"/>
              </a:buClr>
              <a:buFont typeface="Calibri"/>
              <a:buNone/>
              <a:defRPr/>
            </a:lvl1pPr>
            <a:lvl2pPr marL="1828800" indent="0" rtl="0">
              <a:buClr>
                <a:srgbClr val="888888"/>
              </a:buClr>
              <a:buFont typeface="Calibri"/>
              <a:buNone/>
              <a:defRPr/>
            </a:lvl2pPr>
            <a:lvl3pPr marL="3657600" indent="0" rtl="0">
              <a:buClr>
                <a:srgbClr val="888888"/>
              </a:buClr>
              <a:buFont typeface="Calibri"/>
              <a:buNone/>
              <a:defRPr/>
            </a:lvl3pPr>
            <a:lvl4pPr marL="5486400" indent="0" rtl="0">
              <a:buClr>
                <a:srgbClr val="888888"/>
              </a:buClr>
              <a:buFont typeface="Calibri"/>
              <a:buNone/>
              <a:defRPr/>
            </a:lvl4pPr>
            <a:lvl5pPr marL="7315200" indent="0" rtl="0">
              <a:buClr>
                <a:srgbClr val="888888"/>
              </a:buClr>
              <a:buFont typeface="Calibri"/>
              <a:buNone/>
              <a:defRPr/>
            </a:lvl5pPr>
            <a:lvl6pPr marL="9144000" indent="0" rtl="0">
              <a:buClr>
                <a:srgbClr val="888888"/>
              </a:buClr>
              <a:buFont typeface="Calibri"/>
              <a:buNone/>
              <a:defRPr/>
            </a:lvl6pPr>
            <a:lvl7pPr marL="10972800" indent="0" rtl="0">
              <a:buClr>
                <a:srgbClr val="888888"/>
              </a:buClr>
              <a:buFont typeface="Calibri"/>
              <a:buNone/>
              <a:defRPr/>
            </a:lvl7pPr>
            <a:lvl8pPr marL="12801600" indent="0" rtl="0">
              <a:buClr>
                <a:srgbClr val="888888"/>
              </a:buClr>
              <a:buFont typeface="Calibri"/>
              <a:buNone/>
              <a:defRPr/>
            </a:lvl8pPr>
            <a:lvl9pPr marL="14630400" indent="0" rtl="0">
              <a:buClr>
                <a:srgbClr val="888888"/>
              </a:buClr>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1371600" y="1465262"/>
            <a:ext cx="24688799" cy="6096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1371600" y="8534400"/>
            <a:ext cx="24688799" cy="24137935"/>
          </a:xfrm>
          <a:prstGeom prst="rect">
            <a:avLst/>
          </a:prstGeom>
          <a:noFill/>
          <a:ln>
            <a:noFill/>
          </a:ln>
        </p:spPr>
        <p:txBody>
          <a:bodyPr lIns="91425" tIns="91425" rIns="91425" bIns="91425" anchor="t" anchorCtr="0"/>
          <a:lstStyle>
            <a:lvl1pPr marL="1371600" marR="0" indent="-558800" algn="l" rtl="0">
              <a:spcBef>
                <a:spcPts val="2560"/>
              </a:spcBef>
              <a:spcAft>
                <a:spcPts val="0"/>
              </a:spcAft>
              <a:buClr>
                <a:schemeClr val="dk1"/>
              </a:buClr>
              <a:buFont typeface="Calibri"/>
              <a:buChar char="•"/>
              <a:defRPr/>
            </a:lvl1pPr>
            <a:lvl2pPr marL="2971800" marR="0" indent="-431800" algn="l" rtl="0">
              <a:spcBef>
                <a:spcPts val="2240"/>
              </a:spcBef>
              <a:spcAft>
                <a:spcPts val="0"/>
              </a:spcAft>
              <a:buClr>
                <a:schemeClr val="dk1"/>
              </a:buClr>
              <a:buFont typeface="Calibri"/>
              <a:buChar char="–"/>
              <a:defRPr/>
            </a:lvl2pPr>
            <a:lvl3pPr marL="4572000" marR="0" indent="-304800" algn="l" rtl="0">
              <a:spcBef>
                <a:spcPts val="1920"/>
              </a:spcBef>
              <a:spcAft>
                <a:spcPts val="0"/>
              </a:spcAft>
              <a:buClr>
                <a:schemeClr val="dk1"/>
              </a:buClr>
              <a:buFont typeface="Calibri"/>
              <a:buChar char="•"/>
              <a:defRPr/>
            </a:lvl3pPr>
            <a:lvl4pPr marL="6400800" marR="0" indent="-406400" algn="l" rtl="0">
              <a:spcBef>
                <a:spcPts val="1600"/>
              </a:spcBef>
              <a:spcAft>
                <a:spcPts val="0"/>
              </a:spcAft>
              <a:buClr>
                <a:schemeClr val="dk1"/>
              </a:buClr>
              <a:buFont typeface="Calibri"/>
              <a:buChar char="–"/>
              <a:defRPr/>
            </a:lvl4pPr>
            <a:lvl5pPr marL="8229600" marR="0" indent="-406400" algn="l" rtl="0">
              <a:spcBef>
                <a:spcPts val="1600"/>
              </a:spcBef>
              <a:spcAft>
                <a:spcPts val="0"/>
              </a:spcAft>
              <a:buClr>
                <a:schemeClr val="dk1"/>
              </a:buClr>
              <a:buFont typeface="Calibri"/>
              <a:buChar char="»"/>
              <a:defRPr/>
            </a:lvl5pPr>
            <a:lvl6pPr marL="10058400" marR="0" indent="-406400" algn="l" rtl="0">
              <a:spcBef>
                <a:spcPts val="1600"/>
              </a:spcBef>
              <a:buClr>
                <a:schemeClr val="dk1"/>
              </a:buClr>
              <a:buFont typeface="Calibri"/>
              <a:buChar char="•"/>
              <a:defRPr/>
            </a:lvl6pPr>
            <a:lvl7pPr marL="11887200" marR="0" indent="-406400" algn="l" rtl="0">
              <a:spcBef>
                <a:spcPts val="1600"/>
              </a:spcBef>
              <a:buClr>
                <a:schemeClr val="dk1"/>
              </a:buClr>
              <a:buFont typeface="Calibri"/>
              <a:buChar char="•"/>
              <a:defRPr/>
            </a:lvl7pPr>
            <a:lvl8pPr marL="13716000" marR="0" indent="-406400" algn="l" rtl="0">
              <a:spcBef>
                <a:spcPts val="1600"/>
              </a:spcBef>
              <a:buClr>
                <a:schemeClr val="dk1"/>
              </a:buClr>
              <a:buFont typeface="Calibri"/>
              <a:buChar char="•"/>
              <a:defRPr/>
            </a:lvl8pPr>
            <a:lvl9pPr marL="15544800" marR="0" indent="-406400" algn="l" rtl="0">
              <a:spcBef>
                <a:spcPts val="1600"/>
              </a:spcBef>
              <a:buClr>
                <a:schemeClr val="dk1"/>
              </a:buClr>
              <a:buFont typeface="Calibri"/>
              <a:buChar char="•"/>
              <a:defRPr/>
            </a:lvl9pPr>
          </a:lstStyle>
          <a:p>
            <a:endParaRPr/>
          </a:p>
        </p:txBody>
      </p:sp>
      <p:sp>
        <p:nvSpPr>
          <p:cNvPr id="11" name="Shape 11"/>
          <p:cNvSpPr txBox="1">
            <a:spLocks noGrp="1"/>
          </p:cNvSpPr>
          <p:nvPr>
            <p:ph type="dt" idx="10"/>
          </p:nvPr>
        </p:nvSpPr>
        <p:spPr>
          <a:xfrm>
            <a:off x="1371600" y="33901062"/>
            <a:ext cx="6400799" cy="1946275"/>
          </a:xfrm>
          <a:prstGeom prst="rect">
            <a:avLst/>
          </a:prstGeom>
          <a:noFill/>
          <a:ln>
            <a:noFill/>
          </a:ln>
        </p:spPr>
        <p:txBody>
          <a:bodyPr lIns="91425" tIns="91425" rIns="91425" bIns="91425" anchor="ctr" anchorCtr="0"/>
          <a:lstStyle>
            <a:lvl1pPr marL="0" marR="0" indent="0" algn="l" rtl="0">
              <a:defRPr/>
            </a:lvl1pPr>
            <a:lvl2pPr marL="1828800" marR="0" indent="0" algn="l" rtl="0">
              <a:defRPr/>
            </a:lvl2pPr>
            <a:lvl3pPr marL="3657600" marR="0" indent="0" algn="l" rtl="0">
              <a:defRPr/>
            </a:lvl3pPr>
            <a:lvl4pPr marL="5486400" marR="0" indent="0" algn="l" rtl="0">
              <a:defRPr/>
            </a:lvl4pPr>
            <a:lvl5pPr marL="7315200" marR="0" indent="0" algn="l" rtl="0">
              <a:defRPr/>
            </a:lvl5pPr>
            <a:lvl6pPr marL="9144000" marR="0" indent="0" algn="l" rtl="0">
              <a:defRPr/>
            </a:lvl6pPr>
            <a:lvl7pPr marL="10972800" marR="0" indent="0" algn="l" rtl="0">
              <a:defRPr/>
            </a:lvl7pPr>
            <a:lvl8pPr marL="12801600" marR="0" indent="0" algn="l" rtl="0">
              <a:defRPr/>
            </a:lvl8pPr>
            <a:lvl9pPr marL="14630400" marR="0" indent="0" algn="l" rtl="0">
              <a:defRPr/>
            </a:lvl9pPr>
          </a:lstStyle>
          <a:p>
            <a:endParaRPr dirty="0"/>
          </a:p>
        </p:txBody>
      </p:sp>
      <p:sp>
        <p:nvSpPr>
          <p:cNvPr id="12" name="Shape 12"/>
          <p:cNvSpPr txBox="1">
            <a:spLocks noGrp="1"/>
          </p:cNvSpPr>
          <p:nvPr>
            <p:ph type="ftr" idx="11"/>
          </p:nvPr>
        </p:nvSpPr>
        <p:spPr>
          <a:xfrm>
            <a:off x="9372600" y="33901062"/>
            <a:ext cx="8686800" cy="1946275"/>
          </a:xfrm>
          <a:prstGeom prst="rect">
            <a:avLst/>
          </a:prstGeom>
          <a:noFill/>
          <a:ln>
            <a:noFill/>
          </a:ln>
        </p:spPr>
        <p:txBody>
          <a:bodyPr lIns="91425" tIns="91425" rIns="91425" bIns="91425" anchor="ctr" anchorCtr="0"/>
          <a:lstStyle>
            <a:lvl1pPr marL="0" marR="0" indent="0" algn="l" rtl="0">
              <a:defRPr/>
            </a:lvl1pPr>
            <a:lvl2pPr marL="1828800" marR="0" indent="0" algn="l" rtl="0">
              <a:defRPr/>
            </a:lvl2pPr>
            <a:lvl3pPr marL="3657600" marR="0" indent="0" algn="l" rtl="0">
              <a:defRPr/>
            </a:lvl3pPr>
            <a:lvl4pPr marL="5486400" marR="0" indent="0" algn="l" rtl="0">
              <a:defRPr/>
            </a:lvl4pPr>
            <a:lvl5pPr marL="7315200" marR="0" indent="0" algn="l" rtl="0">
              <a:defRPr/>
            </a:lvl5pPr>
            <a:lvl6pPr marL="9144000" marR="0" indent="0" algn="l" rtl="0">
              <a:defRPr/>
            </a:lvl6pPr>
            <a:lvl7pPr marL="10972800" marR="0" indent="0" algn="l" rtl="0">
              <a:defRPr/>
            </a:lvl7pPr>
            <a:lvl8pPr marL="12801600" marR="0" indent="0" algn="l" rtl="0">
              <a:defRPr/>
            </a:lvl8pPr>
            <a:lvl9pPr marL="14630400" marR="0" indent="0" algn="l" rtl="0">
              <a:defRPr/>
            </a:lvl9pPr>
          </a:lstStyle>
          <a:p>
            <a:endParaRPr dirty="0"/>
          </a:p>
        </p:txBody>
      </p:sp>
      <p:sp>
        <p:nvSpPr>
          <p:cNvPr id="13" name="Shape 13"/>
          <p:cNvSpPr txBox="1">
            <a:spLocks noGrp="1"/>
          </p:cNvSpPr>
          <p:nvPr>
            <p:ph type="sldNum" idx="12"/>
          </p:nvPr>
        </p:nvSpPr>
        <p:spPr>
          <a:xfrm>
            <a:off x="19659600" y="33901062"/>
            <a:ext cx="6400799" cy="1946275"/>
          </a:xfrm>
          <a:prstGeom prst="rect">
            <a:avLst/>
          </a:prstGeom>
          <a:noFill/>
          <a:ln>
            <a:noFill/>
          </a:ln>
        </p:spPr>
        <p:txBody>
          <a:bodyPr lIns="91425" tIns="91425" rIns="91425" bIns="91425" anchor="ctr" anchorCtr="0"/>
          <a:lstStyle>
            <a:lvl1pPr marL="0" marR="0" indent="0" algn="r" rtl="0">
              <a:defRPr/>
            </a:lvl1pPr>
            <a:lvl2pPr marL="1828800" marR="0" indent="0" algn="l" rtl="0">
              <a:defRPr/>
            </a:lvl2pPr>
            <a:lvl3pPr marL="3657600" marR="0" indent="0" algn="l" rtl="0">
              <a:defRPr/>
            </a:lvl3pPr>
            <a:lvl4pPr marL="5486400" marR="0" indent="0" algn="l" rtl="0">
              <a:defRPr/>
            </a:lvl4pPr>
            <a:lvl5pPr marL="7315200" marR="0" indent="0" algn="l" rtl="0">
              <a:defRPr/>
            </a:lvl5pPr>
            <a:lvl6pPr marL="9144000" marR="0" indent="0" algn="l" rtl="0">
              <a:defRPr/>
            </a:lvl6pPr>
            <a:lvl7pPr marL="10972800" marR="0" indent="0" algn="l" rtl="0">
              <a:defRPr/>
            </a:lvl7pPr>
            <a:lvl8pPr marL="12801600" marR="0" indent="0" algn="l" rtl="0">
              <a:defRPr/>
            </a:lvl8pPr>
            <a:lvl9pPr marL="14630400" marR="0" indent="0" algn="l" rtl="0">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Shape 48"/>
          <p:cNvSpPr txBox="1"/>
          <p:nvPr/>
        </p:nvSpPr>
        <p:spPr>
          <a:xfrm>
            <a:off x="922337" y="903287"/>
            <a:ext cx="25603199" cy="5372099"/>
          </a:xfrm>
          <a:prstGeom prst="rect">
            <a:avLst/>
          </a:prstGeom>
          <a:solidFill>
            <a:srgbClr val="67B9B8"/>
          </a:solidFill>
          <a:ln>
            <a:noFill/>
          </a:ln>
        </p:spPr>
        <p:txBody>
          <a:bodyPr lIns="91425" tIns="45700" rIns="91425" bIns="45700" anchor="ctr" anchorCtr="0">
            <a:noAutofit/>
          </a:bodyPr>
          <a:lstStyle/>
          <a:p>
            <a:endParaRPr dirty="0"/>
          </a:p>
        </p:txBody>
      </p:sp>
      <p:sp>
        <p:nvSpPr>
          <p:cNvPr id="49" name="Shape 49"/>
          <p:cNvSpPr txBox="1"/>
          <p:nvPr/>
        </p:nvSpPr>
        <p:spPr>
          <a:xfrm>
            <a:off x="922337" y="6453187"/>
            <a:ext cx="25603199" cy="311149"/>
          </a:xfrm>
          <a:prstGeom prst="rect">
            <a:avLst/>
          </a:prstGeom>
          <a:solidFill>
            <a:srgbClr val="67B9B8"/>
          </a:solidFill>
          <a:ln>
            <a:noFill/>
          </a:ln>
        </p:spPr>
        <p:txBody>
          <a:bodyPr lIns="91425" tIns="45700" rIns="91425" bIns="45700" anchor="ctr" anchorCtr="0">
            <a:noAutofit/>
          </a:bodyPr>
          <a:lstStyle/>
          <a:p>
            <a:endParaRPr dirty="0"/>
          </a:p>
        </p:txBody>
      </p:sp>
      <p:pic>
        <p:nvPicPr>
          <p:cNvPr id="50" name="Shape 50"/>
          <p:cNvPicPr preferRelativeResize="0"/>
          <p:nvPr/>
        </p:nvPicPr>
        <p:blipFill>
          <a:blip r:embed="rId3"/>
          <a:stretch>
            <a:fillRect/>
          </a:stretch>
        </p:blipFill>
        <p:spPr>
          <a:xfrm>
            <a:off x="22852062" y="1108075"/>
            <a:ext cx="3263900" cy="3016250"/>
          </a:xfrm>
          <a:prstGeom prst="rect">
            <a:avLst/>
          </a:prstGeom>
        </p:spPr>
      </p:pic>
      <p:pic>
        <p:nvPicPr>
          <p:cNvPr id="51" name="Shape 51"/>
          <p:cNvPicPr preferRelativeResize="0"/>
          <p:nvPr/>
        </p:nvPicPr>
        <p:blipFill>
          <a:blip r:embed="rId4"/>
          <a:stretch>
            <a:fillRect/>
          </a:stretch>
        </p:blipFill>
        <p:spPr>
          <a:xfrm>
            <a:off x="1554162" y="1123950"/>
            <a:ext cx="2670174" cy="3205161"/>
          </a:xfrm>
          <a:prstGeom prst="rect">
            <a:avLst/>
          </a:prstGeom>
        </p:spPr>
      </p:pic>
      <p:sp>
        <p:nvSpPr>
          <p:cNvPr id="52" name="Shape 52"/>
          <p:cNvSpPr txBox="1">
            <a:spLocks noGrp="1"/>
          </p:cNvSpPr>
          <p:nvPr>
            <p:ph type="title"/>
          </p:nvPr>
        </p:nvSpPr>
        <p:spPr>
          <a:xfrm>
            <a:off x="1371600" y="1465262"/>
            <a:ext cx="24688799" cy="6096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53" name="Shape 53"/>
          <p:cNvSpPr txBox="1">
            <a:spLocks noGrp="1"/>
          </p:cNvSpPr>
          <p:nvPr>
            <p:ph type="body" idx="1"/>
          </p:nvPr>
        </p:nvSpPr>
        <p:spPr>
          <a:xfrm>
            <a:off x="1371600" y="8534400"/>
            <a:ext cx="24688799" cy="24137935"/>
          </a:xfrm>
          <a:prstGeom prst="rect">
            <a:avLst/>
          </a:prstGeom>
          <a:noFill/>
          <a:ln>
            <a:noFill/>
          </a:ln>
        </p:spPr>
        <p:txBody>
          <a:bodyPr lIns="91425" tIns="91425" rIns="91425" bIns="91425" anchor="t" anchorCtr="0"/>
          <a:lstStyle>
            <a:lvl1pPr marL="1371600" marR="0" indent="-558800" algn="l" rtl="0">
              <a:spcBef>
                <a:spcPts val="2560"/>
              </a:spcBef>
              <a:spcAft>
                <a:spcPts val="0"/>
              </a:spcAft>
              <a:buClr>
                <a:schemeClr val="dk1"/>
              </a:buClr>
              <a:buFont typeface="Calibri"/>
              <a:buChar char="•"/>
              <a:defRPr/>
            </a:lvl1pPr>
            <a:lvl2pPr marL="2971800" marR="0" indent="-431800" algn="l" rtl="0">
              <a:spcBef>
                <a:spcPts val="2240"/>
              </a:spcBef>
              <a:spcAft>
                <a:spcPts val="0"/>
              </a:spcAft>
              <a:buClr>
                <a:schemeClr val="dk1"/>
              </a:buClr>
              <a:buFont typeface="Calibri"/>
              <a:buChar char="–"/>
              <a:defRPr/>
            </a:lvl2pPr>
            <a:lvl3pPr marL="4572000" marR="0" indent="-304800" algn="l" rtl="0">
              <a:spcBef>
                <a:spcPts val="1920"/>
              </a:spcBef>
              <a:spcAft>
                <a:spcPts val="0"/>
              </a:spcAft>
              <a:buClr>
                <a:schemeClr val="dk1"/>
              </a:buClr>
              <a:buFont typeface="Calibri"/>
              <a:buChar char="•"/>
              <a:defRPr/>
            </a:lvl3pPr>
            <a:lvl4pPr marL="6400800" marR="0" indent="-406400" algn="l" rtl="0">
              <a:spcBef>
                <a:spcPts val="1600"/>
              </a:spcBef>
              <a:spcAft>
                <a:spcPts val="0"/>
              </a:spcAft>
              <a:buClr>
                <a:schemeClr val="dk1"/>
              </a:buClr>
              <a:buFont typeface="Calibri"/>
              <a:buChar char="–"/>
              <a:defRPr/>
            </a:lvl4pPr>
            <a:lvl5pPr marL="8229600" marR="0" indent="-406400" algn="l" rtl="0">
              <a:spcBef>
                <a:spcPts val="1600"/>
              </a:spcBef>
              <a:spcAft>
                <a:spcPts val="0"/>
              </a:spcAft>
              <a:buClr>
                <a:schemeClr val="dk1"/>
              </a:buClr>
              <a:buFont typeface="Calibri"/>
              <a:buChar char="»"/>
              <a:defRPr/>
            </a:lvl5pPr>
            <a:lvl6pPr marL="10058400" marR="0" indent="-406400" algn="l" rtl="0">
              <a:spcBef>
                <a:spcPts val="1600"/>
              </a:spcBef>
              <a:buClr>
                <a:schemeClr val="dk1"/>
              </a:buClr>
              <a:buFont typeface="Calibri"/>
              <a:buChar char="•"/>
              <a:defRPr/>
            </a:lvl6pPr>
            <a:lvl7pPr marL="11887200" marR="0" indent="-406400" algn="l" rtl="0">
              <a:spcBef>
                <a:spcPts val="1600"/>
              </a:spcBef>
              <a:buClr>
                <a:schemeClr val="dk1"/>
              </a:buClr>
              <a:buFont typeface="Calibri"/>
              <a:buChar char="•"/>
              <a:defRPr/>
            </a:lvl7pPr>
            <a:lvl8pPr marL="13716000" marR="0" indent="-406400" algn="l" rtl="0">
              <a:spcBef>
                <a:spcPts val="1600"/>
              </a:spcBef>
              <a:buClr>
                <a:schemeClr val="dk1"/>
              </a:buClr>
              <a:buFont typeface="Calibri"/>
              <a:buChar char="•"/>
              <a:defRPr/>
            </a:lvl8pPr>
            <a:lvl9pPr marL="15544800" marR="0" indent="-406400" algn="l" rtl="0">
              <a:spcBef>
                <a:spcPts val="1600"/>
              </a:spcBef>
              <a:buClr>
                <a:schemeClr val="dk1"/>
              </a:buClr>
              <a:buFont typeface="Calibri"/>
              <a:buChar char="•"/>
              <a:defRPr/>
            </a:lvl9pPr>
          </a:lstStyle>
          <a:p>
            <a:endParaRPr/>
          </a:p>
        </p:txBody>
      </p:sp>
      <p:sp>
        <p:nvSpPr>
          <p:cNvPr id="54" name="Shape 54"/>
          <p:cNvSpPr txBox="1">
            <a:spLocks noGrp="1"/>
          </p:cNvSpPr>
          <p:nvPr>
            <p:ph type="dt" idx="10"/>
          </p:nvPr>
        </p:nvSpPr>
        <p:spPr>
          <a:xfrm>
            <a:off x="1371600" y="33901062"/>
            <a:ext cx="6400799" cy="1946275"/>
          </a:xfrm>
          <a:prstGeom prst="rect">
            <a:avLst/>
          </a:prstGeom>
          <a:noFill/>
          <a:ln>
            <a:noFill/>
          </a:ln>
        </p:spPr>
        <p:txBody>
          <a:bodyPr lIns="91425" tIns="91425" rIns="91425" bIns="91425" anchor="ctr" anchorCtr="0"/>
          <a:lstStyle>
            <a:lvl1pPr marL="0" marR="0" indent="0" algn="l" rtl="0">
              <a:defRPr/>
            </a:lvl1pPr>
            <a:lvl2pPr marL="1828800" marR="0" indent="0" algn="l" rtl="0">
              <a:defRPr/>
            </a:lvl2pPr>
            <a:lvl3pPr marL="3657600" marR="0" indent="0" algn="l" rtl="0">
              <a:defRPr/>
            </a:lvl3pPr>
            <a:lvl4pPr marL="5486400" marR="0" indent="0" algn="l" rtl="0">
              <a:defRPr/>
            </a:lvl4pPr>
            <a:lvl5pPr marL="7315200" marR="0" indent="0" algn="l" rtl="0">
              <a:defRPr/>
            </a:lvl5pPr>
            <a:lvl6pPr marL="9144000" marR="0" indent="0" algn="l" rtl="0">
              <a:defRPr/>
            </a:lvl6pPr>
            <a:lvl7pPr marL="10972800" marR="0" indent="0" algn="l" rtl="0">
              <a:defRPr/>
            </a:lvl7pPr>
            <a:lvl8pPr marL="12801600" marR="0" indent="0" algn="l" rtl="0">
              <a:defRPr/>
            </a:lvl8pPr>
            <a:lvl9pPr marL="14630400" marR="0" indent="0" algn="l" rtl="0">
              <a:defRPr/>
            </a:lvl9pPr>
          </a:lstStyle>
          <a:p>
            <a:endParaRPr dirty="0"/>
          </a:p>
        </p:txBody>
      </p:sp>
      <p:sp>
        <p:nvSpPr>
          <p:cNvPr id="55" name="Shape 55"/>
          <p:cNvSpPr txBox="1">
            <a:spLocks noGrp="1"/>
          </p:cNvSpPr>
          <p:nvPr>
            <p:ph type="ftr" idx="11"/>
          </p:nvPr>
        </p:nvSpPr>
        <p:spPr>
          <a:xfrm>
            <a:off x="9372600" y="33901062"/>
            <a:ext cx="8686800" cy="1946275"/>
          </a:xfrm>
          <a:prstGeom prst="rect">
            <a:avLst/>
          </a:prstGeom>
          <a:noFill/>
          <a:ln>
            <a:noFill/>
          </a:ln>
        </p:spPr>
        <p:txBody>
          <a:bodyPr lIns="91425" tIns="91425" rIns="91425" bIns="91425" anchor="ctr" anchorCtr="0"/>
          <a:lstStyle>
            <a:lvl1pPr marL="0" marR="0" indent="0" algn="l" rtl="0">
              <a:defRPr/>
            </a:lvl1pPr>
            <a:lvl2pPr marL="1828800" marR="0" indent="0" algn="l" rtl="0">
              <a:defRPr/>
            </a:lvl2pPr>
            <a:lvl3pPr marL="3657600" marR="0" indent="0" algn="l" rtl="0">
              <a:defRPr/>
            </a:lvl3pPr>
            <a:lvl4pPr marL="5486400" marR="0" indent="0" algn="l" rtl="0">
              <a:defRPr/>
            </a:lvl4pPr>
            <a:lvl5pPr marL="7315200" marR="0" indent="0" algn="l" rtl="0">
              <a:defRPr/>
            </a:lvl5pPr>
            <a:lvl6pPr marL="9144000" marR="0" indent="0" algn="l" rtl="0">
              <a:defRPr/>
            </a:lvl6pPr>
            <a:lvl7pPr marL="10972800" marR="0" indent="0" algn="l" rtl="0">
              <a:defRPr/>
            </a:lvl7pPr>
            <a:lvl8pPr marL="12801600" marR="0" indent="0" algn="l" rtl="0">
              <a:defRPr/>
            </a:lvl8pPr>
            <a:lvl9pPr marL="14630400" marR="0" indent="0" algn="l" rtl="0">
              <a:defRPr/>
            </a:lvl9pPr>
          </a:lstStyle>
          <a:p>
            <a:endParaRPr dirty="0"/>
          </a:p>
        </p:txBody>
      </p:sp>
      <p:sp>
        <p:nvSpPr>
          <p:cNvPr id="56" name="Shape 56"/>
          <p:cNvSpPr txBox="1">
            <a:spLocks noGrp="1"/>
          </p:cNvSpPr>
          <p:nvPr>
            <p:ph type="sldNum" idx="12"/>
          </p:nvPr>
        </p:nvSpPr>
        <p:spPr>
          <a:xfrm>
            <a:off x="19659600" y="33901062"/>
            <a:ext cx="6400799" cy="1946275"/>
          </a:xfrm>
          <a:prstGeom prst="rect">
            <a:avLst/>
          </a:prstGeom>
          <a:noFill/>
          <a:ln>
            <a:noFill/>
          </a:ln>
        </p:spPr>
        <p:txBody>
          <a:bodyPr lIns="91425" tIns="91425" rIns="91425" bIns="91425" anchor="ctr" anchorCtr="0"/>
          <a:lstStyle>
            <a:lvl1pPr marL="0" marR="0" indent="0" algn="r" rtl="0">
              <a:defRPr/>
            </a:lvl1pPr>
            <a:lvl2pPr marL="1828800" marR="0" indent="0" algn="l" rtl="0">
              <a:defRPr/>
            </a:lvl2pPr>
            <a:lvl3pPr marL="3657600" marR="0" indent="0" algn="l" rtl="0">
              <a:defRPr/>
            </a:lvl3pPr>
            <a:lvl4pPr marL="5486400" marR="0" indent="0" algn="l" rtl="0">
              <a:defRPr/>
            </a:lvl4pPr>
            <a:lvl5pPr marL="7315200" marR="0" indent="0" algn="l" rtl="0">
              <a:defRPr/>
            </a:lvl5pPr>
            <a:lvl6pPr marL="9144000" marR="0" indent="0" algn="l" rtl="0">
              <a:defRPr/>
            </a:lvl6pPr>
            <a:lvl7pPr marL="10972800" marR="0" indent="0" algn="l" rtl="0">
              <a:defRPr/>
            </a:lvl7pPr>
            <a:lvl8pPr marL="12801600" marR="0" indent="0" algn="l" rtl="0">
              <a:defRPr/>
            </a:lvl8pPr>
            <a:lvl9pPr marL="14630400" marR="0" indent="0" algn="l" rtl="0">
              <a:defRPr/>
            </a:lvl9pPr>
          </a:lstStyle>
          <a:p>
            <a:endParaRPr dirty="0"/>
          </a:p>
        </p:txBody>
      </p:sp>
    </p:spTree>
  </p:cSld>
  <p:clrMap bg1="lt1" tx1="dk1" bg2="dk2" tx2="lt2" accent1="accent1" accent2="accent2" accent3="accent3" accent4="accent4" accent5="accent5" accent6="accent6" hlink="hlink" folHlink="folHlink"/>
  <p:sldLayoutIdLst>
    <p:sldLayoutId id="2147483658"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g"/><Relationship Id="rId3" Type="http://schemas.openxmlformats.org/officeDocument/2006/relationships/image" Target="../media/image3.png"/><Relationship Id="rId21" Type="http://schemas.openxmlformats.org/officeDocument/2006/relationships/image" Target="../media/image21.jp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jpg"/><Relationship Id="rId20"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g"/><Relationship Id="rId23" Type="http://schemas.openxmlformats.org/officeDocument/2006/relationships/image" Target="../media/image23.jp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0"/>
        <p:cNvGrpSpPr/>
        <p:nvPr/>
      </p:nvGrpSpPr>
      <p:grpSpPr>
        <a:xfrm>
          <a:off x="0" y="0"/>
          <a:ext cx="0" cy="0"/>
          <a:chOff x="0" y="0"/>
          <a:chExt cx="0" cy="0"/>
        </a:xfrm>
      </p:grpSpPr>
      <p:sp>
        <p:nvSpPr>
          <p:cNvPr id="61" name="Shape 61"/>
          <p:cNvSpPr txBox="1"/>
          <p:nvPr/>
        </p:nvSpPr>
        <p:spPr>
          <a:xfrm>
            <a:off x="18233162" y="19274387"/>
            <a:ext cx="8259899" cy="2322600"/>
          </a:xfrm>
          <a:prstGeom prst="rect">
            <a:avLst/>
          </a:prstGeom>
          <a:solidFill>
            <a:schemeClr val="lt1"/>
          </a:solidFill>
          <a:ln w="9525" cap="rnd">
            <a:solidFill>
              <a:srgbClr val="58A69B"/>
            </a:solidFill>
            <a:prstDash val="solid"/>
            <a:miter/>
            <a:headEnd type="none" w="med" len="med"/>
            <a:tailEnd type="none" w="med" len="med"/>
          </a:ln>
        </p:spPr>
        <p:txBody>
          <a:bodyPr lIns="91425" tIns="45700" rIns="91425" bIns="45700" anchor="ctr" anchorCtr="0">
            <a:noAutofit/>
          </a:bodyPr>
          <a:lstStyle/>
          <a:p>
            <a:endParaRPr dirty="0"/>
          </a:p>
        </p:txBody>
      </p:sp>
      <p:pic>
        <p:nvPicPr>
          <p:cNvPr id="62" name="Shape 62"/>
          <p:cNvPicPr preferRelativeResize="0"/>
          <p:nvPr/>
        </p:nvPicPr>
        <p:blipFill>
          <a:blip r:embed="rId4"/>
          <a:stretch>
            <a:fillRect/>
          </a:stretch>
        </p:blipFill>
        <p:spPr>
          <a:xfrm>
            <a:off x="18270537" y="6980236"/>
            <a:ext cx="8254999" cy="939800"/>
          </a:xfrm>
          <a:prstGeom prst="rect">
            <a:avLst/>
          </a:prstGeom>
        </p:spPr>
      </p:pic>
      <p:pic>
        <p:nvPicPr>
          <p:cNvPr id="63" name="Shape 63"/>
          <p:cNvPicPr preferRelativeResize="0"/>
          <p:nvPr/>
        </p:nvPicPr>
        <p:blipFill>
          <a:blip r:embed="rId5"/>
          <a:stretch>
            <a:fillRect/>
          </a:stretch>
        </p:blipFill>
        <p:spPr>
          <a:xfrm>
            <a:off x="18273712" y="14285912"/>
            <a:ext cx="8254999" cy="938211"/>
          </a:xfrm>
          <a:prstGeom prst="rect">
            <a:avLst/>
          </a:prstGeom>
        </p:spPr>
      </p:pic>
      <p:pic>
        <p:nvPicPr>
          <p:cNvPr id="64" name="Shape 64"/>
          <p:cNvPicPr preferRelativeResize="0"/>
          <p:nvPr/>
        </p:nvPicPr>
        <p:blipFill>
          <a:blip r:embed="rId6"/>
          <a:stretch>
            <a:fillRect/>
          </a:stretch>
        </p:blipFill>
        <p:spPr>
          <a:xfrm>
            <a:off x="18261012" y="18156237"/>
            <a:ext cx="8248650" cy="938211"/>
          </a:xfrm>
          <a:prstGeom prst="rect">
            <a:avLst/>
          </a:prstGeom>
        </p:spPr>
      </p:pic>
      <p:pic>
        <p:nvPicPr>
          <p:cNvPr id="65" name="Shape 65"/>
          <p:cNvPicPr preferRelativeResize="0"/>
          <p:nvPr/>
        </p:nvPicPr>
        <p:blipFill>
          <a:blip r:embed="rId7"/>
          <a:stretch>
            <a:fillRect/>
          </a:stretch>
        </p:blipFill>
        <p:spPr>
          <a:xfrm>
            <a:off x="18249900" y="21950362"/>
            <a:ext cx="8248650" cy="938211"/>
          </a:xfrm>
          <a:prstGeom prst="rect">
            <a:avLst/>
          </a:prstGeom>
        </p:spPr>
      </p:pic>
      <p:pic>
        <p:nvPicPr>
          <p:cNvPr id="66" name="Shape 66"/>
          <p:cNvPicPr preferRelativeResize="0"/>
          <p:nvPr/>
        </p:nvPicPr>
        <p:blipFill>
          <a:blip r:embed="rId8"/>
          <a:stretch>
            <a:fillRect/>
          </a:stretch>
        </p:blipFill>
        <p:spPr>
          <a:xfrm>
            <a:off x="18292762" y="29708475"/>
            <a:ext cx="8254999" cy="938211"/>
          </a:xfrm>
          <a:prstGeom prst="rect">
            <a:avLst/>
          </a:prstGeom>
        </p:spPr>
      </p:pic>
      <p:pic>
        <p:nvPicPr>
          <p:cNvPr id="67" name="Shape 67"/>
          <p:cNvPicPr preferRelativeResize="0"/>
          <p:nvPr/>
        </p:nvPicPr>
        <p:blipFill>
          <a:blip r:embed="rId9"/>
          <a:stretch>
            <a:fillRect/>
          </a:stretch>
        </p:blipFill>
        <p:spPr>
          <a:xfrm>
            <a:off x="9437686" y="29703712"/>
            <a:ext cx="8278811" cy="938211"/>
          </a:xfrm>
          <a:prstGeom prst="rect">
            <a:avLst/>
          </a:prstGeom>
        </p:spPr>
      </p:pic>
      <p:pic>
        <p:nvPicPr>
          <p:cNvPr id="68" name="Shape 68"/>
          <p:cNvPicPr preferRelativeResize="0"/>
          <p:nvPr/>
        </p:nvPicPr>
        <p:blipFill>
          <a:blip r:embed="rId10"/>
          <a:stretch>
            <a:fillRect/>
          </a:stretch>
        </p:blipFill>
        <p:spPr>
          <a:xfrm>
            <a:off x="919162" y="29697362"/>
            <a:ext cx="7980361" cy="939800"/>
          </a:xfrm>
          <a:prstGeom prst="rect">
            <a:avLst/>
          </a:prstGeom>
        </p:spPr>
      </p:pic>
      <p:pic>
        <p:nvPicPr>
          <p:cNvPr id="69" name="Shape 69"/>
          <p:cNvPicPr preferRelativeResize="0"/>
          <p:nvPr/>
        </p:nvPicPr>
        <p:blipFill>
          <a:blip r:embed="rId11"/>
          <a:stretch>
            <a:fillRect/>
          </a:stretch>
        </p:blipFill>
        <p:spPr>
          <a:xfrm>
            <a:off x="908050" y="21940837"/>
            <a:ext cx="16789399" cy="939800"/>
          </a:xfrm>
          <a:prstGeom prst="rect">
            <a:avLst/>
          </a:prstGeom>
        </p:spPr>
      </p:pic>
      <p:pic>
        <p:nvPicPr>
          <p:cNvPr id="70" name="Shape 70"/>
          <p:cNvPicPr preferRelativeResize="0"/>
          <p:nvPr/>
        </p:nvPicPr>
        <p:blipFill>
          <a:blip r:embed="rId12"/>
          <a:stretch>
            <a:fillRect/>
          </a:stretch>
        </p:blipFill>
        <p:spPr>
          <a:xfrm>
            <a:off x="939787" y="14209325"/>
            <a:ext cx="16789402" cy="938211"/>
          </a:xfrm>
          <a:prstGeom prst="rect">
            <a:avLst/>
          </a:prstGeom>
        </p:spPr>
      </p:pic>
      <p:pic>
        <p:nvPicPr>
          <p:cNvPr id="71" name="Shape 71"/>
          <p:cNvPicPr preferRelativeResize="0"/>
          <p:nvPr/>
        </p:nvPicPr>
        <p:blipFill>
          <a:blip r:embed="rId13"/>
          <a:stretch>
            <a:fillRect/>
          </a:stretch>
        </p:blipFill>
        <p:spPr>
          <a:xfrm>
            <a:off x="919162" y="6975475"/>
            <a:ext cx="16789399" cy="938211"/>
          </a:xfrm>
          <a:prstGeom prst="rect">
            <a:avLst/>
          </a:prstGeom>
        </p:spPr>
      </p:pic>
      <p:sp>
        <p:nvSpPr>
          <p:cNvPr id="72" name="Shape 72"/>
          <p:cNvSpPr txBox="1"/>
          <p:nvPr/>
        </p:nvSpPr>
        <p:spPr>
          <a:xfrm>
            <a:off x="7835087" y="4572000"/>
            <a:ext cx="11761799" cy="892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2400" dirty="0">
                <a:solidFill>
                  <a:schemeClr val="lt1"/>
                </a:solidFill>
                <a:latin typeface="Century Gothic" panose="020B0502020202020204" pitchFamily="34" charset="0"/>
                <a:ea typeface="Questrial"/>
                <a:cs typeface="Questrial"/>
                <a:sym typeface="Questrial"/>
              </a:rPr>
              <a:t>Kaylin Bugbee (University of Alabama in Huntsville), Samuel Ayers (University of Alabama in Huntsville), Leigh Baggett (University of Alabama in Huntsville), Modeste Muhire (Michigan Technological University)</a:t>
            </a:r>
          </a:p>
          <a:p>
            <a:pPr marL="0" marR="0" lvl="0" indent="0" algn="ctr" rtl="0">
              <a:lnSpc>
                <a:spcPct val="100000"/>
              </a:lnSpc>
              <a:spcBef>
                <a:spcPts val="0"/>
              </a:spcBef>
              <a:spcAft>
                <a:spcPts val="0"/>
              </a:spcAft>
              <a:buClr>
                <a:schemeClr val="lt1"/>
              </a:buClr>
              <a:buSzPct val="25000"/>
              <a:buFont typeface="Questrial"/>
              <a:buNone/>
            </a:pPr>
            <a:r>
              <a:rPr lang="en-US" sz="2800" b="1" dirty="0">
                <a:solidFill>
                  <a:schemeClr val="lt1"/>
                </a:solidFill>
                <a:latin typeface="Century Gothic" panose="020B0502020202020204" pitchFamily="34" charset="0"/>
                <a:ea typeface="Questrial"/>
                <a:cs typeface="Questrial"/>
                <a:sym typeface="Questrial"/>
              </a:rPr>
              <a:t>Marshall Space Flight Center</a:t>
            </a:r>
          </a:p>
        </p:txBody>
      </p:sp>
      <p:sp>
        <p:nvSpPr>
          <p:cNvPr id="73" name="Shape 73"/>
          <p:cNvSpPr txBox="1">
            <a:spLocks noGrp="1"/>
          </p:cNvSpPr>
          <p:nvPr>
            <p:ph type="ctrTitle"/>
          </p:nvPr>
        </p:nvSpPr>
        <p:spPr>
          <a:xfrm>
            <a:off x="4064000" y="1905000"/>
            <a:ext cx="19405600" cy="1870074"/>
          </a:xfrm>
          <a:prstGeom prst="rect">
            <a:avLst/>
          </a:prstGeom>
          <a:noFill/>
          <a:ln>
            <a:noFill/>
          </a:ln>
        </p:spPr>
        <p:txBody>
          <a:bodyPr lIns="365750" tIns="182875" rIns="365750" bIns="182875" anchor="ctr" anchorCtr="0">
            <a:noAutofit/>
          </a:bodyPr>
          <a:lstStyle/>
          <a:p>
            <a:pPr marL="0" marR="0" lvl="0" indent="0" algn="ctr" rtl="0">
              <a:lnSpc>
                <a:spcPct val="90000"/>
              </a:lnSpc>
              <a:spcBef>
                <a:spcPts val="0"/>
              </a:spcBef>
              <a:spcAft>
                <a:spcPts val="0"/>
              </a:spcAft>
              <a:buClr>
                <a:schemeClr val="lt1"/>
              </a:buClr>
              <a:buSzPct val="25000"/>
              <a:buFont typeface="Questrial"/>
              <a:buNone/>
            </a:pPr>
            <a:r>
              <a:rPr lang="en-US" sz="7200" b="1" dirty="0">
                <a:solidFill>
                  <a:schemeClr val="lt1"/>
                </a:solidFill>
                <a:latin typeface="Century Gothic" panose="020B0502020202020204" pitchFamily="34" charset="0"/>
                <a:ea typeface="Questrial"/>
                <a:cs typeface="Questrial"/>
                <a:sym typeface="Questrial"/>
              </a:rPr>
              <a:t>Southeast U.S.</a:t>
            </a:r>
            <a:r>
              <a:rPr lang="en-US" sz="7200" b="1" i="0" u="none" strike="noStrike" cap="none" baseline="0" dirty="0">
                <a:solidFill>
                  <a:schemeClr val="lt1"/>
                </a:solidFill>
                <a:latin typeface="Century Gothic" panose="020B0502020202020204" pitchFamily="34" charset="0"/>
                <a:ea typeface="Questrial"/>
                <a:cs typeface="Questrial"/>
                <a:sym typeface="Questrial"/>
              </a:rPr>
              <a:t> Water </a:t>
            </a:r>
            <a:r>
              <a:rPr lang="en-US" sz="7200" b="1" i="0" u="none" strike="noStrike" cap="none" baseline="0" dirty="0" smtClean="0">
                <a:solidFill>
                  <a:schemeClr val="lt1"/>
                </a:solidFill>
                <a:latin typeface="Century Gothic" panose="020B0502020202020204" pitchFamily="34" charset="0"/>
                <a:ea typeface="Questrial"/>
                <a:cs typeface="Questrial"/>
                <a:sym typeface="Questrial"/>
              </a:rPr>
              <a:t>Resources</a:t>
            </a:r>
            <a:br>
              <a:rPr lang="en-US" sz="7200" b="1" i="0" u="none" strike="noStrike" cap="none" baseline="0" dirty="0" smtClean="0">
                <a:solidFill>
                  <a:schemeClr val="lt1"/>
                </a:solidFill>
                <a:latin typeface="Century Gothic" panose="020B0502020202020204" pitchFamily="34" charset="0"/>
                <a:ea typeface="Questrial"/>
                <a:cs typeface="Questrial"/>
                <a:sym typeface="Questrial"/>
              </a:rPr>
            </a:br>
            <a:r>
              <a:rPr lang="en-US" sz="4000" dirty="0" smtClean="0">
                <a:solidFill>
                  <a:schemeClr val="lt1"/>
                </a:solidFill>
                <a:latin typeface="Century Gothic" panose="020B0502020202020204" pitchFamily="34" charset="0"/>
                <a:ea typeface="Questrial"/>
                <a:cs typeface="Questrial"/>
                <a:sym typeface="Questrial"/>
              </a:rPr>
              <a:t>Development </a:t>
            </a:r>
            <a:r>
              <a:rPr lang="en-US" sz="4000" dirty="0">
                <a:solidFill>
                  <a:schemeClr val="lt1"/>
                </a:solidFill>
                <a:latin typeface="Century Gothic" panose="020B0502020202020204" pitchFamily="34" charset="0"/>
                <a:ea typeface="Questrial"/>
                <a:cs typeface="Questrial"/>
                <a:sym typeface="Questrial"/>
              </a:rPr>
              <a:t>of an Alternative Drought Monitoring System using NASA Earth Observation-Derived Drought Indices and Groundwater Storage Estimates for Improved Water Resource Monitoring in the Southeastern United States</a:t>
            </a:r>
          </a:p>
        </p:txBody>
      </p:sp>
      <p:sp>
        <p:nvSpPr>
          <p:cNvPr id="74" name="Shape 74"/>
          <p:cNvSpPr txBox="1"/>
          <p:nvPr/>
        </p:nvSpPr>
        <p:spPr>
          <a:xfrm>
            <a:off x="922337" y="8032750"/>
            <a:ext cx="16775111" cy="5942012"/>
          </a:xfrm>
          <a:prstGeom prst="rect">
            <a:avLst/>
          </a:prstGeom>
          <a:solidFill>
            <a:schemeClr val="lt1"/>
          </a:solidFill>
          <a:ln w="9525" cap="rnd">
            <a:solidFill>
              <a:srgbClr val="58A69B"/>
            </a:solidFill>
            <a:prstDash val="solid"/>
            <a:miter/>
            <a:headEnd type="none" w="med" len="med"/>
            <a:tailEnd type="none" w="med" len="med"/>
          </a:ln>
        </p:spPr>
        <p:txBody>
          <a:bodyPr lIns="91425" tIns="45700" rIns="91425" bIns="45700" anchor="ctr" anchorCtr="0">
            <a:noAutofit/>
          </a:bodyPr>
          <a:lstStyle/>
          <a:p>
            <a:endParaRPr dirty="0"/>
          </a:p>
        </p:txBody>
      </p:sp>
      <p:sp>
        <p:nvSpPr>
          <p:cNvPr id="75" name="Shape 75"/>
          <p:cNvSpPr txBox="1"/>
          <p:nvPr/>
        </p:nvSpPr>
        <p:spPr>
          <a:xfrm>
            <a:off x="957262" y="8153400"/>
            <a:ext cx="16645658" cy="5410200"/>
          </a:xfrm>
          <a:prstGeom prst="rect">
            <a:avLst/>
          </a:prstGeom>
          <a:noFill/>
          <a:ln>
            <a:noFill/>
          </a:ln>
        </p:spPr>
        <p:txBody>
          <a:bodyPr lIns="91425" tIns="45700" rIns="91425" bIns="45700" anchor="t" anchorCtr="0">
            <a:noAutofit/>
          </a:bodyPr>
          <a:lstStyle/>
          <a:p>
            <a:pPr lvl="0" algn="just" rtl="0">
              <a:buClr>
                <a:schemeClr val="dk1"/>
              </a:buClr>
              <a:buSzPct val="45833"/>
              <a:buFont typeface="Arial"/>
              <a:buNone/>
            </a:pPr>
            <a:r>
              <a:rPr lang="en-US" sz="2350" dirty="0">
                <a:solidFill>
                  <a:schemeClr val="dk1"/>
                </a:solidFill>
                <a:latin typeface="Century Gothic" panose="020B0502020202020204" pitchFamily="34" charset="0"/>
                <a:ea typeface="Questrial"/>
                <a:cs typeface="Questrial"/>
                <a:sym typeface="Questrial"/>
              </a:rPr>
              <a:t>Several western states grow nearly half of all U.S. fruits, vegetables, and nuts. However, due to the scarcity of western water resources, Southeastern agricultural production is expected to increase. This increase in production may lead to a higher demand and strain of water resources. Drought monitoring tools must be developed in order to improve crop and water resource management in the Southeast. Current monitoring methods utilize averaged weekly stream flow conditions to identify drought areas. However, this method often overlooks areas prone to micro-level droughts</a:t>
            </a:r>
            <a:r>
              <a:rPr lang="en-US" sz="2350" dirty="0" smtClean="0">
                <a:solidFill>
                  <a:schemeClr val="dk1"/>
                </a:solidFill>
                <a:latin typeface="Century Gothic" panose="020B0502020202020204" pitchFamily="34" charset="0"/>
                <a:ea typeface="Questrial"/>
                <a:cs typeface="Questrial"/>
                <a:sym typeface="Questrial"/>
              </a:rPr>
              <a:t>. To </a:t>
            </a:r>
            <a:r>
              <a:rPr lang="en-US" sz="2350" dirty="0">
                <a:solidFill>
                  <a:schemeClr val="dk1"/>
                </a:solidFill>
                <a:latin typeface="Century Gothic" panose="020B0502020202020204" pitchFamily="34" charset="0"/>
                <a:ea typeface="Questrial"/>
                <a:cs typeface="Questrial"/>
                <a:sym typeface="Questrial"/>
              </a:rPr>
              <a:t>address this issue, alternative drought monitoring methods using NASA Earth observation data are investigated. Drought indices, including the Normalized Multi-band Drought Index (NMDI), the Land Surface Temperature (LST) - Normalized Difference Vegetation Index (NDVI) ratio (LST/NDVI), and the Vegetation Health Index (VHI), are calculated using Terra’s Moderate Resolution Imaging Spectroradiometer (MODIS). Groundwater withdrawals are also estimated using the Gravity Recovery and Climate Experiment (GRACE) instrument. Additionally, the drought indices are cross-checked with water stress values from the Grid Decision Support System for Agrotechnology Transfer (GriDSSAT) crop model. The drought indices investigated in this project can be used to create an easily accessible model that will serve as a decision support tool for water monitoring agencies such as the United States Geological Survey (USGS). This tool will ultimately improve knowledge of drought conditions which will lead to more reliable water usage management practices and agricultural planning. </a:t>
            </a:r>
          </a:p>
          <a:p>
            <a:endParaRPr lang="en-US" sz="2400" dirty="0">
              <a:solidFill>
                <a:schemeClr val="dk1"/>
              </a:solidFill>
              <a:latin typeface="Questrial"/>
              <a:ea typeface="Questrial"/>
              <a:cs typeface="Questrial"/>
              <a:sym typeface="Questrial"/>
            </a:endParaRPr>
          </a:p>
        </p:txBody>
      </p:sp>
      <p:sp>
        <p:nvSpPr>
          <p:cNvPr id="76" name="Shape 76"/>
          <p:cNvSpPr txBox="1"/>
          <p:nvPr/>
        </p:nvSpPr>
        <p:spPr>
          <a:xfrm>
            <a:off x="18265775" y="8032750"/>
            <a:ext cx="8259761" cy="5942012"/>
          </a:xfrm>
          <a:prstGeom prst="rect">
            <a:avLst/>
          </a:prstGeom>
          <a:solidFill>
            <a:schemeClr val="lt1"/>
          </a:solidFill>
          <a:ln w="9525" cap="rnd">
            <a:solidFill>
              <a:srgbClr val="58A69B"/>
            </a:solidFill>
            <a:prstDash val="solid"/>
            <a:miter/>
            <a:headEnd type="none" w="med" len="med"/>
            <a:tailEnd type="none" w="med" len="med"/>
          </a:ln>
        </p:spPr>
        <p:txBody>
          <a:bodyPr lIns="91425" tIns="45700" rIns="91425" bIns="45700" anchor="ctr" anchorCtr="0">
            <a:noAutofit/>
          </a:bodyPr>
          <a:lstStyle/>
          <a:p>
            <a:endParaRPr dirty="0"/>
          </a:p>
        </p:txBody>
      </p:sp>
      <p:sp>
        <p:nvSpPr>
          <p:cNvPr id="77" name="Shape 77"/>
          <p:cNvSpPr txBox="1"/>
          <p:nvPr/>
        </p:nvSpPr>
        <p:spPr>
          <a:xfrm>
            <a:off x="18348325" y="8488363"/>
            <a:ext cx="7864475" cy="5486399"/>
          </a:xfrm>
          <a:prstGeom prst="rect">
            <a:avLst/>
          </a:prstGeom>
          <a:noFill/>
          <a:ln>
            <a:noFill/>
          </a:ln>
        </p:spPr>
        <p:txBody>
          <a:bodyPr lIns="91425" tIns="45700" rIns="91425" bIns="45700" anchor="ctr" anchorCtr="0">
            <a:noAutofit/>
          </a:bodyPr>
          <a:lstStyle/>
          <a:p>
            <a:pPr marL="914400" marR="0" lvl="0" indent="-431800" rtl="0">
              <a:lnSpc>
                <a:spcPct val="90000"/>
              </a:lnSpc>
              <a:spcBef>
                <a:spcPts val="0"/>
              </a:spcBef>
              <a:spcAft>
                <a:spcPts val="0"/>
              </a:spcAft>
              <a:buClr>
                <a:srgbClr val="000000"/>
              </a:buClr>
              <a:buSzPct val="100000"/>
              <a:buFont typeface="Questrial"/>
              <a:buChar char="●"/>
            </a:pPr>
            <a:r>
              <a:rPr lang="en-US" sz="3200" dirty="0">
                <a:solidFill>
                  <a:schemeClr val="dk1"/>
                </a:solidFill>
                <a:latin typeface="Century Gothic" panose="020B0502020202020204" pitchFamily="34" charset="0"/>
                <a:ea typeface="Questrial"/>
                <a:cs typeface="Questrial"/>
                <a:sym typeface="Questrial"/>
              </a:rPr>
              <a:t>Develop alternative drought monitoring indices derived from NASA Earth Observations for the Southeast U.S.</a:t>
            </a:r>
          </a:p>
          <a:p>
            <a:pPr marL="914400" marR="0" lvl="0" indent="-431800" rtl="0">
              <a:lnSpc>
                <a:spcPct val="90000"/>
              </a:lnSpc>
              <a:spcBef>
                <a:spcPts val="0"/>
              </a:spcBef>
              <a:spcAft>
                <a:spcPts val="0"/>
              </a:spcAft>
              <a:buClr>
                <a:srgbClr val="000000"/>
              </a:buClr>
              <a:buSzPct val="100000"/>
              <a:buFont typeface="Questrial"/>
              <a:buChar char="●"/>
            </a:pPr>
            <a:r>
              <a:rPr lang="en-US" sz="3200" dirty="0">
                <a:solidFill>
                  <a:schemeClr val="dk1"/>
                </a:solidFill>
                <a:latin typeface="Century Gothic" panose="020B0502020202020204" pitchFamily="34" charset="0"/>
                <a:ea typeface="Questrial"/>
                <a:cs typeface="Questrial"/>
                <a:sym typeface="Questrial"/>
              </a:rPr>
              <a:t>Develop an alternative method to monitor changes in groundwater storage using GRACE data</a:t>
            </a:r>
          </a:p>
          <a:p>
            <a:pPr marL="914400" marR="0" lvl="0" indent="-431800" rtl="0">
              <a:lnSpc>
                <a:spcPct val="90000"/>
              </a:lnSpc>
              <a:spcBef>
                <a:spcPts val="0"/>
              </a:spcBef>
              <a:spcAft>
                <a:spcPts val="0"/>
              </a:spcAft>
              <a:buClr>
                <a:schemeClr val="dk1"/>
              </a:buClr>
              <a:buSzPct val="100000"/>
              <a:buFont typeface="Questrial"/>
              <a:buChar char="●"/>
            </a:pPr>
            <a:r>
              <a:rPr lang="en-US" sz="3200" dirty="0">
                <a:solidFill>
                  <a:schemeClr val="dk1"/>
                </a:solidFill>
                <a:latin typeface="Century Gothic" panose="020B0502020202020204" pitchFamily="34" charset="0"/>
                <a:ea typeface="Questrial"/>
                <a:cs typeface="Questrial"/>
                <a:sym typeface="Questrial"/>
              </a:rPr>
              <a:t>Compare alternative drought indices and groundwater storage estimates with USGS water withdrawal data and GriDSSAT water stress </a:t>
            </a:r>
            <a:r>
              <a:rPr lang="en-US" sz="3200" dirty="0" smtClean="0">
                <a:solidFill>
                  <a:schemeClr val="dk1"/>
                </a:solidFill>
                <a:latin typeface="Century Gothic" panose="020B0502020202020204" pitchFamily="34" charset="0"/>
                <a:ea typeface="Questrial"/>
                <a:cs typeface="Questrial"/>
                <a:sym typeface="Questrial"/>
              </a:rPr>
              <a:t>values</a:t>
            </a:r>
            <a:endParaRPr lang="en-US" sz="3200" dirty="0">
              <a:solidFill>
                <a:schemeClr val="dk1"/>
              </a:solidFill>
              <a:latin typeface="Century Gothic" panose="020B0502020202020204" pitchFamily="34" charset="0"/>
              <a:ea typeface="Questrial"/>
              <a:cs typeface="Questrial"/>
              <a:sym typeface="Questrial"/>
            </a:endParaRPr>
          </a:p>
          <a:p>
            <a:endParaRPr lang="en-US" sz="3200" dirty="0">
              <a:solidFill>
                <a:schemeClr val="dk1"/>
              </a:solidFill>
              <a:latin typeface="Questrial"/>
              <a:ea typeface="Questrial"/>
              <a:cs typeface="Questrial"/>
              <a:sym typeface="Questrial"/>
            </a:endParaRPr>
          </a:p>
        </p:txBody>
      </p:sp>
      <p:sp>
        <p:nvSpPr>
          <p:cNvPr id="78" name="Shape 78"/>
          <p:cNvSpPr txBox="1"/>
          <p:nvPr/>
        </p:nvSpPr>
        <p:spPr>
          <a:xfrm>
            <a:off x="946949" y="15382087"/>
            <a:ext cx="16775100" cy="6221400"/>
          </a:xfrm>
          <a:prstGeom prst="rect">
            <a:avLst/>
          </a:prstGeom>
          <a:solidFill>
            <a:schemeClr val="lt1"/>
          </a:solidFill>
          <a:ln w="9525" cap="rnd">
            <a:solidFill>
              <a:srgbClr val="58A69B"/>
            </a:solidFill>
            <a:prstDash val="solid"/>
            <a:miter/>
            <a:headEnd type="none" w="med" len="med"/>
            <a:tailEnd type="none" w="med" len="med"/>
          </a:ln>
        </p:spPr>
        <p:txBody>
          <a:bodyPr lIns="91425" tIns="45700" rIns="91425" bIns="45700" anchor="ctr" anchorCtr="0">
            <a:noAutofit/>
          </a:bodyPr>
          <a:lstStyle/>
          <a:p>
            <a:endParaRPr dirty="0"/>
          </a:p>
        </p:txBody>
      </p:sp>
      <p:sp>
        <p:nvSpPr>
          <p:cNvPr id="79" name="Shape 79"/>
          <p:cNvSpPr txBox="1"/>
          <p:nvPr/>
        </p:nvSpPr>
        <p:spPr>
          <a:xfrm>
            <a:off x="1171825" y="15543987"/>
            <a:ext cx="16186200" cy="3170099"/>
          </a:xfrm>
          <a:prstGeom prst="rect">
            <a:avLst/>
          </a:prstGeom>
          <a:noFill/>
          <a:ln>
            <a:noFill/>
          </a:ln>
        </p:spPr>
        <p:txBody>
          <a:bodyPr lIns="91425" tIns="45700" rIns="91425" bIns="45700" anchor="t" anchorCtr="0">
            <a:noAutofit/>
          </a:bodyPr>
          <a:lstStyle/>
          <a:p>
            <a:pPr marR="0" lvl="0" algn="l" rtl="0">
              <a:lnSpc>
                <a:spcPct val="90000"/>
              </a:lnSpc>
              <a:spcBef>
                <a:spcPts val="0"/>
              </a:spcBef>
              <a:spcAft>
                <a:spcPts val="0"/>
              </a:spcAft>
              <a:buNone/>
            </a:pPr>
            <a:r>
              <a:rPr lang="en-US" sz="2800" b="1" dirty="0">
                <a:latin typeface="Century Gothic" panose="020B0502020202020204" pitchFamily="34" charset="0"/>
              </a:rPr>
              <a:t>Drought monitoring system</a:t>
            </a:r>
          </a:p>
          <a:p>
            <a:endParaRPr lang="en-US" sz="2800" b="1" dirty="0">
              <a:latin typeface="Century Gothic" panose="020B0502020202020204" pitchFamily="34" charset="0"/>
            </a:endParaRPr>
          </a:p>
        </p:txBody>
      </p:sp>
      <p:sp>
        <p:nvSpPr>
          <p:cNvPr id="80" name="Shape 80"/>
          <p:cNvSpPr txBox="1"/>
          <p:nvPr/>
        </p:nvSpPr>
        <p:spPr>
          <a:xfrm>
            <a:off x="18265775" y="15367000"/>
            <a:ext cx="8259899" cy="2508299"/>
          </a:xfrm>
          <a:prstGeom prst="rect">
            <a:avLst/>
          </a:prstGeom>
          <a:solidFill>
            <a:schemeClr val="lt1"/>
          </a:solidFill>
          <a:ln w="9525" cap="rnd">
            <a:solidFill>
              <a:srgbClr val="58A69B"/>
            </a:solidFill>
            <a:prstDash val="solid"/>
            <a:miter/>
            <a:headEnd type="none" w="med" len="med"/>
            <a:tailEnd type="none" w="med" len="med"/>
          </a:ln>
        </p:spPr>
        <p:txBody>
          <a:bodyPr lIns="91425" tIns="45700" rIns="91425" bIns="45700" anchor="ctr" anchorCtr="0">
            <a:noAutofit/>
          </a:bodyPr>
          <a:lstStyle/>
          <a:p>
            <a:endParaRPr dirty="0"/>
          </a:p>
        </p:txBody>
      </p:sp>
      <p:sp>
        <p:nvSpPr>
          <p:cNvPr id="81" name="Shape 81"/>
          <p:cNvSpPr txBox="1"/>
          <p:nvPr/>
        </p:nvSpPr>
        <p:spPr>
          <a:xfrm>
            <a:off x="22250400" y="16229013"/>
            <a:ext cx="4056061" cy="534987"/>
          </a:xfrm>
          <a:prstGeom prst="rect">
            <a:avLst/>
          </a:prstGeom>
          <a:noFill/>
          <a:ln>
            <a:noFill/>
          </a:ln>
        </p:spPr>
        <p:txBody>
          <a:bodyPr lIns="91425" tIns="45700" rIns="91425" bIns="45700" anchor="t" anchorCtr="0">
            <a:noAutofit/>
          </a:bodyPr>
          <a:lstStyle/>
          <a:p>
            <a:pPr marL="457200" marR="0" lvl="0" indent="-457200" algn="ctr" rtl="0">
              <a:lnSpc>
                <a:spcPct val="90000"/>
              </a:lnSpc>
              <a:spcBef>
                <a:spcPts val="0"/>
              </a:spcBef>
              <a:spcAft>
                <a:spcPts val="0"/>
              </a:spcAft>
              <a:buClr>
                <a:schemeClr val="dk1"/>
              </a:buClr>
              <a:buSzPct val="25000"/>
              <a:buFont typeface="Questrial"/>
              <a:buNone/>
            </a:pPr>
            <a:r>
              <a:rPr lang="en-US" sz="3200" dirty="0">
                <a:solidFill>
                  <a:schemeClr val="dk1"/>
                </a:solidFill>
                <a:latin typeface="Century Gothic" panose="020B0502020202020204" pitchFamily="34" charset="0"/>
                <a:ea typeface="Questrial"/>
                <a:cs typeface="Questrial"/>
                <a:sym typeface="Questrial"/>
              </a:rPr>
              <a:t>Southeast </a:t>
            </a:r>
            <a:r>
              <a:rPr lang="en-US" sz="3200" dirty="0" smtClean="0">
                <a:solidFill>
                  <a:schemeClr val="dk1"/>
                </a:solidFill>
                <a:latin typeface="Century Gothic" panose="020B0502020202020204" pitchFamily="34" charset="0"/>
                <a:ea typeface="Questrial"/>
                <a:cs typeface="Questrial"/>
                <a:sym typeface="Questrial"/>
              </a:rPr>
              <a:t>United States</a:t>
            </a:r>
            <a:endParaRPr lang="en-US" sz="3200" dirty="0">
              <a:solidFill>
                <a:schemeClr val="dk1"/>
              </a:solidFill>
              <a:latin typeface="Century Gothic" panose="020B0502020202020204" pitchFamily="34" charset="0"/>
              <a:ea typeface="Questrial"/>
              <a:cs typeface="Questrial"/>
              <a:sym typeface="Questrial"/>
            </a:endParaRPr>
          </a:p>
        </p:txBody>
      </p:sp>
      <p:sp>
        <p:nvSpPr>
          <p:cNvPr id="82" name="Shape 82"/>
          <p:cNvSpPr txBox="1"/>
          <p:nvPr/>
        </p:nvSpPr>
        <p:spPr>
          <a:xfrm>
            <a:off x="962036" y="23017759"/>
            <a:ext cx="16775100" cy="6351599"/>
          </a:xfrm>
          <a:prstGeom prst="rect">
            <a:avLst/>
          </a:prstGeom>
          <a:solidFill>
            <a:schemeClr val="lt1"/>
          </a:solidFill>
          <a:ln w="9525" cap="rnd">
            <a:solidFill>
              <a:srgbClr val="58A69B"/>
            </a:solidFill>
            <a:prstDash val="solid"/>
            <a:miter/>
            <a:headEnd type="none" w="med" len="med"/>
            <a:tailEnd type="none" w="med" len="med"/>
          </a:ln>
        </p:spPr>
        <p:txBody>
          <a:bodyPr lIns="91425" tIns="45700" rIns="91425" bIns="45700" anchor="ctr" anchorCtr="0">
            <a:noAutofit/>
          </a:bodyPr>
          <a:lstStyle/>
          <a:p>
            <a:endParaRPr dirty="0"/>
          </a:p>
        </p:txBody>
      </p:sp>
      <p:sp>
        <p:nvSpPr>
          <p:cNvPr id="83" name="Shape 83"/>
          <p:cNvSpPr txBox="1"/>
          <p:nvPr/>
        </p:nvSpPr>
        <p:spPr>
          <a:xfrm>
            <a:off x="2093911" y="23815675"/>
            <a:ext cx="6411912" cy="1016000"/>
          </a:xfrm>
          <a:prstGeom prst="rect">
            <a:avLst/>
          </a:prstGeom>
          <a:noFill/>
          <a:ln>
            <a:noFill/>
          </a:ln>
        </p:spPr>
        <p:txBody>
          <a:bodyPr lIns="91425" tIns="45700" rIns="91425" bIns="45700" anchor="t" anchorCtr="0">
            <a:noAutofit/>
          </a:bodyPr>
          <a:lstStyle/>
          <a:p>
            <a:endParaRPr dirty="0"/>
          </a:p>
        </p:txBody>
      </p:sp>
      <p:sp>
        <p:nvSpPr>
          <p:cNvPr id="84" name="Shape 84"/>
          <p:cNvSpPr txBox="1"/>
          <p:nvPr/>
        </p:nvSpPr>
        <p:spPr>
          <a:xfrm>
            <a:off x="18249900" y="23010812"/>
            <a:ext cx="8259761" cy="6351586"/>
          </a:xfrm>
          <a:prstGeom prst="rect">
            <a:avLst/>
          </a:prstGeom>
          <a:solidFill>
            <a:schemeClr val="lt1"/>
          </a:solidFill>
          <a:ln w="9525" cap="rnd">
            <a:solidFill>
              <a:srgbClr val="58A69B"/>
            </a:solidFill>
            <a:prstDash val="solid"/>
            <a:miter/>
            <a:headEnd type="none" w="med" len="med"/>
            <a:tailEnd type="none" w="med" len="med"/>
          </a:ln>
        </p:spPr>
        <p:txBody>
          <a:bodyPr lIns="91425" tIns="45700" rIns="91425" bIns="45700" anchor="ctr" anchorCtr="0">
            <a:noAutofit/>
          </a:bodyPr>
          <a:lstStyle/>
          <a:p>
            <a:endParaRPr dirty="0"/>
          </a:p>
        </p:txBody>
      </p:sp>
      <p:sp>
        <p:nvSpPr>
          <p:cNvPr id="85" name="Shape 85"/>
          <p:cNvSpPr txBox="1"/>
          <p:nvPr/>
        </p:nvSpPr>
        <p:spPr>
          <a:xfrm>
            <a:off x="18580987" y="24157937"/>
            <a:ext cx="7564199" cy="3877200"/>
          </a:xfrm>
          <a:prstGeom prst="rect">
            <a:avLst/>
          </a:prstGeom>
          <a:noFill/>
          <a:ln>
            <a:noFill/>
          </a:ln>
        </p:spPr>
        <p:txBody>
          <a:bodyPr lIns="91425" tIns="45700" rIns="91425" bIns="45700" anchor="t" anchorCtr="0">
            <a:noAutofit/>
          </a:bodyPr>
          <a:lstStyle/>
          <a:p>
            <a:pPr marL="457200" marR="0" lvl="0" indent="-431800" algn="just" rtl="0">
              <a:lnSpc>
                <a:spcPct val="90000"/>
              </a:lnSpc>
              <a:spcBef>
                <a:spcPts val="0"/>
              </a:spcBef>
              <a:spcAft>
                <a:spcPts val="0"/>
              </a:spcAft>
              <a:buClr>
                <a:srgbClr val="000000"/>
              </a:buClr>
              <a:buSzPct val="100000"/>
              <a:buFont typeface="Questrial"/>
              <a:buChar char="●"/>
            </a:pPr>
            <a:r>
              <a:rPr lang="en-US" sz="3200" dirty="0">
                <a:latin typeface="Century Gothic" panose="020B0502020202020204" pitchFamily="34" charset="0"/>
                <a:ea typeface="Questrial"/>
                <a:cs typeface="Questrial"/>
                <a:sym typeface="Questrial"/>
              </a:rPr>
              <a:t>Drought indices derived by satellite datasets lack the radiometric resolution needed to accurately depict irrigational withdrawals</a:t>
            </a:r>
          </a:p>
          <a:p>
            <a:pPr marL="457200" marR="0" lvl="0" indent="-431800" algn="just" rtl="0">
              <a:lnSpc>
                <a:spcPct val="90000"/>
              </a:lnSpc>
              <a:spcBef>
                <a:spcPts val="0"/>
              </a:spcBef>
              <a:spcAft>
                <a:spcPts val="0"/>
              </a:spcAft>
              <a:buClr>
                <a:srgbClr val="000000"/>
              </a:buClr>
              <a:buSzPct val="100000"/>
              <a:buFont typeface="Questrial"/>
              <a:buChar char="●"/>
            </a:pPr>
            <a:r>
              <a:rPr lang="en-US" sz="3200" dirty="0">
                <a:latin typeface="Century Gothic" panose="020B0502020202020204" pitchFamily="34" charset="0"/>
                <a:ea typeface="Questrial"/>
                <a:cs typeface="Questrial"/>
                <a:sym typeface="Questrial"/>
              </a:rPr>
              <a:t>Satellite derived drought indices can be used to identify the effectiveness of irrigation and to improve crop yields</a:t>
            </a:r>
          </a:p>
        </p:txBody>
      </p:sp>
      <p:sp>
        <p:nvSpPr>
          <p:cNvPr id="86" name="Shape 86"/>
          <p:cNvSpPr txBox="1"/>
          <p:nvPr/>
        </p:nvSpPr>
        <p:spPr>
          <a:xfrm>
            <a:off x="922337" y="30814962"/>
            <a:ext cx="7967662" cy="4581524"/>
          </a:xfrm>
          <a:prstGeom prst="rect">
            <a:avLst/>
          </a:prstGeom>
          <a:solidFill>
            <a:schemeClr val="lt1"/>
          </a:solidFill>
          <a:ln w="9525" cap="rnd">
            <a:solidFill>
              <a:srgbClr val="58A69B"/>
            </a:solidFill>
            <a:prstDash val="solid"/>
            <a:miter/>
            <a:headEnd type="none" w="med" len="med"/>
            <a:tailEnd type="none" w="med" len="med"/>
          </a:ln>
        </p:spPr>
        <p:txBody>
          <a:bodyPr lIns="91425" tIns="45700" rIns="91425" bIns="45700" anchor="ctr" anchorCtr="0">
            <a:noAutofit/>
          </a:bodyPr>
          <a:lstStyle/>
          <a:p>
            <a:endParaRPr dirty="0"/>
          </a:p>
        </p:txBody>
      </p:sp>
      <p:sp>
        <p:nvSpPr>
          <p:cNvPr id="87" name="Shape 87"/>
          <p:cNvSpPr txBox="1"/>
          <p:nvPr/>
        </p:nvSpPr>
        <p:spPr>
          <a:xfrm>
            <a:off x="1265237" y="35042476"/>
            <a:ext cx="7337425" cy="31432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Questrial"/>
              <a:buNone/>
            </a:pPr>
            <a:r>
              <a:rPr lang="en-US" sz="1600" dirty="0" smtClean="0">
                <a:solidFill>
                  <a:schemeClr val="dk1"/>
                </a:solidFill>
                <a:latin typeface="Century Gothic" panose="020B0502020202020204" pitchFamily="34" charset="0"/>
                <a:ea typeface="Questrial"/>
                <a:cs typeface="Questrial"/>
                <a:sym typeface="Questrial"/>
              </a:rPr>
              <a:t>Samuel </a:t>
            </a:r>
            <a:r>
              <a:rPr lang="en-US" sz="1600" dirty="0">
                <a:solidFill>
                  <a:schemeClr val="dk1"/>
                </a:solidFill>
                <a:latin typeface="Century Gothic" panose="020B0502020202020204" pitchFamily="34" charset="0"/>
                <a:ea typeface="Questrial"/>
                <a:cs typeface="Questrial"/>
                <a:sym typeface="Questrial"/>
              </a:rPr>
              <a:t>Ayers, Leigh Baggett, Modeste Muhire, and Kaylin Bugbee</a:t>
            </a:r>
          </a:p>
        </p:txBody>
      </p:sp>
      <p:sp>
        <p:nvSpPr>
          <p:cNvPr id="88" name="Shape 88"/>
          <p:cNvSpPr txBox="1"/>
          <p:nvPr/>
        </p:nvSpPr>
        <p:spPr>
          <a:xfrm>
            <a:off x="18270537" y="30814962"/>
            <a:ext cx="8261349" cy="4581524"/>
          </a:xfrm>
          <a:prstGeom prst="rect">
            <a:avLst/>
          </a:prstGeom>
          <a:solidFill>
            <a:schemeClr val="lt1"/>
          </a:solidFill>
          <a:ln w="9525" cap="rnd">
            <a:solidFill>
              <a:srgbClr val="58A69B"/>
            </a:solidFill>
            <a:prstDash val="solid"/>
            <a:miter/>
            <a:headEnd type="none" w="med" len="med"/>
            <a:tailEnd type="none" w="med" len="med"/>
          </a:ln>
        </p:spPr>
        <p:txBody>
          <a:bodyPr lIns="91425" tIns="45700" rIns="91425" bIns="45700" anchor="ctr" anchorCtr="0">
            <a:noAutofit/>
          </a:bodyPr>
          <a:lstStyle/>
          <a:p>
            <a:endParaRPr dirty="0"/>
          </a:p>
        </p:txBody>
      </p:sp>
      <p:sp>
        <p:nvSpPr>
          <p:cNvPr id="89" name="Shape 89"/>
          <p:cNvSpPr txBox="1"/>
          <p:nvPr/>
        </p:nvSpPr>
        <p:spPr>
          <a:xfrm>
            <a:off x="18782437" y="31394375"/>
            <a:ext cx="7161299" cy="3416400"/>
          </a:xfrm>
          <a:prstGeom prst="rect">
            <a:avLst/>
          </a:prstGeom>
          <a:noFill/>
          <a:ln>
            <a:noFill/>
          </a:ln>
        </p:spPr>
        <p:txBody>
          <a:bodyPr lIns="91425" tIns="45700" rIns="91425" bIns="45700" anchor="t" anchorCtr="0">
            <a:noAutofit/>
          </a:bodyPr>
          <a:lstStyle/>
          <a:p>
            <a:pPr marL="457200" marR="0" lvl="0" indent="-431800" algn="just" rtl="0">
              <a:lnSpc>
                <a:spcPct val="100000"/>
              </a:lnSpc>
              <a:spcBef>
                <a:spcPts val="0"/>
              </a:spcBef>
              <a:spcAft>
                <a:spcPts val="0"/>
              </a:spcAft>
              <a:buClr>
                <a:srgbClr val="000000"/>
              </a:buClr>
              <a:buSzPct val="100000"/>
              <a:buFont typeface="Questrial"/>
              <a:buChar char="●"/>
            </a:pPr>
            <a:r>
              <a:rPr lang="en-US" sz="3200" dirty="0">
                <a:latin typeface="Century Gothic" panose="020B0502020202020204" pitchFamily="34" charset="0"/>
                <a:ea typeface="Questrial"/>
                <a:cs typeface="Questrial"/>
                <a:sym typeface="Questrial"/>
              </a:rPr>
              <a:t>Mr. Lynn Torak (USGS)</a:t>
            </a:r>
          </a:p>
          <a:p>
            <a:pPr marL="457200" marR="0" lvl="0" indent="-431800" rtl="0">
              <a:lnSpc>
                <a:spcPct val="100000"/>
              </a:lnSpc>
              <a:spcBef>
                <a:spcPts val="0"/>
              </a:spcBef>
              <a:spcAft>
                <a:spcPts val="0"/>
              </a:spcAft>
              <a:buClr>
                <a:srgbClr val="000000"/>
              </a:buClr>
              <a:buSzPct val="100000"/>
              <a:buFont typeface="Questrial"/>
              <a:buChar char="●"/>
            </a:pPr>
            <a:r>
              <a:rPr lang="en-US" sz="3200" dirty="0" smtClean="0">
                <a:latin typeface="Century Gothic" panose="020B0502020202020204" pitchFamily="34" charset="0"/>
                <a:ea typeface="Questrial"/>
                <a:cs typeface="Questrial"/>
                <a:sym typeface="Questrial"/>
              </a:rPr>
              <a:t>Mr. Cameron Handyside </a:t>
            </a:r>
            <a:r>
              <a:rPr lang="en-US" sz="3200" dirty="0">
                <a:latin typeface="Century Gothic" panose="020B0502020202020204" pitchFamily="34" charset="0"/>
                <a:ea typeface="Questrial"/>
                <a:cs typeface="Questrial"/>
                <a:sym typeface="Questrial"/>
              </a:rPr>
              <a:t>(University </a:t>
            </a:r>
            <a:r>
              <a:rPr lang="en-US" sz="3200" dirty="0" smtClean="0">
                <a:latin typeface="Century Gothic" panose="020B0502020202020204" pitchFamily="34" charset="0"/>
                <a:ea typeface="Questrial"/>
                <a:cs typeface="Questrial"/>
                <a:sym typeface="Questrial"/>
              </a:rPr>
              <a:t>of Alabama </a:t>
            </a:r>
            <a:r>
              <a:rPr lang="en-US" sz="3200" dirty="0">
                <a:latin typeface="Century Gothic" panose="020B0502020202020204" pitchFamily="34" charset="0"/>
                <a:ea typeface="Questrial"/>
                <a:cs typeface="Questrial"/>
                <a:sym typeface="Questrial"/>
              </a:rPr>
              <a:t>in Huntsville)</a:t>
            </a:r>
          </a:p>
          <a:p>
            <a:pPr marL="457200" marR="0" lvl="0" indent="-431800" rtl="0">
              <a:lnSpc>
                <a:spcPct val="100000"/>
              </a:lnSpc>
              <a:spcBef>
                <a:spcPts val="0"/>
              </a:spcBef>
              <a:spcAft>
                <a:spcPts val="0"/>
              </a:spcAft>
              <a:buClr>
                <a:srgbClr val="000000"/>
              </a:buClr>
              <a:buSzPct val="100000"/>
              <a:buFont typeface="Questrial"/>
              <a:buChar char="●"/>
            </a:pPr>
            <a:r>
              <a:rPr lang="en-US" sz="3200" dirty="0">
                <a:latin typeface="Century Gothic" panose="020B0502020202020204" pitchFamily="34" charset="0"/>
                <a:ea typeface="Questrial"/>
                <a:cs typeface="Questrial"/>
                <a:sym typeface="Questrial"/>
              </a:rPr>
              <a:t>Dr. Jeffrey Luvall (NASA GHCC)</a:t>
            </a:r>
          </a:p>
          <a:p>
            <a:pPr marL="457200" marR="0" lvl="0" indent="-431800" rtl="0">
              <a:lnSpc>
                <a:spcPct val="100000"/>
              </a:lnSpc>
              <a:spcBef>
                <a:spcPts val="0"/>
              </a:spcBef>
              <a:spcAft>
                <a:spcPts val="0"/>
              </a:spcAft>
              <a:buClr>
                <a:srgbClr val="000000"/>
              </a:buClr>
              <a:buSzPct val="100000"/>
              <a:buFont typeface="Questrial"/>
              <a:buChar char="●"/>
            </a:pPr>
            <a:r>
              <a:rPr lang="en-US" sz="3200" dirty="0">
                <a:latin typeface="Century Gothic" panose="020B0502020202020204" pitchFamily="34" charset="0"/>
                <a:ea typeface="Questrial"/>
                <a:cs typeface="Questrial"/>
                <a:sym typeface="Questrial"/>
              </a:rPr>
              <a:t>Dr. Rob Griffin (University of Alabama in Huntsville)</a:t>
            </a:r>
          </a:p>
        </p:txBody>
      </p:sp>
      <p:sp>
        <p:nvSpPr>
          <p:cNvPr id="90" name="Shape 90"/>
          <p:cNvSpPr/>
          <p:nvPr/>
        </p:nvSpPr>
        <p:spPr>
          <a:xfrm>
            <a:off x="9753600" y="34082037"/>
            <a:ext cx="1733549" cy="981074"/>
          </a:xfrm>
          <a:prstGeom prst="roundRect">
            <a:avLst>
              <a:gd name="adj" fmla="val 16667"/>
            </a:avLst>
          </a:prstGeom>
          <a:gradFill>
            <a:gsLst>
              <a:gs pos="0">
                <a:srgbClr val="3F80CD"/>
              </a:gs>
              <a:gs pos="100000">
                <a:srgbClr val="9BC1FF"/>
              </a:gs>
            </a:gsLst>
            <a:lin ang="16200000" scaled="0"/>
          </a:gradFill>
          <a:ln w="9525" cap="rnd">
            <a:solidFill>
              <a:srgbClr val="4A7EBB"/>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3600" b="0" i="0" u="none" strike="noStrike" cap="none" baseline="0" dirty="0">
                <a:solidFill>
                  <a:srgbClr val="FFFFFF"/>
                </a:solidFill>
                <a:latin typeface="Questrial"/>
                <a:ea typeface="Questrial"/>
                <a:cs typeface="Questrial"/>
                <a:sym typeface="Questrial"/>
              </a:rPr>
              <a:t>Logo</a:t>
            </a:r>
          </a:p>
        </p:txBody>
      </p:sp>
      <p:sp>
        <p:nvSpPr>
          <p:cNvPr id="91" name="Shape 91"/>
          <p:cNvSpPr txBox="1"/>
          <p:nvPr/>
        </p:nvSpPr>
        <p:spPr>
          <a:xfrm>
            <a:off x="9450324" y="30784825"/>
            <a:ext cx="8259899" cy="4581599"/>
          </a:xfrm>
          <a:prstGeom prst="rect">
            <a:avLst/>
          </a:prstGeom>
          <a:solidFill>
            <a:schemeClr val="lt1"/>
          </a:solidFill>
          <a:ln w="9525" cap="rnd">
            <a:solidFill>
              <a:srgbClr val="58A69B"/>
            </a:solidFill>
            <a:prstDash val="solid"/>
            <a:miter/>
            <a:headEnd type="none" w="med" len="med"/>
            <a:tailEnd type="none" w="med" len="med"/>
          </a:ln>
        </p:spPr>
        <p:txBody>
          <a:bodyPr lIns="91425" tIns="45700" rIns="91425" bIns="45700" anchor="ctr" anchorCtr="0">
            <a:noAutofit/>
          </a:bodyPr>
          <a:lstStyle/>
          <a:p>
            <a:endParaRPr dirty="0"/>
          </a:p>
        </p:txBody>
      </p:sp>
      <p:sp>
        <p:nvSpPr>
          <p:cNvPr id="92" name="Shape 92"/>
          <p:cNvSpPr txBox="1"/>
          <p:nvPr/>
        </p:nvSpPr>
        <p:spPr>
          <a:xfrm>
            <a:off x="11825375" y="31603576"/>
            <a:ext cx="5959500" cy="3170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2000" dirty="0">
                <a:solidFill>
                  <a:schemeClr val="dk1"/>
                </a:solidFill>
                <a:latin typeface="Century Gothic" panose="020B0502020202020204" pitchFamily="34" charset="0"/>
                <a:ea typeface="Questrial"/>
                <a:cs typeface="Questrial"/>
                <a:sym typeface="Questrial"/>
              </a:rPr>
              <a:t>Georgia Water Science Center, United States Geological Survey</a:t>
            </a:r>
            <a:r>
              <a:rPr lang="en-US" sz="2000" b="0" i="0" u="none" strike="noStrike" cap="none" baseline="0" dirty="0">
                <a:solidFill>
                  <a:schemeClr val="dk1"/>
                </a:solidFill>
                <a:latin typeface="Century Gothic" panose="020B0502020202020204" pitchFamily="34" charset="0"/>
                <a:ea typeface="Questrial"/>
                <a:cs typeface="Questrial"/>
                <a:sym typeface="Questrial"/>
              </a:rPr>
              <a:t> </a:t>
            </a:r>
          </a:p>
          <a:p>
            <a:endParaRPr lang="en-US" sz="2000" b="0" i="0" u="none" strike="noStrike" cap="none" baseline="0" dirty="0">
              <a:solidFill>
                <a:schemeClr val="dk1"/>
              </a:solidFill>
              <a:latin typeface="Questrial"/>
              <a:ea typeface="Questrial"/>
              <a:cs typeface="Questrial"/>
              <a:sym typeface="Questrial"/>
            </a:endParaRPr>
          </a:p>
          <a:p>
            <a:endParaRPr lang="en-US" sz="2000" b="0" i="0" u="none" strike="noStrike" cap="none" baseline="0" dirty="0">
              <a:solidFill>
                <a:schemeClr val="dk1"/>
              </a:solidFill>
              <a:latin typeface="Questrial"/>
              <a:ea typeface="Questrial"/>
              <a:cs typeface="Questrial"/>
              <a:sym typeface="Questrial"/>
            </a:endParaRPr>
          </a:p>
          <a:p>
            <a:endParaRPr lang="en-US" sz="2000" b="0" i="0" u="none" strike="noStrike" cap="none" baseline="0" dirty="0">
              <a:solidFill>
                <a:schemeClr val="dk1"/>
              </a:solidFill>
              <a:latin typeface="Questrial"/>
              <a:ea typeface="Questrial"/>
              <a:cs typeface="Questrial"/>
              <a:sym typeface="Questrial"/>
            </a:endParaRPr>
          </a:p>
          <a:p>
            <a:endParaRPr lang="en-US" sz="2000" b="0" i="0" u="none" strike="noStrike" cap="none" baseline="0" dirty="0">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ct val="25000"/>
              <a:buFont typeface="Questrial"/>
              <a:buNone/>
            </a:pPr>
            <a:r>
              <a:rPr lang="en-US" sz="2000" dirty="0">
                <a:solidFill>
                  <a:schemeClr val="dk1"/>
                </a:solidFill>
                <a:latin typeface="Century Gothic" panose="020B0502020202020204" pitchFamily="34" charset="0"/>
                <a:ea typeface="Questrial"/>
                <a:cs typeface="Questrial"/>
                <a:sym typeface="Questrial"/>
              </a:rPr>
              <a:t>Earth System Science Center, University of Alabama in Huntsville</a:t>
            </a:r>
          </a:p>
        </p:txBody>
      </p:sp>
      <p:pic>
        <p:nvPicPr>
          <p:cNvPr id="93" name="Shape 93"/>
          <p:cNvPicPr preferRelativeResize="0"/>
          <p:nvPr/>
        </p:nvPicPr>
        <p:blipFill>
          <a:blip r:embed="rId14"/>
          <a:stretch>
            <a:fillRect/>
          </a:stretch>
        </p:blipFill>
        <p:spPr>
          <a:xfrm>
            <a:off x="9808486" y="32479001"/>
            <a:ext cx="1924400" cy="709624"/>
          </a:xfrm>
          <a:prstGeom prst="rect">
            <a:avLst/>
          </a:prstGeom>
          <a:noFill/>
          <a:ln>
            <a:noFill/>
          </a:ln>
        </p:spPr>
      </p:pic>
      <p:sp>
        <p:nvSpPr>
          <p:cNvPr id="95" name="Shape 95"/>
          <p:cNvSpPr/>
          <p:nvPr/>
        </p:nvSpPr>
        <p:spPr>
          <a:xfrm>
            <a:off x="1394875" y="16138225"/>
            <a:ext cx="4055999" cy="10160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pPr lvl="0" rtl="0">
              <a:buNone/>
            </a:pPr>
            <a:r>
              <a:rPr lang="en-US" sz="2400" dirty="0">
                <a:latin typeface="Century Gothic" panose="020B0502020202020204" pitchFamily="34" charset="0"/>
              </a:rPr>
              <a:t>MODIS</a:t>
            </a:r>
            <a:r>
              <a:rPr lang="en-US" sz="2400" dirty="0"/>
              <a:t> </a:t>
            </a:r>
            <a:r>
              <a:rPr lang="en-US" sz="2400" dirty="0">
                <a:latin typeface="Century Gothic" panose="020B0502020202020204" pitchFamily="34" charset="0"/>
              </a:rPr>
              <a:t>data processing</a:t>
            </a:r>
          </a:p>
          <a:p>
            <a:pPr>
              <a:buNone/>
            </a:pPr>
            <a:r>
              <a:rPr lang="en-US" sz="2400" dirty="0">
                <a:latin typeface="Century Gothic" panose="020B0502020202020204" pitchFamily="34" charset="0"/>
              </a:rPr>
              <a:t>using ENVI and ArcMap</a:t>
            </a:r>
          </a:p>
        </p:txBody>
      </p:sp>
      <p:sp>
        <p:nvSpPr>
          <p:cNvPr id="96" name="Shape 96"/>
          <p:cNvSpPr/>
          <p:nvPr/>
        </p:nvSpPr>
        <p:spPr>
          <a:xfrm>
            <a:off x="5450900" y="16417675"/>
            <a:ext cx="914400" cy="4572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endParaRPr dirty="0"/>
          </a:p>
        </p:txBody>
      </p:sp>
      <p:sp>
        <p:nvSpPr>
          <p:cNvPr id="97" name="Shape 97"/>
          <p:cNvSpPr/>
          <p:nvPr/>
        </p:nvSpPr>
        <p:spPr>
          <a:xfrm>
            <a:off x="6406012" y="16171850"/>
            <a:ext cx="4587299" cy="10160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pPr lvl="0" rtl="0">
              <a:buNone/>
            </a:pPr>
            <a:r>
              <a:rPr lang="en-US" sz="2400" dirty="0">
                <a:latin typeface="Century Gothic" panose="020B0502020202020204" pitchFamily="34" charset="0"/>
              </a:rPr>
              <a:t>Drought indices calculation</a:t>
            </a:r>
          </a:p>
          <a:p>
            <a:pPr>
              <a:buNone/>
            </a:pPr>
            <a:r>
              <a:rPr lang="en-US" sz="2400" dirty="0">
                <a:latin typeface="Century Gothic" panose="020B0502020202020204" pitchFamily="34" charset="0"/>
              </a:rPr>
              <a:t>( </a:t>
            </a:r>
            <a:r>
              <a:rPr lang="en-US" sz="2400" dirty="0" smtClean="0">
                <a:latin typeface="Century Gothic" panose="020B0502020202020204" pitchFamily="34" charset="0"/>
              </a:rPr>
              <a:t>LST/NDVI, NMDI</a:t>
            </a:r>
            <a:r>
              <a:rPr lang="en-US" sz="2400" dirty="0">
                <a:latin typeface="Century Gothic" panose="020B0502020202020204" pitchFamily="34" charset="0"/>
              </a:rPr>
              <a:t>, VHI)</a:t>
            </a:r>
          </a:p>
        </p:txBody>
      </p:sp>
      <p:sp>
        <p:nvSpPr>
          <p:cNvPr id="98" name="Shape 98"/>
          <p:cNvSpPr/>
          <p:nvPr/>
        </p:nvSpPr>
        <p:spPr>
          <a:xfrm>
            <a:off x="11025262" y="16451300"/>
            <a:ext cx="1310400" cy="4572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endParaRPr dirty="0"/>
          </a:p>
        </p:txBody>
      </p:sp>
      <p:sp>
        <p:nvSpPr>
          <p:cNvPr id="99" name="Shape 99"/>
          <p:cNvSpPr/>
          <p:nvPr/>
        </p:nvSpPr>
        <p:spPr>
          <a:xfrm>
            <a:off x="12367625" y="16316200"/>
            <a:ext cx="4662899" cy="18701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pPr>
              <a:buNone/>
            </a:pPr>
            <a:r>
              <a:rPr lang="en-US" sz="2400" dirty="0">
                <a:latin typeface="Century Gothic" panose="020B0502020202020204" pitchFamily="34" charset="0"/>
              </a:rPr>
              <a:t>MODIS derived </a:t>
            </a:r>
            <a:r>
              <a:rPr lang="en-US" sz="2400" dirty="0" smtClean="0">
                <a:latin typeface="Century Gothic" panose="020B0502020202020204" pitchFamily="34" charset="0"/>
              </a:rPr>
              <a:t>drought indices comparison with USGS metered irrigation data</a:t>
            </a:r>
            <a:endParaRPr lang="en-US" sz="2400" dirty="0">
              <a:latin typeface="Century Gothic" panose="020B0502020202020204" pitchFamily="34" charset="0"/>
            </a:endParaRPr>
          </a:p>
        </p:txBody>
      </p:sp>
      <p:sp>
        <p:nvSpPr>
          <p:cNvPr id="100" name="Shape 100"/>
          <p:cNvSpPr/>
          <p:nvPr/>
        </p:nvSpPr>
        <p:spPr>
          <a:xfrm>
            <a:off x="1336675" y="17407000"/>
            <a:ext cx="4114199" cy="938100"/>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pPr>
              <a:buNone/>
            </a:pPr>
            <a:r>
              <a:rPr lang="en-US" sz="2400" dirty="0" smtClean="0">
                <a:latin typeface="Century Gothic" panose="020B0502020202020204" pitchFamily="34" charset="0"/>
              </a:rPr>
              <a:t>USGS meter data processing using ArcMap</a:t>
            </a:r>
            <a:endParaRPr lang="en-US" sz="2400" dirty="0">
              <a:latin typeface="Century Gothic" panose="020B0502020202020204" pitchFamily="34" charset="0"/>
            </a:endParaRPr>
          </a:p>
        </p:txBody>
      </p:sp>
      <p:sp>
        <p:nvSpPr>
          <p:cNvPr id="101" name="Shape 101"/>
          <p:cNvSpPr/>
          <p:nvPr/>
        </p:nvSpPr>
        <p:spPr>
          <a:xfrm>
            <a:off x="5450887" y="17595625"/>
            <a:ext cx="914400" cy="4572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endParaRPr dirty="0"/>
          </a:p>
        </p:txBody>
      </p:sp>
      <p:sp>
        <p:nvSpPr>
          <p:cNvPr id="102" name="Shape 102"/>
          <p:cNvSpPr/>
          <p:nvPr/>
        </p:nvSpPr>
        <p:spPr>
          <a:xfrm>
            <a:off x="6365325" y="17316175"/>
            <a:ext cx="4587299" cy="10160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pPr>
              <a:buNone/>
            </a:pPr>
            <a:r>
              <a:rPr lang="en-US" sz="2400" dirty="0" smtClean="0">
                <a:latin typeface="Century Gothic" panose="020B0502020202020204" pitchFamily="34" charset="0"/>
              </a:rPr>
              <a:t>Irrigation usage at each meter</a:t>
            </a:r>
            <a:endParaRPr lang="en-US" sz="2400" dirty="0">
              <a:latin typeface="Century Gothic" panose="020B0502020202020204" pitchFamily="34" charset="0"/>
            </a:endParaRPr>
          </a:p>
        </p:txBody>
      </p:sp>
      <p:sp>
        <p:nvSpPr>
          <p:cNvPr id="103" name="Shape 103"/>
          <p:cNvSpPr/>
          <p:nvPr/>
        </p:nvSpPr>
        <p:spPr>
          <a:xfrm>
            <a:off x="11004925" y="17611500"/>
            <a:ext cx="1310400" cy="4572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dirty="0"/>
          </a:p>
        </p:txBody>
      </p:sp>
      <p:sp>
        <p:nvSpPr>
          <p:cNvPr id="104" name="Shape 104"/>
          <p:cNvSpPr txBox="1"/>
          <p:nvPr/>
        </p:nvSpPr>
        <p:spPr>
          <a:xfrm>
            <a:off x="1167625" y="18643875"/>
            <a:ext cx="15932999" cy="2839500"/>
          </a:xfrm>
          <a:prstGeom prst="rect">
            <a:avLst/>
          </a:prstGeom>
          <a:noFill/>
          <a:ln>
            <a:noFill/>
          </a:ln>
        </p:spPr>
        <p:txBody>
          <a:bodyPr lIns="91425" tIns="45700" rIns="91425" bIns="45700" anchor="t" anchorCtr="0">
            <a:noAutofit/>
          </a:bodyPr>
          <a:lstStyle/>
          <a:p>
            <a:pPr marR="0" lvl="0" algn="l" rtl="0">
              <a:lnSpc>
                <a:spcPct val="90000"/>
              </a:lnSpc>
              <a:spcBef>
                <a:spcPts val="0"/>
              </a:spcBef>
              <a:spcAft>
                <a:spcPts val="0"/>
              </a:spcAft>
              <a:buNone/>
            </a:pPr>
            <a:r>
              <a:rPr lang="en-US" sz="2800" b="1" dirty="0"/>
              <a:t>Ground water storage monitoring system</a:t>
            </a:r>
          </a:p>
          <a:p>
            <a:endParaRPr lang="en-US" sz="2800" b="1" dirty="0"/>
          </a:p>
        </p:txBody>
      </p:sp>
      <p:sp>
        <p:nvSpPr>
          <p:cNvPr id="105" name="Shape 105"/>
          <p:cNvSpPr/>
          <p:nvPr/>
        </p:nvSpPr>
        <p:spPr>
          <a:xfrm>
            <a:off x="1394875" y="19135750"/>
            <a:ext cx="4779299" cy="939900"/>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pPr>
              <a:buNone/>
            </a:pPr>
            <a:r>
              <a:rPr lang="en-US" sz="2400" dirty="0">
                <a:latin typeface="Century Gothic" panose="020B0502020202020204" pitchFamily="34" charset="0"/>
              </a:rPr>
              <a:t>GRACE </a:t>
            </a:r>
            <a:r>
              <a:rPr lang="en-US" sz="2400" dirty="0" smtClean="0">
                <a:latin typeface="Century Gothic" panose="020B0502020202020204" pitchFamily="34" charset="0"/>
              </a:rPr>
              <a:t>data </a:t>
            </a:r>
            <a:r>
              <a:rPr lang="en-US" sz="2400" dirty="0">
                <a:latin typeface="Century Gothic" panose="020B0502020202020204" pitchFamily="34" charset="0"/>
              </a:rPr>
              <a:t>processing using ArcMap</a:t>
            </a:r>
          </a:p>
        </p:txBody>
      </p:sp>
      <p:sp>
        <p:nvSpPr>
          <p:cNvPr id="106" name="Shape 106"/>
          <p:cNvSpPr/>
          <p:nvPr/>
        </p:nvSpPr>
        <p:spPr>
          <a:xfrm>
            <a:off x="6174200" y="19317825"/>
            <a:ext cx="914400" cy="4572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dirty="0"/>
          </a:p>
        </p:txBody>
      </p:sp>
      <p:sp>
        <p:nvSpPr>
          <p:cNvPr id="107" name="Shape 107"/>
          <p:cNvSpPr/>
          <p:nvPr/>
        </p:nvSpPr>
        <p:spPr>
          <a:xfrm>
            <a:off x="10910937" y="19335787"/>
            <a:ext cx="914400" cy="4572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endParaRPr dirty="0"/>
          </a:p>
        </p:txBody>
      </p:sp>
      <p:sp>
        <p:nvSpPr>
          <p:cNvPr id="108" name="Shape 108"/>
          <p:cNvSpPr/>
          <p:nvPr/>
        </p:nvSpPr>
        <p:spPr>
          <a:xfrm>
            <a:off x="1394875" y="20255725"/>
            <a:ext cx="4779299" cy="914400"/>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pPr>
              <a:buNone/>
            </a:pPr>
            <a:r>
              <a:rPr lang="en-US" sz="2400" dirty="0">
                <a:latin typeface="Century Gothic" panose="020B0502020202020204" pitchFamily="34" charset="0"/>
              </a:rPr>
              <a:t>USGS </a:t>
            </a:r>
            <a:r>
              <a:rPr lang="en-US" sz="2400" dirty="0" smtClean="0">
                <a:latin typeface="Century Gothic" panose="020B0502020202020204" pitchFamily="34" charset="0"/>
              </a:rPr>
              <a:t>meter </a:t>
            </a:r>
            <a:r>
              <a:rPr lang="en-US" sz="2400" dirty="0">
                <a:latin typeface="Century Gothic" panose="020B0502020202020204" pitchFamily="34" charset="0"/>
              </a:rPr>
              <a:t>data processing using Excel and ArcMap</a:t>
            </a:r>
          </a:p>
        </p:txBody>
      </p:sp>
      <p:sp>
        <p:nvSpPr>
          <p:cNvPr id="109" name="Shape 109"/>
          <p:cNvSpPr/>
          <p:nvPr/>
        </p:nvSpPr>
        <p:spPr>
          <a:xfrm>
            <a:off x="6174200" y="20500950"/>
            <a:ext cx="914400" cy="4572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endParaRPr dirty="0"/>
          </a:p>
        </p:txBody>
      </p:sp>
      <p:sp>
        <p:nvSpPr>
          <p:cNvPr id="110" name="Shape 110"/>
          <p:cNvSpPr/>
          <p:nvPr/>
        </p:nvSpPr>
        <p:spPr>
          <a:xfrm>
            <a:off x="7088625" y="20226887"/>
            <a:ext cx="3822299" cy="9809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pPr>
              <a:buNone/>
            </a:pPr>
            <a:r>
              <a:rPr lang="en-US" sz="2400" dirty="0" smtClean="0">
                <a:latin typeface="Century Gothic" panose="020B0502020202020204" pitchFamily="34" charset="0"/>
              </a:rPr>
              <a:t>Ground </a:t>
            </a:r>
            <a:r>
              <a:rPr lang="en-US" sz="2400" dirty="0">
                <a:latin typeface="Century Gothic" panose="020B0502020202020204" pitchFamily="34" charset="0"/>
              </a:rPr>
              <a:t>and soil water </a:t>
            </a:r>
            <a:r>
              <a:rPr lang="en-US" sz="2400" dirty="0" smtClean="0">
                <a:latin typeface="Century Gothic" panose="020B0502020202020204" pitchFamily="34" charset="0"/>
              </a:rPr>
              <a:t>resource changes</a:t>
            </a:r>
            <a:endParaRPr lang="en-US" sz="2400" dirty="0">
              <a:latin typeface="Century Gothic" panose="020B0502020202020204" pitchFamily="34" charset="0"/>
            </a:endParaRPr>
          </a:p>
        </p:txBody>
      </p:sp>
      <p:sp>
        <p:nvSpPr>
          <p:cNvPr id="111" name="Shape 111"/>
          <p:cNvSpPr/>
          <p:nvPr/>
        </p:nvSpPr>
        <p:spPr>
          <a:xfrm>
            <a:off x="10910950" y="20488787"/>
            <a:ext cx="914400" cy="4572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endParaRPr dirty="0"/>
          </a:p>
        </p:txBody>
      </p:sp>
      <p:sp>
        <p:nvSpPr>
          <p:cNvPr id="112" name="Shape 112"/>
          <p:cNvSpPr/>
          <p:nvPr/>
        </p:nvSpPr>
        <p:spPr>
          <a:xfrm>
            <a:off x="11825375" y="19085150"/>
            <a:ext cx="4662899" cy="2056200"/>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pPr>
              <a:buNone/>
            </a:pPr>
            <a:r>
              <a:rPr lang="en-US" sz="2400" dirty="0">
                <a:latin typeface="Century Gothic" panose="020B0502020202020204" pitchFamily="34" charset="0"/>
              </a:rPr>
              <a:t>Groundwater </a:t>
            </a:r>
            <a:r>
              <a:rPr lang="en-US" sz="2400" dirty="0" smtClean="0">
                <a:latin typeface="Century Gothic" panose="020B0502020202020204" pitchFamily="34" charset="0"/>
              </a:rPr>
              <a:t>anomalies </a:t>
            </a:r>
            <a:r>
              <a:rPr lang="en-US" sz="2400" dirty="0">
                <a:latin typeface="Century Gothic" panose="020B0502020202020204" pitchFamily="34" charset="0"/>
              </a:rPr>
              <a:t>comparison with USGS water resources data</a:t>
            </a:r>
          </a:p>
        </p:txBody>
      </p:sp>
      <p:pic>
        <p:nvPicPr>
          <p:cNvPr id="113" name="Shape 113"/>
          <p:cNvPicPr preferRelativeResize="0"/>
          <p:nvPr/>
        </p:nvPicPr>
        <p:blipFill>
          <a:blip r:embed="rId15"/>
          <a:stretch>
            <a:fillRect/>
          </a:stretch>
        </p:blipFill>
        <p:spPr>
          <a:xfrm>
            <a:off x="2326500" y="30930300"/>
            <a:ext cx="5368602" cy="4026452"/>
          </a:xfrm>
          <a:prstGeom prst="rect">
            <a:avLst/>
          </a:prstGeom>
          <a:noFill/>
          <a:ln>
            <a:noFill/>
          </a:ln>
        </p:spPr>
      </p:pic>
      <p:pic>
        <p:nvPicPr>
          <p:cNvPr id="114" name="Shape 114"/>
          <p:cNvPicPr preferRelativeResize="0"/>
          <p:nvPr/>
        </p:nvPicPr>
        <p:blipFill>
          <a:blip r:embed="rId16"/>
          <a:stretch>
            <a:fillRect/>
          </a:stretch>
        </p:blipFill>
        <p:spPr>
          <a:xfrm>
            <a:off x="18711812" y="15468600"/>
            <a:ext cx="3692575" cy="2316587"/>
          </a:xfrm>
          <a:prstGeom prst="rect">
            <a:avLst/>
          </a:prstGeom>
          <a:noFill/>
          <a:ln>
            <a:noFill/>
          </a:ln>
        </p:spPr>
      </p:pic>
      <p:sp>
        <p:nvSpPr>
          <p:cNvPr id="115" name="Shape 115"/>
          <p:cNvSpPr txBox="1"/>
          <p:nvPr/>
        </p:nvSpPr>
        <p:spPr>
          <a:xfrm>
            <a:off x="21485275" y="19375392"/>
            <a:ext cx="914400" cy="709499"/>
          </a:xfrm>
          <a:prstGeom prst="rect">
            <a:avLst/>
          </a:prstGeom>
          <a:noFill/>
          <a:ln>
            <a:noFill/>
          </a:ln>
        </p:spPr>
        <p:txBody>
          <a:bodyPr lIns="91425" tIns="91425" rIns="91425" bIns="91425" anchor="t" anchorCtr="0">
            <a:noAutofit/>
          </a:bodyPr>
          <a:lstStyle/>
          <a:p>
            <a:pPr lvl="0" rtl="0">
              <a:buNone/>
            </a:pPr>
            <a:r>
              <a:rPr lang="en-US" dirty="0">
                <a:latin typeface="Century Gothic" panose="020B0502020202020204" pitchFamily="34" charset="0"/>
              </a:rPr>
              <a:t>Terra’s</a:t>
            </a:r>
          </a:p>
          <a:p>
            <a:pPr>
              <a:buNone/>
            </a:pPr>
            <a:r>
              <a:rPr lang="en-US" dirty="0">
                <a:latin typeface="Century Gothic" panose="020B0502020202020204" pitchFamily="34" charset="0"/>
              </a:rPr>
              <a:t>MODIS</a:t>
            </a:r>
          </a:p>
        </p:txBody>
      </p:sp>
      <p:sp>
        <p:nvSpPr>
          <p:cNvPr id="116" name="Shape 116"/>
          <p:cNvSpPr txBox="1"/>
          <p:nvPr/>
        </p:nvSpPr>
        <p:spPr>
          <a:xfrm>
            <a:off x="25544425" y="19428587"/>
            <a:ext cx="856200" cy="457200"/>
          </a:xfrm>
          <a:prstGeom prst="rect">
            <a:avLst/>
          </a:prstGeom>
        </p:spPr>
        <p:txBody>
          <a:bodyPr lIns="91425" tIns="91425" rIns="91425" bIns="91425" anchor="t" anchorCtr="0">
            <a:noAutofit/>
          </a:bodyPr>
          <a:lstStyle/>
          <a:p>
            <a:pPr>
              <a:buNone/>
            </a:pPr>
            <a:r>
              <a:rPr lang="en-US" dirty="0">
                <a:latin typeface="Century Gothic" panose="020B0502020202020204" pitchFamily="34" charset="0"/>
              </a:rPr>
              <a:t>GRACE</a:t>
            </a:r>
          </a:p>
        </p:txBody>
      </p:sp>
      <p:sp>
        <p:nvSpPr>
          <p:cNvPr id="117" name="Shape 117"/>
          <p:cNvSpPr/>
          <p:nvPr/>
        </p:nvSpPr>
        <p:spPr>
          <a:xfrm>
            <a:off x="7088625" y="19194450"/>
            <a:ext cx="3822299" cy="8921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t" anchorCtr="0">
            <a:noAutofit/>
          </a:bodyPr>
          <a:lstStyle/>
          <a:p>
            <a:pPr>
              <a:buNone/>
            </a:pPr>
            <a:r>
              <a:rPr lang="en-US" sz="2400" dirty="0">
                <a:latin typeface="Century Gothic" panose="020B0502020202020204" pitchFamily="34" charset="0"/>
              </a:rPr>
              <a:t>Groundwater anomalies values</a:t>
            </a:r>
          </a:p>
        </p:txBody>
      </p:sp>
      <p:sp>
        <p:nvSpPr>
          <p:cNvPr id="118" name="Shape 118"/>
          <p:cNvSpPr txBox="1"/>
          <p:nvPr/>
        </p:nvSpPr>
        <p:spPr>
          <a:xfrm>
            <a:off x="1167625" y="24363529"/>
            <a:ext cx="3181500" cy="55200"/>
          </a:xfrm>
          <a:prstGeom prst="rect">
            <a:avLst/>
          </a:prstGeom>
        </p:spPr>
        <p:txBody>
          <a:bodyPr lIns="91425" tIns="91425" rIns="91425" bIns="91425" anchor="t" anchorCtr="0">
            <a:noAutofit/>
          </a:bodyPr>
          <a:lstStyle/>
          <a:p>
            <a:pPr algn="ctr">
              <a:buNone/>
            </a:pPr>
            <a:r>
              <a:rPr lang="en-US" dirty="0">
                <a:latin typeface="Century Gothic" panose="020B0502020202020204" pitchFamily="34" charset="0"/>
                <a:ea typeface="Questrial"/>
                <a:cs typeface="Questrial"/>
                <a:sym typeface="Questrial"/>
              </a:rPr>
              <a:t>Map 1: Southeast Vegetative Normalized Multiband Drought Index</a:t>
            </a:r>
          </a:p>
        </p:txBody>
      </p:sp>
      <p:sp>
        <p:nvSpPr>
          <p:cNvPr id="119" name="Shape 119"/>
          <p:cNvSpPr txBox="1"/>
          <p:nvPr/>
        </p:nvSpPr>
        <p:spPr>
          <a:xfrm>
            <a:off x="1296975" y="27298868"/>
            <a:ext cx="3181500" cy="270599"/>
          </a:xfrm>
          <a:prstGeom prst="rect">
            <a:avLst/>
          </a:prstGeom>
        </p:spPr>
        <p:txBody>
          <a:bodyPr lIns="91425" tIns="91425" rIns="91425" bIns="91425" anchor="t" anchorCtr="0">
            <a:noAutofit/>
          </a:bodyPr>
          <a:lstStyle/>
          <a:p>
            <a:pPr algn="ctr">
              <a:buNone/>
            </a:pPr>
            <a:r>
              <a:rPr lang="en-US" dirty="0">
                <a:latin typeface="Century Gothic" panose="020B0502020202020204" pitchFamily="34" charset="0"/>
                <a:ea typeface="Questrial"/>
                <a:cs typeface="Questrial"/>
                <a:sym typeface="Questrial"/>
              </a:rPr>
              <a:t>Map 3: Southeast </a:t>
            </a:r>
            <a:r>
              <a:rPr lang="en-US" dirty="0" smtClean="0">
                <a:latin typeface="Century Gothic" panose="020B0502020202020204" pitchFamily="34" charset="0"/>
                <a:ea typeface="Questrial"/>
                <a:cs typeface="Questrial"/>
                <a:sym typeface="Questrial"/>
              </a:rPr>
              <a:t>Vegetation        Health </a:t>
            </a:r>
            <a:r>
              <a:rPr lang="en-US" dirty="0">
                <a:latin typeface="Century Gothic" panose="020B0502020202020204" pitchFamily="34" charset="0"/>
                <a:ea typeface="Questrial"/>
                <a:cs typeface="Questrial"/>
                <a:sym typeface="Questrial"/>
              </a:rPr>
              <a:t>Index </a:t>
            </a:r>
          </a:p>
        </p:txBody>
      </p:sp>
      <p:sp>
        <p:nvSpPr>
          <p:cNvPr id="120" name="Shape 120"/>
          <p:cNvSpPr txBox="1"/>
          <p:nvPr/>
        </p:nvSpPr>
        <p:spPr>
          <a:xfrm>
            <a:off x="14566595" y="24296075"/>
            <a:ext cx="3041100" cy="55200"/>
          </a:xfrm>
          <a:prstGeom prst="rect">
            <a:avLst/>
          </a:prstGeom>
        </p:spPr>
        <p:txBody>
          <a:bodyPr lIns="91425" tIns="91425" rIns="91425" bIns="91425" anchor="t" anchorCtr="0">
            <a:noAutofit/>
          </a:bodyPr>
          <a:lstStyle/>
          <a:p>
            <a:pPr algn="ctr">
              <a:buNone/>
            </a:pPr>
            <a:r>
              <a:rPr lang="en-US" dirty="0">
                <a:latin typeface="Century Gothic" panose="020B0502020202020204" pitchFamily="34" charset="0"/>
                <a:ea typeface="Questrial"/>
                <a:cs typeface="Questrial"/>
                <a:sym typeface="Questrial"/>
              </a:rPr>
              <a:t>Map 2: Southeast </a:t>
            </a:r>
            <a:r>
              <a:rPr lang="en-US" dirty="0" smtClean="0">
                <a:latin typeface="Century Gothic" panose="020B0502020202020204" pitchFamily="34" charset="0"/>
                <a:ea typeface="Questrial"/>
                <a:cs typeface="Questrial"/>
                <a:sym typeface="Questrial"/>
              </a:rPr>
              <a:t>Land Surface Temperature/Normalized Difference Vegetation Index (LST/NDVI) Ratio</a:t>
            </a:r>
            <a:endParaRPr lang="en-US" dirty="0">
              <a:latin typeface="Century Gothic" panose="020B0502020202020204" pitchFamily="34" charset="0"/>
              <a:ea typeface="Questrial"/>
              <a:cs typeface="Questrial"/>
              <a:sym typeface="Questrial"/>
            </a:endParaRPr>
          </a:p>
        </p:txBody>
      </p:sp>
      <p:pic>
        <p:nvPicPr>
          <p:cNvPr id="121" name="Shape 121"/>
          <p:cNvPicPr preferRelativeResize="0"/>
          <p:nvPr/>
        </p:nvPicPr>
        <p:blipFill rotWithShape="1">
          <a:blip r:embed="rId17"/>
          <a:srcRect/>
          <a:stretch/>
        </p:blipFill>
        <p:spPr>
          <a:xfrm>
            <a:off x="1319" y="3554"/>
            <a:ext cx="599" cy="299"/>
          </a:xfrm>
          <a:prstGeom prst="rect">
            <a:avLst/>
          </a:prstGeom>
          <a:noFill/>
          <a:ln>
            <a:noFill/>
          </a:ln>
        </p:spPr>
      </p:pic>
      <p:pic>
        <p:nvPicPr>
          <p:cNvPr id="122" name="Shape 122"/>
          <p:cNvPicPr preferRelativeResize="0"/>
          <p:nvPr/>
        </p:nvPicPr>
        <p:blipFill rotWithShape="1">
          <a:blip r:embed="rId17"/>
          <a:srcRect/>
          <a:stretch/>
        </p:blipFill>
        <p:spPr>
          <a:xfrm>
            <a:off x="153719" y="155955"/>
            <a:ext cx="599" cy="299"/>
          </a:xfrm>
          <a:prstGeom prst="rect">
            <a:avLst/>
          </a:prstGeom>
          <a:noFill/>
          <a:ln>
            <a:noFill/>
          </a:ln>
        </p:spPr>
      </p:pic>
      <p:pic>
        <p:nvPicPr>
          <p:cNvPr id="123" name="Shape 123"/>
          <p:cNvPicPr preferRelativeResize="0"/>
          <p:nvPr/>
        </p:nvPicPr>
        <p:blipFill rotWithShape="1">
          <a:blip r:embed="rId17"/>
          <a:srcRect/>
          <a:stretch/>
        </p:blipFill>
        <p:spPr>
          <a:xfrm>
            <a:off x="306119" y="308355"/>
            <a:ext cx="599" cy="299"/>
          </a:xfrm>
          <a:prstGeom prst="rect">
            <a:avLst/>
          </a:prstGeom>
          <a:noFill/>
          <a:ln>
            <a:noFill/>
          </a:ln>
        </p:spPr>
      </p:pic>
      <p:pic>
        <p:nvPicPr>
          <p:cNvPr id="124" name="Shape 124"/>
          <p:cNvPicPr preferRelativeResize="0"/>
          <p:nvPr/>
        </p:nvPicPr>
        <p:blipFill>
          <a:blip r:embed="rId18"/>
          <a:stretch>
            <a:fillRect/>
          </a:stretch>
        </p:blipFill>
        <p:spPr>
          <a:xfrm>
            <a:off x="4097134" y="26360621"/>
            <a:ext cx="3756001" cy="2925411"/>
          </a:xfrm>
          <a:prstGeom prst="rect">
            <a:avLst/>
          </a:prstGeom>
          <a:noFill/>
          <a:ln>
            <a:noFill/>
          </a:ln>
        </p:spPr>
      </p:pic>
      <p:pic>
        <p:nvPicPr>
          <p:cNvPr id="125" name="Shape 125"/>
          <p:cNvPicPr preferRelativeResize="0"/>
          <p:nvPr/>
        </p:nvPicPr>
        <p:blipFill>
          <a:blip r:embed="rId19"/>
          <a:stretch>
            <a:fillRect/>
          </a:stretch>
        </p:blipFill>
        <p:spPr>
          <a:xfrm>
            <a:off x="18430875" y="19500662"/>
            <a:ext cx="3111124" cy="1870075"/>
          </a:xfrm>
          <a:prstGeom prst="rect">
            <a:avLst/>
          </a:prstGeom>
        </p:spPr>
      </p:pic>
      <p:pic>
        <p:nvPicPr>
          <p:cNvPr id="126" name="Shape 126"/>
          <p:cNvPicPr preferRelativeResize="0"/>
          <p:nvPr/>
        </p:nvPicPr>
        <p:blipFill>
          <a:blip r:embed="rId20"/>
          <a:stretch>
            <a:fillRect/>
          </a:stretch>
        </p:blipFill>
        <p:spPr>
          <a:xfrm>
            <a:off x="22451518" y="19508025"/>
            <a:ext cx="3041056" cy="1870075"/>
          </a:xfrm>
          <a:prstGeom prst="rect">
            <a:avLst/>
          </a:prstGeom>
        </p:spPr>
      </p:pic>
      <p:pic>
        <p:nvPicPr>
          <p:cNvPr id="127" name="Shape 127"/>
          <p:cNvPicPr preferRelativeResize="0"/>
          <p:nvPr/>
        </p:nvPicPr>
        <p:blipFill>
          <a:blip r:embed="rId21"/>
          <a:stretch>
            <a:fillRect/>
          </a:stretch>
        </p:blipFill>
        <p:spPr>
          <a:xfrm>
            <a:off x="10698849" y="23196240"/>
            <a:ext cx="3943198" cy="3047888"/>
          </a:xfrm>
          <a:prstGeom prst="rect">
            <a:avLst/>
          </a:prstGeom>
          <a:noFill/>
          <a:ln>
            <a:noFill/>
          </a:ln>
        </p:spPr>
      </p:pic>
      <p:pic>
        <p:nvPicPr>
          <p:cNvPr id="128" name="Shape 128"/>
          <p:cNvPicPr preferRelativeResize="0"/>
          <p:nvPr/>
        </p:nvPicPr>
        <p:blipFill>
          <a:blip r:embed="rId22"/>
          <a:stretch>
            <a:fillRect/>
          </a:stretch>
        </p:blipFill>
        <p:spPr>
          <a:xfrm>
            <a:off x="11477989" y="26199260"/>
            <a:ext cx="2446414" cy="3170098"/>
          </a:xfrm>
          <a:prstGeom prst="rect">
            <a:avLst/>
          </a:prstGeom>
          <a:noFill/>
          <a:ln>
            <a:noFill/>
          </a:ln>
        </p:spPr>
      </p:pic>
      <p:pic>
        <p:nvPicPr>
          <p:cNvPr id="129" name="Shape 129"/>
          <p:cNvPicPr preferRelativeResize="0"/>
          <p:nvPr/>
        </p:nvPicPr>
        <p:blipFill>
          <a:blip r:embed="rId23"/>
          <a:stretch>
            <a:fillRect/>
          </a:stretch>
        </p:blipFill>
        <p:spPr>
          <a:xfrm>
            <a:off x="4255163" y="23058137"/>
            <a:ext cx="3439928" cy="3356137"/>
          </a:xfrm>
          <a:prstGeom prst="rect">
            <a:avLst/>
          </a:prstGeom>
          <a:noFill/>
          <a:ln>
            <a:noFill/>
          </a:ln>
        </p:spPr>
      </p:pic>
      <p:sp>
        <p:nvSpPr>
          <p:cNvPr id="130" name="Shape 130"/>
          <p:cNvSpPr txBox="1"/>
          <p:nvPr/>
        </p:nvSpPr>
        <p:spPr>
          <a:xfrm>
            <a:off x="14566595" y="27406575"/>
            <a:ext cx="3041100" cy="55200"/>
          </a:xfrm>
          <a:prstGeom prst="rect">
            <a:avLst/>
          </a:prstGeom>
        </p:spPr>
        <p:txBody>
          <a:bodyPr lIns="91425" tIns="91425" rIns="91425" bIns="91425" anchor="t" anchorCtr="0">
            <a:noAutofit/>
          </a:bodyPr>
          <a:lstStyle/>
          <a:p>
            <a:pPr lvl="0" algn="ctr" rtl="0">
              <a:buNone/>
            </a:pPr>
            <a:r>
              <a:rPr lang="en-US" dirty="0">
                <a:latin typeface="Century Gothic" panose="020B0502020202020204" pitchFamily="34" charset="0"/>
                <a:ea typeface="Questrial"/>
                <a:cs typeface="Questrial"/>
                <a:sym typeface="Questrial"/>
              </a:rPr>
              <a:t>Map 4: Annual Changes of Gravitational </a:t>
            </a:r>
            <a:r>
              <a:rPr lang="en-US" dirty="0" smtClean="0">
                <a:latin typeface="Century Gothic" panose="020B0502020202020204" pitchFamily="34" charset="0"/>
                <a:ea typeface="Questrial"/>
                <a:cs typeface="Questrial"/>
                <a:sym typeface="Questrial"/>
              </a:rPr>
              <a:t>Anomalies </a:t>
            </a:r>
            <a:endParaRPr lang="en-US" dirty="0">
              <a:latin typeface="Century Gothic" panose="020B0502020202020204" pitchFamily="34" charset="0"/>
              <a:ea typeface="Questrial"/>
              <a:cs typeface="Questrial"/>
              <a:sym typeface="Questrial"/>
            </a:endParaRPr>
          </a:p>
        </p:txBody>
      </p:sp>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581</Words>
  <Application>Microsoft Office PowerPoint</Application>
  <PresentationFormat>Custom</PresentationFormat>
  <Paragraphs>46</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Office Theme</vt:lpstr>
      <vt:lpstr>1_Office Theme</vt:lpstr>
      <vt:lpstr>Southeast U.S. Water Resources Development of an Alternative Drought Monitoring System using NASA Earth Observation-Derived Drought Indices and Groundwater Storage Estimates for Improved Water Resource Monitoring in the Southeastern United States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Southeast U.S. Water ResourcesDevelopment of an Alternative Drought Monitoring System using NASA Earth Observation-Derived Drought Indices and Groundwater Storage Estimates for Improved Water Resource Monitoring in the Southeastern United States</dc:title>
  <dc:creator>Kaylin Bugbee</dc:creator>
  <cp:lastModifiedBy>anguyen7</cp:lastModifiedBy>
  <cp:revision>5</cp:revision>
  <dcterms:modified xsi:type="dcterms:W3CDTF">2014-04-11T01:26:29Z</dcterms:modified>
</cp:coreProperties>
</file>