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4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  <p:cmAuthor id="2" name="peter hawman" initials="ph" lastIdx="6" clrIdx="1">
    <p:extLst>
      <p:ext uri="{19B8F6BF-5375-455C-9EA6-DF929625EA0E}">
        <p15:presenceInfo xmlns:p15="http://schemas.microsoft.com/office/powerpoint/2012/main" userId="52dc934910af067e" providerId="Windows Live"/>
      </p:ext>
    </p:extLst>
  </p:cmAuthor>
  <p:cmAuthor id="3" name="Orne, Tiffani N. (LARC-E3)[SSAI DEVELOP]" initials="OTN(D" lastIdx="11" clrIdx="2">
    <p:extLst>
      <p:ext uri="{19B8F6BF-5375-455C-9EA6-DF929625EA0E}">
        <p15:presenceInfo xmlns:p15="http://schemas.microsoft.com/office/powerpoint/2012/main" userId="S-1-5-21-330711430-3775241029-4075259233-555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40" d="100"/>
          <a:sy n="40" d="100"/>
        </p:scale>
        <p:origin x="12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30T11:21:09.755" idx="1">
    <p:pos x="9864" y="12828"/>
    <p:text>Same comment as presentation</p:text>
    <p:extLst>
      <p:ext uri="{C676402C-5697-4E1C-873F-D02D1690AC5C}">
        <p15:threadingInfo xmlns:p15="http://schemas.microsoft.com/office/powerpoint/2012/main" timeZoneBias="240"/>
      </p:ext>
    </p:extLst>
  </p:cm>
  <p:cm authorId="1" dt="2015-06-30T11:21:21.995" idx="2">
    <p:pos x="16688" y="6864"/>
    <p:text>source?</p:text>
    <p:extLst mod="1">
      <p:ext uri="{C676402C-5697-4E1C-873F-D02D1690AC5C}">
        <p15:threadingInfo xmlns:p15="http://schemas.microsoft.com/office/powerpoint/2012/main" timeZoneBias="240"/>
      </p:ext>
    </p:extLst>
  </p:cm>
  <p:cm authorId="1" dt="2015-06-30T11:21:36.738" idx="3">
    <p:pos x="12636" y="3492"/>
    <p:text>I think you need an over arching objective about creating the visualizing tool - these bullets seem like sub objectives</p:text>
    <p:extLst>
      <p:ext uri="{C676402C-5697-4E1C-873F-D02D1690AC5C}">
        <p15:threadingInfo xmlns:p15="http://schemas.microsoft.com/office/powerpoint/2012/main" timeZoneBias="240"/>
      </p:ext>
    </p:extLst>
  </p:cm>
  <p:cm authorId="2" dt="2015-07-07T22:38:14.788" idx="1">
    <p:pos x="8242" y="3010"/>
    <p:text>Affiliation should be: NASA DEVELOP National Program at NASA Langley Research Center</p:text>
    <p:extLst>
      <p:ext uri="{C676402C-5697-4E1C-873F-D02D1690AC5C}">
        <p15:threadingInfo xmlns:p15="http://schemas.microsoft.com/office/powerpoint/2012/main" timeZoneBias="240"/>
      </p:ext>
    </p:extLst>
  </p:cm>
  <p:cm authorId="2" dt="2015-07-07T22:40:13.546" idx="3">
    <p:pos x="7882" y="12850"/>
    <p:text>I agree that three different colors would be a more effective way of noting different relationships</p:text>
    <p:extLst>
      <p:ext uri="{C676402C-5697-4E1C-873F-D02D1690AC5C}">
        <p15:threadingInfo xmlns:p15="http://schemas.microsoft.com/office/powerpoint/2012/main" timeZoneBias="240"/>
      </p:ext>
    </p:extLst>
  </p:cm>
  <p:cm authorId="2" dt="2015-07-07T22:42:58.022" idx="5">
    <p:pos x="1824" y="22220"/>
    <p:text>NASA Langley Research Center</p:text>
    <p:extLst>
      <p:ext uri="{C676402C-5697-4E1C-873F-D02D1690AC5C}">
        <p15:threadingInfo xmlns:p15="http://schemas.microsoft.com/office/powerpoint/2012/main" timeZoneBias="240"/>
      </p:ext>
    </p:extLst>
  </p:cm>
  <p:cm authorId="2" dt="2015-07-07T22:43:32.292" idx="6">
    <p:pos x="9060" y="17891"/>
    <p:text>Consider moving these bottom sections down to make more room for the results images.</p:text>
    <p:extLst>
      <p:ext uri="{C676402C-5697-4E1C-873F-D02D1690AC5C}">
        <p15:threadingInfo xmlns:p15="http://schemas.microsoft.com/office/powerpoint/2012/main" timeZoneBias="240"/>
      </p:ext>
    </p:extLst>
  </p:cm>
  <p:cm authorId="3" dt="2015-07-08T15:27:09.437" idx="1">
    <p:pos x="13824" y="5472"/>
    <p:text>CALIPSO</p:text>
    <p:extLst>
      <p:ext uri="{C676402C-5697-4E1C-873F-D02D1690AC5C}">
        <p15:threadingInfo xmlns:p15="http://schemas.microsoft.com/office/powerpoint/2012/main" timeZoneBias="240"/>
      </p:ext>
    </p:extLst>
  </p:cm>
  <p:cm authorId="3" dt="2015-07-08T15:27:29.166" idx="2">
    <p:pos x="11929" y="5123"/>
    <p:text>I would move this point first</p:text>
    <p:extLst>
      <p:ext uri="{C676402C-5697-4E1C-873F-D02D1690AC5C}">
        <p15:threadingInfo xmlns:p15="http://schemas.microsoft.com/office/powerpoint/2012/main" timeZoneBias="240"/>
      </p:ext>
    </p:extLst>
  </p:cm>
  <p:cm authorId="3" dt="2015-07-08T15:28:00.720" idx="3">
    <p:pos x="14809" y="10686"/>
    <p:text>Please add a bit more space above this section to seperate it from the caption above.</p:text>
    <p:extLst>
      <p:ext uri="{C676402C-5697-4E1C-873F-D02D1690AC5C}">
        <p15:threadingInfo xmlns:p15="http://schemas.microsoft.com/office/powerpoint/2012/main" timeZoneBias="240"/>
      </p:ext>
    </p:extLst>
  </p:cm>
  <p:cm authorId="3" dt="2015-07-08T15:29:09.451" idx="4">
    <p:pos x="6548" y="18250"/>
    <p:text>Please use the bullets from the template</p:text>
    <p:extLst>
      <p:ext uri="{C676402C-5697-4E1C-873F-D02D1690AC5C}">
        <p15:threadingInfo xmlns:p15="http://schemas.microsoft.com/office/powerpoint/2012/main" timeZoneBias="240"/>
      </p:ext>
    </p:extLst>
  </p:cm>
  <p:cm authorId="3" dt="2015-07-08T15:29:20.301" idx="5">
    <p:pos x="11702" y="18008"/>
    <p:text>Please use the bullets from the template</p:text>
    <p:extLst>
      <p:ext uri="{C676402C-5697-4E1C-873F-D02D1690AC5C}">
        <p15:threadingInfo xmlns:p15="http://schemas.microsoft.com/office/powerpoint/2012/main" timeZoneBias="240"/>
      </p:ext>
    </p:extLst>
  </p:cm>
  <p:cm authorId="3" dt="2015-07-08T15:29:54.296" idx="6">
    <p:pos x="13627" y="13406"/>
    <p:text>Please add a bit more space above this section to seperate it from the caption above.</p:text>
    <p:extLst>
      <p:ext uri="{C676402C-5697-4E1C-873F-D02D1690AC5C}">
        <p15:threadingInfo xmlns:p15="http://schemas.microsoft.com/office/powerpoint/2012/main" timeZoneBias="240"/>
      </p:ext>
    </p:extLst>
  </p:cm>
  <p:cm authorId="3" dt="2015-07-08T15:30:11.547" idx="7">
    <p:pos x="10434" y="12188"/>
    <p:text>I would also move the caption up and to the left a bit to be closer to the flowchart instead of the image below.</p:text>
    <p:extLst>
      <p:ext uri="{C676402C-5697-4E1C-873F-D02D1690AC5C}">
        <p15:threadingInfo xmlns:p15="http://schemas.microsoft.com/office/powerpoint/2012/main" timeZoneBias="240"/>
      </p:ext>
    </p:extLst>
  </p:cm>
  <p:cm authorId="3" dt="2015-07-08T15:32:08.426" idx="11">
    <p:pos x="10434" y="12284"/>
    <p:text>And maybe make the word "Legend" bold?</p:text>
    <p:extLst>
      <p:ext uri="{C676402C-5697-4E1C-873F-D02D1690AC5C}">
        <p15:threadingInfo xmlns:p15="http://schemas.microsoft.com/office/powerpoint/2012/main" timeZoneBias="240">
          <p15:parentCm authorId="3" idx="7"/>
        </p15:threadingInfo>
      </p:ext>
    </p:extLst>
  </p:cm>
  <p:cm authorId="3" dt="2015-07-08T15:30:45.661" idx="8">
    <p:pos x="6988" y="16444"/>
    <p:text>Please add captions for these images :)</p:text>
    <p:extLst>
      <p:ext uri="{C676402C-5697-4E1C-873F-D02D1690AC5C}">
        <p15:threadingInfo xmlns:p15="http://schemas.microsoft.com/office/powerpoint/2012/main" timeZoneBias="240"/>
      </p:ext>
    </p:extLst>
  </p:cm>
  <p:cm authorId="3" dt="2015-07-08T15:31:12.816" idx="9">
    <p:pos x="86" y="11454"/>
    <p:text>Can these boxes be moved a bit to the right?</p:text>
    <p:extLst>
      <p:ext uri="{C676402C-5697-4E1C-873F-D02D1690AC5C}">
        <p15:threadingInfo xmlns:p15="http://schemas.microsoft.com/office/powerpoint/2012/main" timeZoneBias="240"/>
      </p:ext>
    </p:extLst>
  </p:cm>
  <p:cm authorId="3" dt="2015-07-08T15:31:39.413" idx="10">
    <p:pos x="2956" y="7912"/>
    <p:text>Please use bullets from the template.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Interfacing CALIPSO data through a graphical user interface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CALIPSO Cross-Cutting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a professional-looking photo.</a:t>
            </a:r>
          </a:p>
          <a:p>
            <a:r>
              <a:rPr lang="en-US" dirty="0" smtClean="0"/>
              <a:t>Individual headshots are ok, if they aren’t pixelated and are all the same size.</a:t>
            </a:r>
          </a:p>
          <a:p>
            <a:r>
              <a:rPr lang="en-US" dirty="0" smtClean="0"/>
              <a:t>Include a caption that states the team members’ names.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CALIPSO Science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Charles Trepte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Amber Soja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611743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CALIPSO Health and Air Quality </a:t>
            </a:r>
            <a:r>
              <a:rPr lang="en-US" dirty="0" err="1" smtClean="0"/>
              <a:t>LaRC</a:t>
            </a:r>
            <a:r>
              <a:rPr lang="en-US" dirty="0" smtClean="0"/>
              <a:t> Spring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Jordan </a:t>
            </a:r>
            <a:r>
              <a:rPr lang="en-US" dirty="0" err="1" smtClean="0"/>
              <a:t>Vaa</a:t>
            </a:r>
            <a:r>
              <a:rPr lang="en-US" dirty="0" smtClean="0"/>
              <a:t> (Team Lead)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Ashna</a:t>
            </a:r>
            <a:r>
              <a:rPr lang="en-US" dirty="0" smtClean="0"/>
              <a:t> Aggarwal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Courtney </a:t>
            </a:r>
            <a:r>
              <a:rPr lang="en-US" dirty="0" err="1" smtClean="0"/>
              <a:t>Duquette</a:t>
            </a:r>
            <a:endParaRPr lang="en-US" dirty="0" smtClean="0"/>
          </a:p>
          <a:p>
            <a:r>
              <a:rPr lang="en-US" dirty="0" smtClean="0"/>
              <a:t>CALIPSO Science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Charles </a:t>
            </a:r>
            <a:r>
              <a:rPr lang="en-US" dirty="0" err="1" smtClean="0"/>
              <a:t>Trepte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Amber </a:t>
            </a:r>
            <a:r>
              <a:rPr lang="en-US" dirty="0" err="1" smtClean="0"/>
              <a:t>Soja</a:t>
            </a:r>
            <a:endParaRPr lang="en-US" dirty="0" smtClean="0"/>
          </a:p>
          <a:p>
            <a:r>
              <a:rPr lang="en-US" dirty="0" smtClean="0"/>
              <a:t>NASA DEVELOP National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Jeffry 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Kenton Ross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72029" y="19907639"/>
            <a:ext cx="8245570" cy="112051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Cloud-Aerosol Lidar and Infrared Satellite Observation (CALIPSO)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Add features to help Earth scientists track and identify aerosols</a:t>
            </a:r>
          </a:p>
          <a:p>
            <a:pPr marL="1947863" lvl="1" indent="-347663"/>
            <a:r>
              <a:rPr lang="en-US" dirty="0" smtClean="0"/>
              <a:t>Shape drawing</a:t>
            </a:r>
          </a:p>
          <a:p>
            <a:pPr marL="1947863" lvl="1" indent="-347663"/>
            <a:r>
              <a:rPr lang="en-US" dirty="0" smtClean="0"/>
              <a:t>Saving and loading from database</a:t>
            </a:r>
          </a:p>
          <a:p>
            <a:pPr marL="347663" indent="-347663"/>
            <a:r>
              <a:rPr lang="en-US" dirty="0" smtClean="0"/>
              <a:t>Create an open source </a:t>
            </a:r>
            <a:r>
              <a:rPr lang="en-US" dirty="0" err="1" smtClean="0"/>
              <a:t>CAlIPSO</a:t>
            </a:r>
            <a:r>
              <a:rPr lang="en-US" dirty="0" smtClean="0"/>
              <a:t> visualization tool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8000" y="930095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082478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Grant Mercer (Project Lead), Nathan Qian</a:t>
            </a:r>
          </a:p>
          <a:p>
            <a:r>
              <a:rPr lang="en-US" sz="2400" dirty="0" smtClean="0"/>
              <a:t>NASA Langley Research Center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9" y="17407886"/>
            <a:ext cx="3689685" cy="25069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38582" y="16542013"/>
            <a:ext cx="3857916" cy="15081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PolygonDrawer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Draws 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Store shapes’ internals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3460435" y="16782318"/>
            <a:ext cx="4205703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PolygonReader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Reads shapes from JSON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2558" y="19508202"/>
            <a:ext cx="562634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dbPolygon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Converts shape into database entry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768186" y="13460170"/>
            <a:ext cx="3155094" cy="107721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Calipso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Displays Interface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7094611" y="13245837"/>
            <a:ext cx="5945858" cy="15081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PolygonList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Holds list of PolygonDrawers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Handles shape manipulations requests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84533" y="16757457"/>
            <a:ext cx="5495415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DatabaseManager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Creates and maintains the database</a:t>
            </a:r>
            <a:endParaRPr lang="en-US" sz="2800" dirty="0"/>
          </a:p>
        </p:txBody>
      </p:sp>
      <p:cxnSp>
        <p:nvCxnSpPr>
          <p:cNvPr id="19" name="Straight Connector 18"/>
          <p:cNvCxnSpPr>
            <a:stCxn id="17" idx="0"/>
          </p:cNvCxnSpPr>
          <p:nvPr/>
        </p:nvCxnSpPr>
        <p:spPr>
          <a:xfrm flipV="1">
            <a:off x="10067540" y="14935200"/>
            <a:ext cx="0" cy="1606813"/>
          </a:xfrm>
          <a:prstGeom prst="line">
            <a:avLst/>
          </a:prstGeom>
          <a:ln w="63500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9" idx="1"/>
          </p:cNvCxnSpPr>
          <p:nvPr/>
        </p:nvCxnSpPr>
        <p:spPr>
          <a:xfrm>
            <a:off x="5095875" y="13999890"/>
            <a:ext cx="1998736" cy="0"/>
          </a:xfrm>
          <a:prstGeom prst="line">
            <a:avLst/>
          </a:prstGeom>
          <a:ln w="63500"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211175" y="13998522"/>
            <a:ext cx="2453059" cy="2783796"/>
          </a:xfrm>
          <a:prstGeom prst="line">
            <a:avLst/>
          </a:prstGeom>
          <a:ln w="635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40" idx="0"/>
          </p:cNvCxnSpPr>
          <p:nvPr/>
        </p:nvCxnSpPr>
        <p:spPr>
          <a:xfrm flipH="1">
            <a:off x="3332241" y="14753942"/>
            <a:ext cx="3762370" cy="200351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6" idx="0"/>
          </p:cNvCxnSpPr>
          <p:nvPr/>
        </p:nvCxnSpPr>
        <p:spPr>
          <a:xfrm flipH="1" flipV="1">
            <a:off x="3332240" y="18007765"/>
            <a:ext cx="13492" cy="1500437"/>
          </a:xfrm>
          <a:prstGeom prst="line">
            <a:avLst/>
          </a:prstGeom>
          <a:ln w="63500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924" y="10027549"/>
            <a:ext cx="9429751" cy="6286501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>
            <a:off x="13282672" y="20181970"/>
            <a:ext cx="1155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4562050" y="19348421"/>
            <a:ext cx="20024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Legend</a:t>
            </a:r>
          </a:p>
          <a:p>
            <a:r>
              <a:rPr lang="en-US" sz="2800" dirty="0" smtClean="0"/>
              <a:t>Association</a:t>
            </a:r>
          </a:p>
          <a:p>
            <a:r>
              <a:rPr lang="en-US" sz="2800" dirty="0" smtClean="0"/>
              <a:t>Aggregation</a:t>
            </a:r>
          </a:p>
          <a:p>
            <a:r>
              <a:rPr lang="en-US" sz="2800" dirty="0" smtClean="0"/>
              <a:t>Composition</a:t>
            </a:r>
            <a:endParaRPr lang="en-US" sz="28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13282672" y="20562358"/>
            <a:ext cx="1155032" cy="0"/>
          </a:xfrm>
          <a:prstGeom prst="line">
            <a:avLst/>
          </a:prstGeom>
          <a:ln w="63500"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3282672" y="21028156"/>
            <a:ext cx="1155032" cy="0"/>
          </a:xfrm>
          <a:prstGeom prst="line">
            <a:avLst/>
          </a:prstGeom>
          <a:ln w="63500"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747960"/>
            <a:ext cx="10058400" cy="4933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310" y="21747960"/>
            <a:ext cx="5844828" cy="4933100"/>
          </a:xfrm>
          <a:prstGeom prst="rect">
            <a:avLst/>
          </a:prstGeom>
        </p:spPr>
      </p:pic>
      <p:sp>
        <p:nvSpPr>
          <p:cNvPr id="42" name="Text Placeholder 4"/>
          <p:cNvSpPr txBox="1">
            <a:spLocks/>
          </p:cNvSpPr>
          <p:nvPr/>
        </p:nvSpPr>
        <p:spPr>
          <a:xfrm>
            <a:off x="18321986" y="16262657"/>
            <a:ext cx="3655698" cy="558353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CALIPSO Image Viewer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oss Cut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E97845"/>
      </a:accent1>
      <a:accent2>
        <a:srgbClr val="F19C58"/>
      </a:accent2>
      <a:accent3>
        <a:srgbClr val="FEC36E"/>
      </a:accent3>
      <a:accent4>
        <a:srgbClr val="517FAB"/>
      </a:accent4>
      <a:accent5>
        <a:srgbClr val="4D999E"/>
      </a:accent5>
      <a:accent6>
        <a:srgbClr val="4BB18B"/>
      </a:accent6>
      <a:hlink>
        <a:srgbClr val="E97845"/>
      </a:hlink>
      <a:folHlink>
        <a:srgbClr val="E97845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1629</TotalTime>
  <Words>242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Orne, Tiffani N. (LARC-E3)[SSAI DEVELOP]</cp:lastModifiedBy>
  <cp:revision>87</cp:revision>
  <dcterms:created xsi:type="dcterms:W3CDTF">2015-06-02T14:58:58Z</dcterms:created>
  <dcterms:modified xsi:type="dcterms:W3CDTF">2015-07-08T19:32:29Z</dcterms:modified>
</cp:coreProperties>
</file>