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94F"/>
    <a:srgbClr val="FF3333"/>
    <a:srgbClr val="5372B3"/>
    <a:srgbClr val="55AEB2"/>
    <a:srgbClr val="56ADB2"/>
    <a:srgbClr val="D0652A"/>
    <a:srgbClr val="9B3D3B"/>
    <a:srgbClr val="751811"/>
    <a:srgbClr val="964135"/>
    <a:srgbClr val="7DB7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6" d="100"/>
          <a:sy n="16" d="100"/>
        </p:scale>
        <p:origin x="2501"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B83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B8394F"/>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567321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Summer</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B83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text, sign, outdoor, turn&#10;&#10;Description automatically generated">
            <a:extLst>
              <a:ext uri="{FF2B5EF4-FFF2-40B4-BE49-F238E27FC236}">
                <a16:creationId xmlns:a16="http://schemas.microsoft.com/office/drawing/2014/main" id="{D33010BC-85C0-44E5-A8E2-D5221AC0F52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3088" y="85344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6/10/2022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8394F"/>
                </a:solidFill>
              </a:rPr>
              <a:t>Study Area</a:t>
            </a:r>
            <a:r>
              <a:rPr lang="en-US" sz="10000" dirty="0">
                <a:solidFill>
                  <a:srgbClr val="B8394F"/>
                </a:solidFill>
              </a:rPr>
              <a:t> Disasters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5557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4" name="Picture 33" descr="Shape, circle&#10;&#10;Description automatically generated">
            <a:extLst>
              <a:ext uri="{FF2B5EF4-FFF2-40B4-BE49-F238E27FC236}">
                <a16:creationId xmlns:a16="http://schemas.microsoft.com/office/drawing/2014/main" id="{363C5947-74FB-432E-BF64-D91856AC97C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9819" y="30815280"/>
            <a:ext cx="2123357" cy="2103120"/>
          </a:xfrm>
          <a:prstGeom prst="rect">
            <a:avLst/>
          </a:prstGeom>
        </p:spPr>
      </p:pic>
      <p:pic>
        <p:nvPicPr>
          <p:cNvPr id="54" name="Picture 53" descr="Shape, circle&#10;&#10;Description automatically generated">
            <a:extLst>
              <a:ext uri="{FF2B5EF4-FFF2-40B4-BE49-F238E27FC236}">
                <a16:creationId xmlns:a16="http://schemas.microsoft.com/office/drawing/2014/main" id="{815403B4-48C2-49B3-977B-F35DB3860B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1586" y="30815280"/>
            <a:ext cx="2123357" cy="2103120"/>
          </a:xfrm>
          <a:prstGeom prst="rect">
            <a:avLst/>
          </a:prstGeom>
        </p:spPr>
      </p:pic>
      <p:pic>
        <p:nvPicPr>
          <p:cNvPr id="55" name="Picture 54" descr="Shape, circle&#10;&#10;Description automatically generated">
            <a:extLst>
              <a:ext uri="{FF2B5EF4-FFF2-40B4-BE49-F238E27FC236}">
                <a16:creationId xmlns:a16="http://schemas.microsoft.com/office/drawing/2014/main" id="{3DA611D2-9A08-4A4A-B097-6D58534035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88051" y="30815280"/>
            <a:ext cx="2123357" cy="2103120"/>
          </a:xfrm>
          <a:prstGeom prst="rect">
            <a:avLst/>
          </a:prstGeom>
        </p:spPr>
      </p:pic>
      <p:pic>
        <p:nvPicPr>
          <p:cNvPr id="56" name="Picture 55" descr="Shape, circle&#10;&#10;Description automatically generated">
            <a:extLst>
              <a:ext uri="{FF2B5EF4-FFF2-40B4-BE49-F238E27FC236}">
                <a16:creationId xmlns:a16="http://schemas.microsoft.com/office/drawing/2014/main" id="{4E6DE3FF-F48F-4247-86E6-81BDB911BB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3353" y="30815280"/>
            <a:ext cx="2123357" cy="2103120"/>
          </a:xfrm>
          <a:prstGeom prst="rect">
            <a:avLst/>
          </a:prstGeom>
        </p:spPr>
      </p:pic>
      <p:sp>
        <p:nvSpPr>
          <p:cNvPr id="18" name="Text Placeholder 16">
            <a:extLst>
              <a:ext uri="{FF2B5EF4-FFF2-40B4-BE49-F238E27FC236}">
                <a16:creationId xmlns:a16="http://schemas.microsoft.com/office/drawing/2014/main" id="{34381FA2-C58A-4855-8F19-89FAA912C384}"/>
              </a:ext>
            </a:extLst>
          </p:cNvPr>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9" name="TextBox 18">
            <a:extLst>
              <a:ext uri="{FF2B5EF4-FFF2-40B4-BE49-F238E27FC236}">
                <a16:creationId xmlns:a16="http://schemas.microsoft.com/office/drawing/2014/main" id="{D947E7F0-2E79-424E-B1D6-A844169D3680}"/>
              </a:ext>
            </a:extLst>
          </p:cNvPr>
          <p:cNvSpPr txBox="1"/>
          <p:nvPr/>
        </p:nvSpPr>
        <p:spPr>
          <a:xfrm>
            <a:off x="914400" y="23121024"/>
            <a:ext cx="9628011"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Images</a:t>
            </a:r>
          </a:p>
        </p:txBody>
      </p:sp>
      <p:sp>
        <p:nvSpPr>
          <p:cNvPr id="20" name="Text Placeholder 16">
            <a:extLst>
              <a:ext uri="{FF2B5EF4-FFF2-40B4-BE49-F238E27FC236}">
                <a16:creationId xmlns:a16="http://schemas.microsoft.com/office/drawing/2014/main" id="{F283C424-CF2E-4593-9394-3534A2F0506E}"/>
              </a:ext>
            </a:extLst>
          </p:cNvPr>
          <p:cNvSpPr txBox="1">
            <a:spLocks/>
          </p:cNvSpPr>
          <p:nvPr/>
        </p:nvSpPr>
        <p:spPr>
          <a:xfrm>
            <a:off x="14648791" y="2600371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1" name="TextBox 20">
            <a:extLst>
              <a:ext uri="{FF2B5EF4-FFF2-40B4-BE49-F238E27FC236}">
                <a16:creationId xmlns:a16="http://schemas.microsoft.com/office/drawing/2014/main" id="{DC30CFD0-DE2B-4A0B-AC4F-5DD72D700030}"/>
              </a:ext>
            </a:extLst>
          </p:cNvPr>
          <p:cNvSpPr txBox="1"/>
          <p:nvPr/>
        </p:nvSpPr>
        <p:spPr>
          <a:xfrm>
            <a:off x="14630400" y="25096521"/>
            <a:ext cx="7278066"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Acknowledgements</a:t>
            </a:r>
          </a:p>
        </p:txBody>
      </p:sp>
      <p:sp>
        <p:nvSpPr>
          <p:cNvPr id="22" name="Text Placeholder 16">
            <a:extLst>
              <a:ext uri="{FF2B5EF4-FFF2-40B4-BE49-F238E27FC236}">
                <a16:creationId xmlns:a16="http://schemas.microsoft.com/office/drawing/2014/main" id="{08EF1D4D-F8F9-4DB5-A345-6B97203465C4}"/>
              </a:ext>
            </a:extLst>
          </p:cNvPr>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a:extLst>
              <a:ext uri="{FF2B5EF4-FFF2-40B4-BE49-F238E27FC236}">
                <a16:creationId xmlns:a16="http://schemas.microsoft.com/office/drawing/2014/main" id="{7ACC1638-12A2-4676-A12D-6DE57204266C}"/>
              </a:ext>
            </a:extLst>
          </p:cNvPr>
          <p:cNvSpPr txBox="1"/>
          <p:nvPr/>
        </p:nvSpPr>
        <p:spPr>
          <a:xfrm>
            <a:off x="14662669" y="29694294"/>
            <a:ext cx="7288030"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Project Partners</a:t>
            </a:r>
          </a:p>
        </p:txBody>
      </p:sp>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35475</TotalTime>
  <Words>212</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211</cp:revision>
  <dcterms:created xsi:type="dcterms:W3CDTF">2019-02-05T16:32:03Z</dcterms:created>
  <dcterms:modified xsi:type="dcterms:W3CDTF">2022-06-10T14:51:25Z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