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comments/comment1.xml" ContentType="application/vnd.openxmlformats-officedocument.presentationml.comment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sldIdLst>
    <p:sldId id="259" r:id="rId5"/>
  </p:sldIdLst>
  <p:sldSz cx="27432000" cy="36576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unter, Shanise Y. (LARC-E3)[SSAI DEVELOP]" initials="HSY(D" lastIdx="25" clrIdx="0">
    <p:extLst>
      <p:ext uri="{19B8F6BF-5375-455C-9EA6-DF929625EA0E}">
        <p15:presenceInfo xmlns:p15="http://schemas.microsoft.com/office/powerpoint/2012/main" userId="S-1-5-21-330711430-3775241029-4075259233-87955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8394F"/>
    <a:srgbClr val="FF3333"/>
    <a:srgbClr val="5372B3"/>
    <a:srgbClr val="55AEB2"/>
    <a:srgbClr val="56ADB2"/>
    <a:srgbClr val="D0652A"/>
    <a:srgbClr val="9B3D3B"/>
    <a:srgbClr val="751811"/>
    <a:srgbClr val="964135"/>
    <a:srgbClr val="7DB76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681" autoAdjust="0"/>
    <p:restoredTop sz="94660"/>
  </p:normalViewPr>
  <p:slideViewPr>
    <p:cSldViewPr snapToGrid="0">
      <p:cViewPr varScale="1">
        <p:scale>
          <a:sx n="16" d="100"/>
          <a:sy n="16" d="100"/>
        </p:scale>
        <p:origin x="2501" y="8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commentAuthors" Target="commentAuthors.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20-11-11T13:36:46.311" idx="10">
    <p:pos x="11229" y="831"/>
    <p:text>Project long title should be between 50 to 60pt font, taking up a max of 3 lines. Only shrink the text size if title cannot fit in provided text box.</p:text>
    <p:extLst>
      <p:ext uri="{C676402C-5697-4E1C-873F-D02D1690AC5C}">
        <p15:threadingInfo xmlns:p15="http://schemas.microsoft.com/office/powerpoint/2012/main" timeZoneBias="300"/>
      </p:ext>
    </p:extLst>
  </p:cm>
  <p:cm authorId="1" dt="2020-11-11T13:40:24.128" idx="11">
    <p:pos x="15850" y="5290"/>
    <p:text>Short title should be in 100pt font. Only shrink the text size if short title cannot fit in provided text box.</p:text>
    <p:extLst>
      <p:ext uri="{C676402C-5697-4E1C-873F-D02D1690AC5C}">
        <p15:threadingInfo xmlns:p15="http://schemas.microsoft.com/office/powerpoint/2012/main" timeZoneBias="300"/>
      </p:ext>
    </p:extLst>
  </p:cm>
</p:cmLst>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Blank - Agriculture &amp; Food Security">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23D86ECD-70A9-42FC-8B16-62C276B67DD2}"/>
              </a:ext>
            </a:extLst>
          </p:cNvPr>
          <p:cNvSpPr/>
          <p:nvPr userDrawn="1"/>
        </p:nvSpPr>
        <p:spPr>
          <a:xfrm>
            <a:off x="939743" y="34594800"/>
            <a:ext cx="25577857" cy="1066800"/>
          </a:xfrm>
          <a:prstGeom prst="rect">
            <a:avLst/>
          </a:prstGeom>
          <a:solidFill>
            <a:srgbClr val="B8394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5" name="Rectangle 154"/>
          <p:cNvSpPr/>
          <p:nvPr userDrawn="1"/>
        </p:nvSpPr>
        <p:spPr>
          <a:xfrm>
            <a:off x="893617" y="36126531"/>
            <a:ext cx="25644767" cy="200055"/>
          </a:xfrm>
          <a:prstGeom prst="rect">
            <a:avLst/>
          </a:prstGeom>
        </p:spPr>
        <p:txBody>
          <a:bodyPr wrap="square">
            <a:spAutoFit/>
          </a:bodyPr>
          <a:lstStyle/>
          <a:p>
            <a:pPr marL="0" marR="0" lvl="0" indent="0" algn="ctr" defTabSz="914400" rtl="0" eaLnBrk="1" fontAlgn="auto" latinLnBrk="0" hangingPunct="1">
              <a:lnSpc>
                <a:spcPct val="100000"/>
              </a:lnSpc>
              <a:spcBef>
                <a:spcPts val="0"/>
              </a:spcBef>
              <a:spcAft>
                <a:spcPts val="0"/>
              </a:spcAft>
              <a:buClr>
                <a:schemeClr val="dk1"/>
              </a:buClr>
              <a:buSzPct val="25000"/>
              <a:buFontTx/>
              <a:buNone/>
              <a:tabLst/>
              <a:defRPr/>
            </a:pPr>
            <a:r>
              <a:rPr lang="en-US" sz="700" i="1" dirty="0">
                <a:solidFill>
                  <a:schemeClr val="bg2">
                    <a:lumMod val="50000"/>
                  </a:schemeClr>
                </a:solidFill>
              </a:rPr>
              <a:t>This material is based upon work supported by NASA through contract NNL16AA05C. Any mention of a commercial product, service, or activity in this material does not constitute NASA endorsement. Any opinions, findings, and conclusions or recommendations expressed in this material are those of the author(s) and do not necessarily reflect the views of the National Aeronautics and Space Administration and partner organizations. </a:t>
            </a:r>
          </a:p>
        </p:txBody>
      </p:sp>
      <p:pic>
        <p:nvPicPr>
          <p:cNvPr id="158" name="Picture 15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3953352" y="864365"/>
            <a:ext cx="2585032" cy="2139114"/>
          </a:xfrm>
          <a:prstGeom prst="rect">
            <a:avLst/>
          </a:prstGeom>
        </p:spPr>
      </p:pic>
      <p:sp>
        <p:nvSpPr>
          <p:cNvPr id="20" name="Text Placeholder 19"/>
          <p:cNvSpPr>
            <a:spLocks noGrp="1"/>
          </p:cNvSpPr>
          <p:nvPr>
            <p:ph type="body" sz="quarter" idx="11" hasCustomPrompt="1"/>
          </p:nvPr>
        </p:nvSpPr>
        <p:spPr>
          <a:xfrm>
            <a:off x="4704382" y="876300"/>
            <a:ext cx="18023236" cy="2171700"/>
          </a:xfrm>
        </p:spPr>
        <p:txBody>
          <a:bodyPr anchor="ctr">
            <a:normAutofit/>
          </a:bodyPr>
          <a:lstStyle>
            <a:lvl1pPr marL="0" indent="0" algn="ctr">
              <a:buNone/>
              <a:defRPr sz="5400" b="1" baseline="0">
                <a:solidFill>
                  <a:srgbClr val="B8394F"/>
                </a:solidFill>
              </a:defRPr>
            </a:lvl1pPr>
            <a:lvl2pPr marL="1371600" indent="0">
              <a:buNone/>
              <a:defRPr/>
            </a:lvl2pPr>
            <a:lvl3pPr marL="2743200" indent="0">
              <a:buNone/>
              <a:defRPr/>
            </a:lvl3pPr>
            <a:lvl4pPr marL="4114800" indent="0">
              <a:buNone/>
              <a:defRPr/>
            </a:lvl4pPr>
            <a:lvl5pPr marL="5486400" indent="0">
              <a:buNone/>
              <a:defRPr/>
            </a:lvl5pPr>
          </a:lstStyle>
          <a:p>
            <a:pPr lvl="0"/>
            <a:r>
              <a:rPr lang="en-US" dirty="0"/>
              <a:t>Project Subtitle</a:t>
            </a:r>
          </a:p>
        </p:txBody>
      </p:sp>
      <p:sp>
        <p:nvSpPr>
          <p:cNvPr id="12" name="Text Placeholder 11"/>
          <p:cNvSpPr txBox="1">
            <a:spLocks/>
          </p:cNvSpPr>
          <p:nvPr userDrawn="1"/>
        </p:nvSpPr>
        <p:spPr>
          <a:xfrm>
            <a:off x="1032388" y="34594800"/>
            <a:ext cx="5673212" cy="1066799"/>
          </a:xfrm>
          <a:prstGeom prst="rect">
            <a:avLst/>
          </a:prstGeom>
        </p:spPr>
        <p:txBody>
          <a:bodyPr anchor="ctr">
            <a:normAutofit/>
          </a:bodyPr>
          <a:lstStyle>
            <a:lvl1pPr marL="0" indent="0" algn="r" defTabSz="2743200" rtl="0" eaLnBrk="1" latinLnBrk="0" hangingPunct="1">
              <a:lnSpc>
                <a:spcPct val="90000"/>
              </a:lnSpc>
              <a:spcBef>
                <a:spcPts val="3000"/>
              </a:spcBef>
              <a:buFont typeface="Arial" panose="020B0604020202020204" pitchFamily="34" charset="0"/>
              <a:buNone/>
              <a:defRPr sz="4800" kern="1200" baseline="0">
                <a:solidFill>
                  <a:srgbClr val="9299A8"/>
                </a:solidFill>
                <a:latin typeface="+mn-lt"/>
                <a:ea typeface="+mn-ea"/>
                <a:cs typeface="+mn-cs"/>
              </a:defRPr>
            </a:lvl1pPr>
            <a:lvl2pPr marL="1371600" indent="0" algn="l" defTabSz="2743200" rtl="0" eaLnBrk="1" latinLnBrk="0" hangingPunct="1">
              <a:lnSpc>
                <a:spcPct val="90000"/>
              </a:lnSpc>
              <a:spcBef>
                <a:spcPts val="1500"/>
              </a:spcBef>
              <a:buFont typeface="Arial" panose="020B0604020202020204" pitchFamily="34" charset="0"/>
              <a:buNone/>
              <a:defRPr sz="7200" kern="1200" baseline="0">
                <a:solidFill>
                  <a:schemeClr val="tx1">
                    <a:lumMod val="75000"/>
                    <a:lumOff val="25000"/>
                  </a:schemeClr>
                </a:solidFill>
                <a:latin typeface="+mn-lt"/>
                <a:ea typeface="+mn-ea"/>
                <a:cs typeface="+mn-cs"/>
              </a:defRPr>
            </a:lvl2pPr>
            <a:lvl3pPr marL="2743200" indent="0" algn="l" defTabSz="2743200" rtl="0" eaLnBrk="1" latinLnBrk="0" hangingPunct="1">
              <a:lnSpc>
                <a:spcPct val="90000"/>
              </a:lnSpc>
              <a:spcBef>
                <a:spcPts val="1500"/>
              </a:spcBef>
              <a:buFont typeface="Arial" panose="020B0604020202020204" pitchFamily="34" charset="0"/>
              <a:buNone/>
              <a:defRPr sz="6000" kern="1200">
                <a:solidFill>
                  <a:schemeClr val="tx1">
                    <a:lumMod val="75000"/>
                    <a:lumOff val="25000"/>
                  </a:schemeClr>
                </a:solidFill>
                <a:latin typeface="+mn-lt"/>
                <a:ea typeface="+mn-ea"/>
                <a:cs typeface="+mn-cs"/>
              </a:defRPr>
            </a:lvl3pPr>
            <a:lvl4pPr marL="41148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4pPr>
            <a:lvl5pPr marL="54864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l"/>
            <a:r>
              <a:rPr lang="en-US" spc="100" baseline="0" dirty="0">
                <a:solidFill>
                  <a:schemeClr val="bg1"/>
                </a:solidFill>
              </a:rPr>
              <a:t>Summer</a:t>
            </a:r>
            <a:r>
              <a:rPr lang="en-US" dirty="0">
                <a:solidFill>
                  <a:schemeClr val="bg1"/>
                </a:solidFill>
              </a:rPr>
              <a:t> 2022|</a:t>
            </a:r>
          </a:p>
        </p:txBody>
      </p:sp>
      <p:pic>
        <p:nvPicPr>
          <p:cNvPr id="4" name="Picture 3"/>
          <p:cNvPicPr>
            <a:picLocks noChangeAspect="1"/>
          </p:cNvPicPr>
          <p:nvPr userDrawn="1"/>
        </p:nvPicPr>
        <p:blipFill>
          <a:blip r:embed="rId3" cstate="print">
            <a:biLevel thresh="50000"/>
            <a:extLst>
              <a:ext uri="{28A0092B-C50C-407E-A947-70E740481C1C}">
                <a14:useLocalDpi xmlns:a14="http://schemas.microsoft.com/office/drawing/2010/main" val="0"/>
              </a:ext>
            </a:extLst>
          </a:blip>
          <a:stretch>
            <a:fillRect/>
          </a:stretch>
        </p:blipFill>
        <p:spPr>
          <a:xfrm>
            <a:off x="23008970" y="34898289"/>
            <a:ext cx="3213614" cy="500102"/>
          </a:xfrm>
          <a:prstGeom prst="rect">
            <a:avLst/>
          </a:prstGeom>
        </p:spPr>
      </p:pic>
      <p:sp>
        <p:nvSpPr>
          <p:cNvPr id="15" name="Rectangle 14">
            <a:extLst>
              <a:ext uri="{FF2B5EF4-FFF2-40B4-BE49-F238E27FC236}">
                <a16:creationId xmlns:a16="http://schemas.microsoft.com/office/drawing/2014/main" id="{51C8F42E-C00B-4D4F-A6CA-4F1417C00DA0}"/>
              </a:ext>
            </a:extLst>
          </p:cNvPr>
          <p:cNvSpPr/>
          <p:nvPr userDrawn="1"/>
        </p:nvSpPr>
        <p:spPr>
          <a:xfrm>
            <a:off x="939743" y="3694001"/>
            <a:ext cx="25577857" cy="232517"/>
          </a:xfrm>
          <a:prstGeom prst="rect">
            <a:avLst/>
          </a:prstGeom>
          <a:solidFill>
            <a:srgbClr val="B8394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descr="A picture containing text, sign, outdoor, turn&#10;&#10;Description automatically generated">
            <a:extLst>
              <a:ext uri="{FF2B5EF4-FFF2-40B4-BE49-F238E27FC236}">
                <a16:creationId xmlns:a16="http://schemas.microsoft.com/office/drawing/2014/main" id="{D33010BC-85C0-44E5-A8E2-D5221AC0F52A}"/>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903088" y="853440"/>
            <a:ext cx="2468880" cy="2468880"/>
          </a:xfrm>
          <a:prstGeom prst="rect">
            <a:avLst/>
          </a:prstGeom>
        </p:spPr>
      </p:pic>
    </p:spTree>
    <p:extLst>
      <p:ext uri="{BB962C8B-B14F-4D97-AF65-F5344CB8AC3E}">
        <p14:creationId xmlns:p14="http://schemas.microsoft.com/office/powerpoint/2010/main" val="802720434"/>
      </p:ext>
    </p:extLst>
  </p:cSld>
  <p:clrMapOvr>
    <a:masterClrMapping/>
  </p:clrMapOvr>
  <p:extLst>
    <p:ext uri="{DCECCB84-F9BA-43D5-87BE-67443E8EF086}">
      <p15:sldGuideLst xmlns:p15="http://schemas.microsoft.com/office/powerpoint/2012/main">
        <p15:guide id="1" orient="horz" pos="552">
          <p15:clr>
            <a:srgbClr val="FBAE40"/>
          </p15:clr>
        </p15:guide>
        <p15:guide id="2" pos="576">
          <p15:clr>
            <a:srgbClr val="FBAE40"/>
          </p15:clr>
        </p15:guide>
        <p15:guide id="3" pos="16704">
          <p15:clr>
            <a:srgbClr val="FBAE40"/>
          </p15:clr>
        </p15:guide>
        <p15:guide id="4" orient="horz" pos="22464">
          <p15:clr>
            <a:srgbClr val="FBAE40"/>
          </p15:clr>
        </p15:guide>
        <p15:guide id="5" orient="horz" pos="2472">
          <p15:clr>
            <a:srgbClr val="FBAE40"/>
          </p15:clr>
        </p15:guide>
        <p15:guide id="6" orient="horz" pos="22296">
          <p15:clr>
            <a:srgbClr val="FBAE40"/>
          </p15:clr>
        </p15:guide>
        <p15:guide id="7" orient="horz" pos="21792">
          <p15:clr>
            <a:srgbClr val="FBAE40"/>
          </p15:clr>
        </p15:guide>
        <p15:guide id="8" pos="15696" userDrawn="1">
          <p15:clr>
            <a:srgbClr val="FBAE40"/>
          </p15:clr>
        </p15:guide>
        <p15:guide id="9" orient="horz" pos="21480" userDrawn="1">
          <p15:clr>
            <a:srgbClr val="FBAE40"/>
          </p15:clr>
        </p15:guide>
        <p15:guide id="10" pos="15360">
          <p15:clr>
            <a:srgbClr val="FBAE40"/>
          </p15:clr>
        </p15:guide>
        <p15:guide id="11" orient="horz" pos="2928">
          <p15:clr>
            <a:srgbClr val="FBAE40"/>
          </p15:clr>
        </p15:guide>
        <p15:guide id="14" orient="horz" pos="1920">
          <p15:clr>
            <a:srgbClr val="FBAE40"/>
          </p15:clr>
        </p15:guide>
      </p15:sldGuideLst>
    </p:ext>
  </p:extLst>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885950" y="1947342"/>
            <a:ext cx="23660100" cy="7069669"/>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1885950" y="9736667"/>
            <a:ext cx="23660100" cy="23207136"/>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1885950" y="33900542"/>
            <a:ext cx="6172200" cy="1947333"/>
          </a:xfrm>
          <a:prstGeom prst="rect">
            <a:avLst/>
          </a:prstGeom>
        </p:spPr>
        <p:txBody>
          <a:bodyPr vert="horz" lIns="91440" tIns="45720" rIns="91440" bIns="45720" rtlCol="0" anchor="ctr"/>
          <a:lstStyle>
            <a:lvl1pPr algn="l">
              <a:defRPr sz="3600">
                <a:solidFill>
                  <a:schemeClr val="tx1">
                    <a:tint val="75000"/>
                  </a:schemeClr>
                </a:solidFill>
              </a:defRPr>
            </a:lvl1pPr>
          </a:lstStyle>
          <a:p>
            <a:fld id="{36E1B08B-7429-4AC4-ACD0-EB163618B140}" type="datetimeFigureOut">
              <a:rPr lang="en-US" smtClean="0"/>
              <a:t>6/10/2022</a:t>
            </a:fld>
            <a:endParaRPr lang="en-US"/>
          </a:p>
        </p:txBody>
      </p:sp>
      <p:sp>
        <p:nvSpPr>
          <p:cNvPr id="5" name="Footer Placeholder 4"/>
          <p:cNvSpPr>
            <a:spLocks noGrp="1"/>
          </p:cNvSpPr>
          <p:nvPr>
            <p:ph type="ftr" sz="quarter" idx="3"/>
          </p:nvPr>
        </p:nvSpPr>
        <p:spPr>
          <a:xfrm>
            <a:off x="9086850" y="33900542"/>
            <a:ext cx="9258300" cy="1947333"/>
          </a:xfrm>
          <a:prstGeom prst="rect">
            <a:avLst/>
          </a:prstGeom>
        </p:spPr>
        <p:txBody>
          <a:bodyPr vert="horz" lIns="91440" tIns="45720" rIns="91440" bIns="45720" rtlCol="0" anchor="ctr"/>
          <a:lstStyle>
            <a:lvl1pPr algn="ctr">
              <a:defRPr sz="36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19373850" y="33900542"/>
            <a:ext cx="6172200" cy="1947333"/>
          </a:xfrm>
          <a:prstGeom prst="rect">
            <a:avLst/>
          </a:prstGeom>
        </p:spPr>
        <p:txBody>
          <a:bodyPr vert="horz" lIns="91440" tIns="45720" rIns="91440" bIns="45720" rtlCol="0" anchor="ctr"/>
          <a:lstStyle>
            <a:lvl1pPr algn="r">
              <a:defRPr sz="3600">
                <a:solidFill>
                  <a:schemeClr val="tx1">
                    <a:tint val="75000"/>
                  </a:schemeClr>
                </a:solidFill>
              </a:defRPr>
            </a:lvl1pPr>
          </a:lstStyle>
          <a:p>
            <a:fld id="{C98D602F-B79C-4FD9-B397-C9DAD3469C90}" type="slidenum">
              <a:rPr lang="en-US" smtClean="0"/>
              <a:t>‹#›</a:t>
            </a:fld>
            <a:endParaRPr lang="en-US"/>
          </a:p>
        </p:txBody>
      </p:sp>
    </p:spTree>
    <p:extLst>
      <p:ext uri="{BB962C8B-B14F-4D97-AF65-F5344CB8AC3E}">
        <p14:creationId xmlns:p14="http://schemas.microsoft.com/office/powerpoint/2010/main" val="413793087"/>
      </p:ext>
    </p:extLst>
  </p:cSld>
  <p:clrMap bg1="lt1" tx1="dk1" bg2="lt2" tx2="dk2" accent1="accent1" accent2="accent2" accent3="accent3" accent4="accent4" accent5="accent5" accent6="accent6" hlink="hlink" folHlink="folHlink"/>
  <p:sldLayoutIdLst>
    <p:sldLayoutId id="2147483667" r:id="rId1"/>
  </p:sldLayoutIdLst>
  <p:txStyles>
    <p:titleStyle>
      <a:lvl1pPr algn="l" defTabSz="2743200" rtl="0" eaLnBrk="1" latinLnBrk="0" hangingPunct="1">
        <a:lnSpc>
          <a:spcPct val="90000"/>
        </a:lnSpc>
        <a:spcBef>
          <a:spcPct val="0"/>
        </a:spcBef>
        <a:buNone/>
        <a:defRPr sz="13200" kern="1200">
          <a:solidFill>
            <a:schemeClr val="tx1">
              <a:lumMod val="75000"/>
              <a:lumOff val="25000"/>
            </a:schemeClr>
          </a:solidFill>
          <a:latin typeface="+mj-lt"/>
          <a:ea typeface="+mj-ea"/>
          <a:cs typeface="+mj-cs"/>
        </a:defRPr>
      </a:lvl1pPr>
    </p:titleStyle>
    <p:bodyStyle>
      <a:lvl1pPr marL="685800" indent="-685800" algn="l" defTabSz="2743200" rtl="0" eaLnBrk="1" latinLnBrk="0" hangingPunct="1">
        <a:lnSpc>
          <a:spcPct val="90000"/>
        </a:lnSpc>
        <a:spcBef>
          <a:spcPts val="3000"/>
        </a:spcBef>
        <a:buFont typeface="Arial" panose="020B0604020202020204" pitchFamily="34" charset="0"/>
        <a:buChar char="•"/>
        <a:defRPr sz="8400" kern="1200">
          <a:solidFill>
            <a:schemeClr val="tx1">
              <a:lumMod val="75000"/>
              <a:lumOff val="25000"/>
            </a:schemeClr>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7200" kern="1200" baseline="0">
          <a:solidFill>
            <a:schemeClr val="tx1">
              <a:lumMod val="75000"/>
              <a:lumOff val="25000"/>
            </a:schemeClr>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6000" kern="1200">
          <a:solidFill>
            <a:schemeClr val="tx1">
              <a:lumMod val="75000"/>
              <a:lumOff val="25000"/>
            </a:schemeClr>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lumMod val="75000"/>
              <a:lumOff val="25000"/>
            </a:schemeClr>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p:bodyStyle>
    <p:otherStyle>
      <a:defPPr>
        <a:defRPr lang="en-US"/>
      </a:defPPr>
      <a:lvl1pPr marL="0" algn="l" defTabSz="2743200" rtl="0" eaLnBrk="1" latinLnBrk="0" hangingPunct="1">
        <a:defRPr sz="5400" kern="1200">
          <a:solidFill>
            <a:schemeClr val="tx1"/>
          </a:solidFill>
          <a:latin typeface="+mn-lt"/>
          <a:ea typeface="+mn-ea"/>
          <a:cs typeface="+mn-cs"/>
        </a:defRPr>
      </a:lvl1pPr>
      <a:lvl2pPr marL="1371600" algn="l" defTabSz="2743200" rtl="0" eaLnBrk="1" latinLnBrk="0" hangingPunct="1">
        <a:defRPr sz="5400" kern="1200">
          <a:solidFill>
            <a:schemeClr val="tx1"/>
          </a:solidFill>
          <a:latin typeface="+mn-lt"/>
          <a:ea typeface="+mn-ea"/>
          <a:cs typeface="+mn-cs"/>
        </a:defRPr>
      </a:lvl2pPr>
      <a:lvl3pPr marL="2743200" algn="l" defTabSz="2743200" rtl="0" eaLnBrk="1" latinLnBrk="0" hangingPunct="1">
        <a:defRPr sz="5400" kern="1200">
          <a:solidFill>
            <a:schemeClr val="tx1"/>
          </a:solidFill>
          <a:latin typeface="+mn-lt"/>
          <a:ea typeface="+mn-ea"/>
          <a:cs typeface="+mn-cs"/>
        </a:defRPr>
      </a:lvl3pPr>
      <a:lvl4pPr marL="4114800" algn="l" defTabSz="2743200" rtl="0" eaLnBrk="1" latinLnBrk="0" hangingPunct="1">
        <a:defRPr sz="5400" kern="1200">
          <a:solidFill>
            <a:schemeClr val="tx1"/>
          </a:solidFill>
          <a:latin typeface="+mn-lt"/>
          <a:ea typeface="+mn-ea"/>
          <a:cs typeface="+mn-cs"/>
        </a:defRPr>
      </a:lvl4pPr>
      <a:lvl5pPr marL="5486400" algn="l" defTabSz="2743200" rtl="0" eaLnBrk="1" latinLnBrk="0" hangingPunct="1">
        <a:defRPr sz="5400" kern="1200">
          <a:solidFill>
            <a:schemeClr val="tx1"/>
          </a:solidFill>
          <a:latin typeface="+mn-lt"/>
          <a:ea typeface="+mn-ea"/>
          <a:cs typeface="+mn-cs"/>
        </a:defRPr>
      </a:lvl5pPr>
      <a:lvl6pPr marL="6858000" algn="l" defTabSz="2743200" rtl="0" eaLnBrk="1" latinLnBrk="0" hangingPunct="1">
        <a:defRPr sz="5400" kern="1200">
          <a:solidFill>
            <a:schemeClr val="tx1"/>
          </a:solidFill>
          <a:latin typeface="+mn-lt"/>
          <a:ea typeface="+mn-ea"/>
          <a:cs typeface="+mn-cs"/>
        </a:defRPr>
      </a:lvl6pPr>
      <a:lvl7pPr marL="8229600" algn="l" defTabSz="2743200" rtl="0" eaLnBrk="1" latinLnBrk="0" hangingPunct="1">
        <a:defRPr sz="5400" kern="1200">
          <a:solidFill>
            <a:schemeClr val="tx1"/>
          </a:solidFill>
          <a:latin typeface="+mn-lt"/>
          <a:ea typeface="+mn-ea"/>
          <a:cs typeface="+mn-cs"/>
        </a:defRPr>
      </a:lvl7pPr>
      <a:lvl8pPr marL="9601200" algn="l" defTabSz="2743200" rtl="0" eaLnBrk="1" latinLnBrk="0" hangingPunct="1">
        <a:defRPr sz="5400" kern="1200">
          <a:solidFill>
            <a:schemeClr val="tx1"/>
          </a:solidFill>
          <a:latin typeface="+mn-lt"/>
          <a:ea typeface="+mn-ea"/>
          <a:cs typeface="+mn-cs"/>
        </a:defRPr>
      </a:lvl8pPr>
      <a:lvl9pPr marL="10972800" algn="l" defTabSz="2743200" rtl="0" eaLnBrk="1" latinLnBrk="0" hangingPunct="1">
        <a:defRPr sz="5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hyperlink" Target="https://support.office.com/en-us/article/Crop-a-picture-to-fit-in-a-shape-1CE8CF89-6A19-4EE4-82CA-4F8E81469590" TargetMode="External"/><Relationship Id="rId1" Type="http://schemas.openxmlformats.org/officeDocument/2006/relationships/slideLayout" Target="../slideLayouts/slideLayout1.xml"/><Relationship Id="rId5" Type="http://schemas.openxmlformats.org/officeDocument/2006/relationships/comments" Target="../comments/comment1.xml"/><Relationship Id="rId4"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 name="Title 3"/>
          <p:cNvSpPr txBox="1">
            <a:spLocks/>
          </p:cNvSpPr>
          <p:nvPr/>
        </p:nvSpPr>
        <p:spPr>
          <a:xfrm>
            <a:off x="24995303" y="4648200"/>
            <a:ext cx="1522297" cy="29451299"/>
          </a:xfrm>
          <a:prstGeom prst="rect">
            <a:avLst/>
          </a:prstGeom>
        </p:spPr>
        <p:txBody>
          <a:bodyPr vert="vert270" anchor="t">
            <a:noAutofit/>
          </a:bodyPr>
          <a:lstStyle>
            <a:lvl1pPr algn="l" defTabSz="2743200" rtl="0" eaLnBrk="1" latinLnBrk="0" hangingPunct="1">
              <a:lnSpc>
                <a:spcPct val="90000"/>
              </a:lnSpc>
              <a:spcBef>
                <a:spcPct val="0"/>
              </a:spcBef>
              <a:buNone/>
              <a:defRPr sz="6000" b="0" kern="1200" baseline="0">
                <a:solidFill>
                  <a:srgbClr val="9299A8"/>
                </a:solidFill>
                <a:latin typeface="+mj-lt"/>
                <a:ea typeface="+mj-ea"/>
                <a:cs typeface="+mj-cs"/>
              </a:defRPr>
            </a:lvl1pPr>
          </a:lstStyle>
          <a:p>
            <a:r>
              <a:rPr lang="en-US" sz="10000" b="1" dirty="0">
                <a:solidFill>
                  <a:srgbClr val="B8394F"/>
                </a:solidFill>
              </a:rPr>
              <a:t>Study Area</a:t>
            </a:r>
            <a:r>
              <a:rPr lang="en-US" sz="10000" dirty="0">
                <a:solidFill>
                  <a:srgbClr val="B8394F"/>
                </a:solidFill>
              </a:rPr>
              <a:t> Disasters</a:t>
            </a:r>
          </a:p>
        </p:txBody>
      </p:sp>
      <p:sp>
        <p:nvSpPr>
          <p:cNvPr id="24" name="TextBox 23"/>
          <p:cNvSpPr txBox="1"/>
          <p:nvPr/>
        </p:nvSpPr>
        <p:spPr>
          <a:xfrm>
            <a:off x="936787" y="26554256"/>
            <a:ext cx="4542503" cy="769441"/>
          </a:xfrm>
          <a:prstGeom prst="rect">
            <a:avLst/>
          </a:prstGeom>
          <a:noFill/>
        </p:spPr>
        <p:txBody>
          <a:bodyPr wrap="square" rtlCol="0">
            <a:spAutoFit/>
          </a:bodyPr>
          <a:lstStyle/>
          <a:p>
            <a:r>
              <a:rPr lang="en-US" sz="4400" b="1" dirty="0">
                <a:solidFill>
                  <a:srgbClr val="B8394F"/>
                </a:solidFill>
                <a:latin typeface="Century Gothic" panose="020B0502020202020204" pitchFamily="34" charset="0"/>
              </a:rPr>
              <a:t>Team Members</a:t>
            </a:r>
          </a:p>
        </p:txBody>
      </p:sp>
      <p:sp>
        <p:nvSpPr>
          <p:cNvPr id="25" name="Text Placeholder 16"/>
          <p:cNvSpPr txBox="1">
            <a:spLocks/>
          </p:cNvSpPr>
          <p:nvPr/>
        </p:nvSpPr>
        <p:spPr>
          <a:xfrm>
            <a:off x="935899" y="27415189"/>
            <a:ext cx="9174477" cy="316834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lumOff val="25000"/>
                  </a:schemeClr>
                </a:solidFill>
                <a:latin typeface="Garamond" panose="02020404030301010803" pitchFamily="18" charset="0"/>
              </a:rPr>
              <a:t>List Team Leads first and include their title below their name. </a:t>
            </a:r>
          </a:p>
          <a:p>
            <a:r>
              <a:rPr lang="en-US" dirty="0">
                <a:solidFill>
                  <a:schemeClr val="tx1">
                    <a:lumMod val="75000"/>
                    <a:lumOff val="25000"/>
                  </a:schemeClr>
                </a:solidFill>
                <a:latin typeface="Garamond" panose="02020404030301010803" pitchFamily="18" charset="0"/>
              </a:rPr>
              <a:t>Headshots should include professional business attire.</a:t>
            </a:r>
          </a:p>
          <a:p>
            <a:r>
              <a:rPr lang="en-US" dirty="0">
                <a:solidFill>
                  <a:schemeClr val="tx1">
                    <a:lumMod val="75000"/>
                    <a:lumOff val="25000"/>
                  </a:schemeClr>
                </a:solidFill>
                <a:latin typeface="Garamond" panose="02020404030301010803" pitchFamily="18" charset="0"/>
              </a:rPr>
              <a:t>Images should be cropped to a circle shape at a 1.8” x 1.8” dimension and centered in aperture shape. Instruction on how to do this can be found </a:t>
            </a:r>
            <a:r>
              <a:rPr lang="en-US" dirty="0">
                <a:solidFill>
                  <a:schemeClr val="tx1">
                    <a:lumMod val="75000"/>
                    <a:lumOff val="25000"/>
                  </a:schemeClr>
                </a:solidFill>
                <a:latin typeface="Garamond" panose="02020404030301010803" pitchFamily="18" charset="0"/>
                <a:hlinkClick r:id="rId2"/>
              </a:rPr>
              <a:t>here</a:t>
            </a:r>
            <a:r>
              <a:rPr lang="en-US" dirty="0">
                <a:solidFill>
                  <a:schemeClr val="tx1">
                    <a:lumMod val="75000"/>
                    <a:lumOff val="25000"/>
                  </a:schemeClr>
                </a:solidFill>
                <a:latin typeface="Garamond" panose="02020404030301010803" pitchFamily="18" charset="0"/>
              </a:rPr>
              <a:t>.</a:t>
            </a:r>
          </a:p>
        </p:txBody>
      </p:sp>
      <p:sp>
        <p:nvSpPr>
          <p:cNvPr id="5" name="Text Placeholder 4"/>
          <p:cNvSpPr>
            <a:spLocks noGrp="1"/>
          </p:cNvSpPr>
          <p:nvPr>
            <p:ph type="body" sz="quarter" idx="11"/>
          </p:nvPr>
        </p:nvSpPr>
        <p:spPr/>
        <p:txBody>
          <a:bodyPr/>
          <a:lstStyle/>
          <a:p>
            <a:endParaRPr lang="en-US"/>
          </a:p>
        </p:txBody>
      </p:sp>
      <p:sp>
        <p:nvSpPr>
          <p:cNvPr id="98" name="Text Placeholder 16"/>
          <p:cNvSpPr txBox="1">
            <a:spLocks/>
          </p:cNvSpPr>
          <p:nvPr/>
        </p:nvSpPr>
        <p:spPr>
          <a:xfrm>
            <a:off x="722815" y="33095628"/>
            <a:ext cx="2872251"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spcBef>
                <a:spcPts val="0"/>
              </a:spcBef>
            </a:pPr>
            <a:r>
              <a:rPr lang="en-US" dirty="0">
                <a:solidFill>
                  <a:schemeClr val="tx1">
                    <a:lumMod val="75000"/>
                  </a:schemeClr>
                </a:solidFill>
                <a:latin typeface="Garamond" panose="02020404030301010803" pitchFamily="18" charset="0"/>
              </a:rPr>
              <a:t>Participant Name</a:t>
            </a:r>
          </a:p>
          <a:p>
            <a:pPr algn="ctr">
              <a:lnSpc>
                <a:spcPct val="100000"/>
              </a:lnSpc>
              <a:spcBef>
                <a:spcPts val="0"/>
              </a:spcBef>
            </a:pPr>
            <a:r>
              <a:rPr lang="en-US" dirty="0">
                <a:solidFill>
                  <a:schemeClr val="tx1">
                    <a:lumMod val="75000"/>
                  </a:schemeClr>
                </a:solidFill>
                <a:latin typeface="Garamond" panose="02020404030301010803" pitchFamily="18" charset="0"/>
              </a:rPr>
              <a:t>Project Lead</a:t>
            </a:r>
          </a:p>
        </p:txBody>
      </p:sp>
      <p:sp>
        <p:nvSpPr>
          <p:cNvPr id="99" name="Text Placeholder 16"/>
          <p:cNvSpPr txBox="1">
            <a:spLocks/>
          </p:cNvSpPr>
          <p:nvPr/>
        </p:nvSpPr>
        <p:spPr>
          <a:xfrm>
            <a:off x="3492336" y="33095627"/>
            <a:ext cx="2872251"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a:solidFill>
                  <a:schemeClr val="tx1">
                    <a:lumMod val="75000"/>
                  </a:schemeClr>
                </a:solidFill>
                <a:latin typeface="Garamond" panose="02020404030301010803" pitchFamily="18" charset="0"/>
              </a:rPr>
              <a:t>Participant Name</a:t>
            </a:r>
          </a:p>
        </p:txBody>
      </p:sp>
      <p:sp>
        <p:nvSpPr>
          <p:cNvPr id="100" name="Text Placeholder 16"/>
          <p:cNvSpPr txBox="1">
            <a:spLocks/>
          </p:cNvSpPr>
          <p:nvPr/>
        </p:nvSpPr>
        <p:spPr>
          <a:xfrm>
            <a:off x="6381743" y="33095628"/>
            <a:ext cx="3002160"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a:solidFill>
                  <a:schemeClr val="tx1">
                    <a:lumMod val="75000"/>
                  </a:schemeClr>
                </a:solidFill>
                <a:latin typeface="Garamond" panose="02020404030301010803" pitchFamily="18" charset="0"/>
              </a:rPr>
              <a:t>Participant Name</a:t>
            </a:r>
          </a:p>
        </p:txBody>
      </p:sp>
      <p:sp>
        <p:nvSpPr>
          <p:cNvPr id="104" name="Text Placeholder 16"/>
          <p:cNvSpPr txBox="1">
            <a:spLocks/>
          </p:cNvSpPr>
          <p:nvPr/>
        </p:nvSpPr>
        <p:spPr>
          <a:xfrm>
            <a:off x="9172303" y="33082447"/>
            <a:ext cx="3002160"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a:solidFill>
                  <a:schemeClr val="tx1">
                    <a:lumMod val="75000"/>
                  </a:schemeClr>
                </a:solidFill>
                <a:latin typeface="Garamond" panose="02020404030301010803" pitchFamily="18" charset="0"/>
              </a:rPr>
              <a:t>Participant Name</a:t>
            </a:r>
          </a:p>
        </p:txBody>
      </p:sp>
      <p:grpSp>
        <p:nvGrpSpPr>
          <p:cNvPr id="4" name="Group 3"/>
          <p:cNvGrpSpPr/>
          <p:nvPr/>
        </p:nvGrpSpPr>
        <p:grpSpPr>
          <a:xfrm>
            <a:off x="1182507" y="31048618"/>
            <a:ext cx="1605051" cy="1645920"/>
            <a:chOff x="1320903" y="31059504"/>
            <a:chExt cx="1605051" cy="1645920"/>
          </a:xfrm>
        </p:grpSpPr>
        <p:pic>
          <p:nvPicPr>
            <p:cNvPr id="47" name="Picture 46"/>
            <p:cNvPicPr>
              <a:picLocks noChangeAspect="1"/>
            </p:cNvPicPr>
            <p:nvPr/>
          </p:nvPicPr>
          <p:blipFill rotWithShape="1">
            <a:blip r:embed="rId3" cstate="print">
              <a:extLst>
                <a:ext uri="{28A0092B-C50C-407E-A947-70E740481C1C}">
                  <a14:useLocalDpi xmlns:a14="http://schemas.microsoft.com/office/drawing/2010/main" val="0"/>
                </a:ext>
              </a:extLst>
            </a:blip>
            <a:srcRect t="27873" r="68067" b="-1"/>
            <a:stretch/>
          </p:blipFill>
          <p:spPr>
            <a:xfrm>
              <a:off x="1320903" y="31059504"/>
              <a:ext cx="1605051" cy="1645920"/>
            </a:xfrm>
            <a:prstGeom prst="ellipse">
              <a:avLst/>
            </a:prstGeom>
          </p:spPr>
        </p:pic>
        <p:sp>
          <p:nvSpPr>
            <p:cNvPr id="49" name="TextBox 48"/>
            <p:cNvSpPr txBox="1"/>
            <p:nvPr/>
          </p:nvSpPr>
          <p:spPr>
            <a:xfrm rot="20028308">
              <a:off x="1468373" y="31610981"/>
              <a:ext cx="1426712" cy="457200"/>
            </a:xfrm>
            <a:prstGeom prst="rect">
              <a:avLst/>
            </a:prstGeom>
          </p:spPr>
          <p:txBody>
            <a:bodyPr wrap="square" numCol="1" spcCol="640080" rtlCol="0">
              <a:spAutoFit/>
            </a:bodyPr>
            <a:lstStyle/>
            <a:p>
              <a:pPr algn="just"/>
              <a:r>
                <a:rPr lang="en-US" sz="2000" b="1" dirty="0">
                  <a:solidFill>
                    <a:schemeClr val="bg1"/>
                  </a:solidFill>
                </a:rPr>
                <a:t>EXAMPLE</a:t>
              </a:r>
            </a:p>
          </p:txBody>
        </p:sp>
      </p:grpSp>
      <p:sp>
        <p:nvSpPr>
          <p:cNvPr id="42" name="Text Placeholder 11">
            <a:extLst>
              <a:ext uri="{FF2B5EF4-FFF2-40B4-BE49-F238E27FC236}">
                <a16:creationId xmlns:a16="http://schemas.microsoft.com/office/drawing/2014/main" id="{6B53F6D1-7A67-4850-87EE-194C08BE1316}"/>
              </a:ext>
            </a:extLst>
          </p:cNvPr>
          <p:cNvSpPr txBox="1">
            <a:spLocks/>
          </p:cNvSpPr>
          <p:nvPr/>
        </p:nvSpPr>
        <p:spPr>
          <a:xfrm>
            <a:off x="5555738" y="34770348"/>
            <a:ext cx="6404732" cy="653305"/>
          </a:xfrm>
          <a:prstGeom prst="rect">
            <a:avLst/>
          </a:prstGeom>
        </p:spPr>
        <p:txBody>
          <a:bodyPr>
            <a:noAutofit/>
          </a:bodyPr>
          <a:lstStyle>
            <a:lvl1pPr marL="0" indent="0" algn="r" defTabSz="2743200" rtl="0" eaLnBrk="1" latinLnBrk="0" hangingPunct="1">
              <a:lnSpc>
                <a:spcPct val="90000"/>
              </a:lnSpc>
              <a:spcBef>
                <a:spcPts val="3000"/>
              </a:spcBef>
              <a:buFont typeface="Arial" panose="020B0604020202020204" pitchFamily="34" charset="0"/>
              <a:buNone/>
              <a:defRPr sz="4800" kern="1200" baseline="0">
                <a:solidFill>
                  <a:srgbClr val="9299A8"/>
                </a:solidFill>
                <a:latin typeface="+mn-lt"/>
                <a:ea typeface="+mn-ea"/>
                <a:cs typeface="+mn-cs"/>
              </a:defRPr>
            </a:lvl1pPr>
            <a:lvl2pPr marL="1371600" indent="0" algn="l" defTabSz="2743200" rtl="0" eaLnBrk="1" latinLnBrk="0" hangingPunct="1">
              <a:lnSpc>
                <a:spcPct val="90000"/>
              </a:lnSpc>
              <a:spcBef>
                <a:spcPts val="1500"/>
              </a:spcBef>
              <a:buFont typeface="Arial" panose="020B0604020202020204" pitchFamily="34" charset="0"/>
              <a:buNone/>
              <a:defRPr sz="7200" kern="1200" baseline="0">
                <a:solidFill>
                  <a:schemeClr val="tx1">
                    <a:lumMod val="75000"/>
                    <a:lumOff val="25000"/>
                  </a:schemeClr>
                </a:solidFill>
                <a:latin typeface="+mn-lt"/>
                <a:ea typeface="+mn-ea"/>
                <a:cs typeface="+mn-cs"/>
              </a:defRPr>
            </a:lvl2pPr>
            <a:lvl3pPr marL="2743200" indent="0" algn="l" defTabSz="2743200" rtl="0" eaLnBrk="1" latinLnBrk="0" hangingPunct="1">
              <a:lnSpc>
                <a:spcPct val="90000"/>
              </a:lnSpc>
              <a:spcBef>
                <a:spcPts val="1500"/>
              </a:spcBef>
              <a:buFont typeface="Arial" panose="020B0604020202020204" pitchFamily="34" charset="0"/>
              <a:buNone/>
              <a:defRPr sz="6000" kern="1200">
                <a:solidFill>
                  <a:schemeClr val="tx1">
                    <a:lumMod val="75000"/>
                    <a:lumOff val="25000"/>
                  </a:schemeClr>
                </a:solidFill>
                <a:latin typeface="+mn-lt"/>
                <a:ea typeface="+mn-ea"/>
                <a:cs typeface="+mn-cs"/>
              </a:defRPr>
            </a:lvl3pPr>
            <a:lvl4pPr marL="41148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4pPr>
            <a:lvl5pPr marL="54864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l"/>
            <a:r>
              <a:rPr lang="en-US" spc="100" baseline="0" dirty="0">
                <a:solidFill>
                  <a:schemeClr val="bg1"/>
                </a:solidFill>
              </a:rPr>
              <a:t>Node Location</a:t>
            </a:r>
            <a:endParaRPr lang="en-US" dirty="0">
              <a:solidFill>
                <a:schemeClr val="bg1"/>
              </a:solidFill>
            </a:endParaRPr>
          </a:p>
        </p:txBody>
      </p:sp>
      <p:pic>
        <p:nvPicPr>
          <p:cNvPr id="34" name="Picture 33" descr="Shape, circle&#10;&#10;Description automatically generated">
            <a:extLst>
              <a:ext uri="{FF2B5EF4-FFF2-40B4-BE49-F238E27FC236}">
                <a16:creationId xmlns:a16="http://schemas.microsoft.com/office/drawing/2014/main" id="{363C5947-74FB-432E-BF64-D91856AC97CE}"/>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699819" y="30815280"/>
            <a:ext cx="2123357" cy="2103120"/>
          </a:xfrm>
          <a:prstGeom prst="rect">
            <a:avLst/>
          </a:prstGeom>
        </p:spPr>
      </p:pic>
      <p:pic>
        <p:nvPicPr>
          <p:cNvPr id="54" name="Picture 53" descr="Shape, circle&#10;&#10;Description automatically generated">
            <a:extLst>
              <a:ext uri="{FF2B5EF4-FFF2-40B4-BE49-F238E27FC236}">
                <a16:creationId xmlns:a16="http://schemas.microsoft.com/office/drawing/2014/main" id="{815403B4-48C2-49B3-977B-F35DB3860B15}"/>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811586" y="30815280"/>
            <a:ext cx="2123357" cy="2103120"/>
          </a:xfrm>
          <a:prstGeom prst="rect">
            <a:avLst/>
          </a:prstGeom>
        </p:spPr>
      </p:pic>
      <p:pic>
        <p:nvPicPr>
          <p:cNvPr id="55" name="Picture 54" descr="Shape, circle&#10;&#10;Description automatically generated">
            <a:extLst>
              <a:ext uri="{FF2B5EF4-FFF2-40B4-BE49-F238E27FC236}">
                <a16:creationId xmlns:a16="http://schemas.microsoft.com/office/drawing/2014/main" id="{3DA611D2-9A08-4A4A-B097-6D58534035C9}"/>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9588051" y="30815280"/>
            <a:ext cx="2123357" cy="2103120"/>
          </a:xfrm>
          <a:prstGeom prst="rect">
            <a:avLst/>
          </a:prstGeom>
        </p:spPr>
      </p:pic>
      <p:pic>
        <p:nvPicPr>
          <p:cNvPr id="56" name="Picture 55" descr="Shape, circle&#10;&#10;Description automatically generated">
            <a:extLst>
              <a:ext uri="{FF2B5EF4-FFF2-40B4-BE49-F238E27FC236}">
                <a16:creationId xmlns:a16="http://schemas.microsoft.com/office/drawing/2014/main" id="{4E6DE3FF-F48F-4247-86E6-81BDB911BB59}"/>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923353" y="30815280"/>
            <a:ext cx="2123357" cy="2103120"/>
          </a:xfrm>
          <a:prstGeom prst="rect">
            <a:avLst/>
          </a:prstGeom>
        </p:spPr>
      </p:pic>
      <p:sp>
        <p:nvSpPr>
          <p:cNvPr id="18" name="Text Placeholder 16">
            <a:extLst>
              <a:ext uri="{FF2B5EF4-FFF2-40B4-BE49-F238E27FC236}">
                <a16:creationId xmlns:a16="http://schemas.microsoft.com/office/drawing/2014/main" id="{34381FA2-C58A-4855-8F19-89FAA912C384}"/>
              </a:ext>
            </a:extLst>
          </p:cNvPr>
          <p:cNvSpPr txBox="1">
            <a:spLocks/>
          </p:cNvSpPr>
          <p:nvPr/>
        </p:nvSpPr>
        <p:spPr>
          <a:xfrm>
            <a:off x="945519" y="24002961"/>
            <a:ext cx="9628012" cy="1708561"/>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b="1" dirty="0">
                <a:solidFill>
                  <a:schemeClr val="tx1">
                    <a:lumMod val="75000"/>
                    <a:lumOff val="25000"/>
                  </a:schemeClr>
                </a:solidFill>
                <a:latin typeface="Garamond" panose="02020404030301010803" pitchFamily="18" charset="0"/>
              </a:rPr>
              <a:t>For ALL images – make sure all text is legible and add legends separately (so they can be moved or resized). </a:t>
            </a:r>
            <a:r>
              <a:rPr lang="en-US" dirty="0">
                <a:solidFill>
                  <a:schemeClr val="tx1">
                    <a:lumMod val="75000"/>
                    <a:lumOff val="25000"/>
                  </a:schemeClr>
                </a:solidFill>
                <a:latin typeface="Garamond" panose="02020404030301010803" pitchFamily="18" charset="0"/>
              </a:rPr>
              <a:t>If text is not editable, a team member must be available to make changes with a </a:t>
            </a:r>
            <a:r>
              <a:rPr lang="en-US" b="1" dirty="0">
                <a:solidFill>
                  <a:schemeClr val="tx1">
                    <a:lumMod val="75000"/>
                    <a:lumOff val="25000"/>
                  </a:schemeClr>
                </a:solidFill>
                <a:latin typeface="Garamond" panose="02020404030301010803" pitchFamily="18" charset="0"/>
              </a:rPr>
              <a:t>very short turn-around time </a:t>
            </a:r>
            <a:r>
              <a:rPr lang="en-US" dirty="0">
                <a:solidFill>
                  <a:schemeClr val="tx1">
                    <a:lumMod val="75000"/>
                    <a:lumOff val="25000"/>
                  </a:schemeClr>
                </a:solidFill>
                <a:latin typeface="Garamond" panose="02020404030301010803" pitchFamily="18" charset="0"/>
              </a:rPr>
              <a:t>(hours, not days) after submission.</a:t>
            </a:r>
          </a:p>
        </p:txBody>
      </p:sp>
      <p:sp>
        <p:nvSpPr>
          <p:cNvPr id="19" name="TextBox 18">
            <a:extLst>
              <a:ext uri="{FF2B5EF4-FFF2-40B4-BE49-F238E27FC236}">
                <a16:creationId xmlns:a16="http://schemas.microsoft.com/office/drawing/2014/main" id="{D947E7F0-2E79-424E-B1D6-A844169D3680}"/>
              </a:ext>
            </a:extLst>
          </p:cNvPr>
          <p:cNvSpPr txBox="1"/>
          <p:nvPr/>
        </p:nvSpPr>
        <p:spPr>
          <a:xfrm>
            <a:off x="914400" y="23121024"/>
            <a:ext cx="9628011" cy="769441"/>
          </a:xfrm>
          <a:prstGeom prst="rect">
            <a:avLst/>
          </a:prstGeom>
          <a:noFill/>
        </p:spPr>
        <p:txBody>
          <a:bodyPr wrap="square" rtlCol="0">
            <a:spAutoFit/>
          </a:bodyPr>
          <a:lstStyle/>
          <a:p>
            <a:r>
              <a:rPr lang="en-US" sz="4400" b="1" dirty="0">
                <a:solidFill>
                  <a:srgbClr val="B8394F"/>
                </a:solidFill>
                <a:latin typeface="Century Gothic" panose="020B0502020202020204" pitchFamily="34" charset="0"/>
              </a:rPr>
              <a:t>Images</a:t>
            </a:r>
          </a:p>
        </p:txBody>
      </p:sp>
      <p:sp>
        <p:nvSpPr>
          <p:cNvPr id="20" name="Text Placeholder 16">
            <a:extLst>
              <a:ext uri="{FF2B5EF4-FFF2-40B4-BE49-F238E27FC236}">
                <a16:creationId xmlns:a16="http://schemas.microsoft.com/office/drawing/2014/main" id="{F283C424-CF2E-4593-9394-3534A2F0506E}"/>
              </a:ext>
            </a:extLst>
          </p:cNvPr>
          <p:cNvSpPr txBox="1">
            <a:spLocks/>
          </p:cNvSpPr>
          <p:nvPr/>
        </p:nvSpPr>
        <p:spPr>
          <a:xfrm>
            <a:off x="14648791" y="26003711"/>
            <a:ext cx="9704089" cy="3174588"/>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schemeClr>
                </a:solidFill>
                <a:latin typeface="Garamond" panose="02020404030301010803" pitchFamily="18" charset="0"/>
              </a:rPr>
              <a:t>Include anyone who has helped you with the project.</a:t>
            </a:r>
          </a:p>
          <a:p>
            <a:r>
              <a:rPr lang="en-US" dirty="0">
                <a:solidFill>
                  <a:schemeClr val="tx1">
                    <a:lumMod val="75000"/>
                  </a:schemeClr>
                </a:solidFill>
                <a:latin typeface="Garamond" panose="02020404030301010803" pitchFamily="18" charset="0"/>
              </a:rPr>
              <a:t>If this is a continuation project, credit the previous team members and contributors.</a:t>
            </a:r>
          </a:p>
          <a:p>
            <a:r>
              <a:rPr lang="en-US" dirty="0">
                <a:solidFill>
                  <a:schemeClr val="tx1">
                    <a:lumMod val="75000"/>
                  </a:schemeClr>
                </a:solidFill>
                <a:latin typeface="Garamond" panose="02020404030301010803" pitchFamily="18" charset="0"/>
              </a:rPr>
              <a:t>If you are including affiliations, use DEVELOP as the affiliation for a </a:t>
            </a:r>
            <a:r>
              <a:rPr lang="en-US" dirty="0" err="1">
                <a:solidFill>
                  <a:schemeClr val="tx1">
                    <a:lumMod val="75000"/>
                  </a:schemeClr>
                </a:solidFill>
                <a:latin typeface="Garamond" panose="02020404030301010803" pitchFamily="18" charset="0"/>
              </a:rPr>
              <a:t>DEVELOPer</a:t>
            </a:r>
            <a:r>
              <a:rPr lang="en-US" dirty="0">
                <a:solidFill>
                  <a:schemeClr val="tx1">
                    <a:lumMod val="75000"/>
                  </a:schemeClr>
                </a:solidFill>
                <a:latin typeface="Garamond" panose="02020404030301010803" pitchFamily="18" charset="0"/>
              </a:rPr>
              <a:t> or former </a:t>
            </a:r>
            <a:r>
              <a:rPr lang="en-US" dirty="0" err="1">
                <a:solidFill>
                  <a:schemeClr val="tx1">
                    <a:lumMod val="75000"/>
                  </a:schemeClr>
                </a:solidFill>
                <a:latin typeface="Garamond" panose="02020404030301010803" pitchFamily="18" charset="0"/>
              </a:rPr>
              <a:t>DEVELOPer</a:t>
            </a:r>
            <a:r>
              <a:rPr lang="en-US" dirty="0">
                <a:solidFill>
                  <a:schemeClr val="tx1">
                    <a:lumMod val="75000"/>
                  </a:schemeClr>
                </a:solidFill>
                <a:latin typeface="Garamond" panose="02020404030301010803" pitchFamily="18" charset="0"/>
              </a:rPr>
              <a:t>—not their school or former school</a:t>
            </a:r>
            <a:r>
              <a:rPr lang="en-US" dirty="0">
                <a:latin typeface="Garamond" panose="02020404030301010803" pitchFamily="18" charset="0"/>
              </a:rPr>
              <a:t>.</a:t>
            </a:r>
            <a:endParaRPr lang="en-US" sz="2800" dirty="0">
              <a:solidFill>
                <a:schemeClr val="tx1">
                  <a:lumMod val="75000"/>
                </a:schemeClr>
              </a:solidFill>
              <a:latin typeface="Garamond" panose="02020404030301010803" pitchFamily="18" charset="0"/>
            </a:endParaRPr>
          </a:p>
          <a:p>
            <a:endParaRPr lang="en-US" dirty="0"/>
          </a:p>
        </p:txBody>
      </p:sp>
      <p:sp>
        <p:nvSpPr>
          <p:cNvPr id="21" name="TextBox 20">
            <a:extLst>
              <a:ext uri="{FF2B5EF4-FFF2-40B4-BE49-F238E27FC236}">
                <a16:creationId xmlns:a16="http://schemas.microsoft.com/office/drawing/2014/main" id="{DC30CFD0-DE2B-4A0B-AC4F-5DD72D700030}"/>
              </a:ext>
            </a:extLst>
          </p:cNvPr>
          <p:cNvSpPr txBox="1"/>
          <p:nvPr/>
        </p:nvSpPr>
        <p:spPr>
          <a:xfrm>
            <a:off x="14630400" y="25096521"/>
            <a:ext cx="7278066" cy="769441"/>
          </a:xfrm>
          <a:prstGeom prst="rect">
            <a:avLst/>
          </a:prstGeom>
          <a:noFill/>
        </p:spPr>
        <p:txBody>
          <a:bodyPr wrap="square" rtlCol="0">
            <a:spAutoFit/>
          </a:bodyPr>
          <a:lstStyle/>
          <a:p>
            <a:r>
              <a:rPr lang="en-US" sz="4400" b="1" dirty="0">
                <a:solidFill>
                  <a:srgbClr val="B8394F"/>
                </a:solidFill>
                <a:latin typeface="Century Gothic" panose="020B0502020202020204" pitchFamily="34" charset="0"/>
              </a:rPr>
              <a:t>Acknowledgements</a:t>
            </a:r>
          </a:p>
        </p:txBody>
      </p:sp>
      <p:sp>
        <p:nvSpPr>
          <p:cNvPr id="22" name="Text Placeholder 16">
            <a:extLst>
              <a:ext uri="{FF2B5EF4-FFF2-40B4-BE49-F238E27FC236}">
                <a16:creationId xmlns:a16="http://schemas.microsoft.com/office/drawing/2014/main" id="{08EF1D4D-F8F9-4DB5-A345-6B97203465C4}"/>
              </a:ext>
            </a:extLst>
          </p:cNvPr>
          <p:cNvSpPr txBox="1">
            <a:spLocks/>
          </p:cNvSpPr>
          <p:nvPr/>
        </p:nvSpPr>
        <p:spPr>
          <a:xfrm>
            <a:off x="14681086" y="30588535"/>
            <a:ext cx="9671794" cy="2103121"/>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lumOff val="25000"/>
                  </a:schemeClr>
                </a:solidFill>
                <a:latin typeface="Garamond" panose="02020404030301010803" pitchFamily="18" charset="0"/>
              </a:rPr>
              <a:t>Only use federal logos—no state or local government logos, or NGO logos.</a:t>
            </a:r>
          </a:p>
          <a:p>
            <a:r>
              <a:rPr lang="en-US" dirty="0">
                <a:solidFill>
                  <a:schemeClr val="tx1">
                    <a:lumMod val="75000"/>
                    <a:lumOff val="25000"/>
                  </a:schemeClr>
                </a:solidFill>
                <a:latin typeface="Garamond" panose="02020404030301010803" pitchFamily="18" charset="0"/>
              </a:rPr>
              <a:t>Some logos are on </a:t>
            </a:r>
            <a:r>
              <a:rPr lang="en-US" dirty="0" err="1">
                <a:solidFill>
                  <a:schemeClr val="tx1">
                    <a:lumMod val="75000"/>
                    <a:lumOff val="25000"/>
                  </a:schemeClr>
                </a:solidFill>
                <a:latin typeface="Garamond" panose="02020404030301010803" pitchFamily="18" charset="0"/>
              </a:rPr>
              <a:t>DEVELOPedia</a:t>
            </a:r>
            <a:r>
              <a:rPr lang="en-US" dirty="0">
                <a:solidFill>
                  <a:schemeClr val="tx1">
                    <a:lumMod val="75000"/>
                    <a:lumOff val="25000"/>
                  </a:schemeClr>
                </a:solidFill>
                <a:latin typeface="Garamond" panose="02020404030301010803" pitchFamily="18" charset="0"/>
              </a:rPr>
              <a:t>.</a:t>
            </a:r>
          </a:p>
          <a:p>
            <a:r>
              <a:rPr lang="en-US" dirty="0">
                <a:solidFill>
                  <a:schemeClr val="tx1">
                    <a:lumMod val="75000"/>
                    <a:lumOff val="25000"/>
                  </a:schemeClr>
                </a:solidFill>
                <a:latin typeface="Garamond" panose="02020404030301010803" pitchFamily="18" charset="0"/>
              </a:rPr>
              <a:t>Images and text should be added separately (not as an image).</a:t>
            </a:r>
          </a:p>
        </p:txBody>
      </p:sp>
      <p:sp>
        <p:nvSpPr>
          <p:cNvPr id="23" name="TextBox 22">
            <a:extLst>
              <a:ext uri="{FF2B5EF4-FFF2-40B4-BE49-F238E27FC236}">
                <a16:creationId xmlns:a16="http://schemas.microsoft.com/office/drawing/2014/main" id="{7ACC1638-12A2-4676-A12D-6DE57204266C}"/>
              </a:ext>
            </a:extLst>
          </p:cNvPr>
          <p:cNvSpPr txBox="1"/>
          <p:nvPr/>
        </p:nvSpPr>
        <p:spPr>
          <a:xfrm>
            <a:off x="14662669" y="29694294"/>
            <a:ext cx="7288030" cy="769441"/>
          </a:xfrm>
          <a:prstGeom prst="rect">
            <a:avLst/>
          </a:prstGeom>
          <a:noFill/>
        </p:spPr>
        <p:txBody>
          <a:bodyPr wrap="square" rtlCol="0">
            <a:spAutoFit/>
          </a:bodyPr>
          <a:lstStyle/>
          <a:p>
            <a:r>
              <a:rPr lang="en-US" sz="4400" b="1" dirty="0">
                <a:solidFill>
                  <a:srgbClr val="B8394F"/>
                </a:solidFill>
                <a:latin typeface="Century Gothic" panose="020B0502020202020204" pitchFamily="34" charset="0"/>
              </a:rPr>
              <a:t>Project Partners</a:t>
            </a:r>
          </a:p>
        </p:txBody>
      </p:sp>
    </p:spTree>
    <p:extLst>
      <p:ext uri="{BB962C8B-B14F-4D97-AF65-F5344CB8AC3E}">
        <p14:creationId xmlns:p14="http://schemas.microsoft.com/office/powerpoint/2010/main" val="1532886728"/>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Century Gothic">
      <a:majorFont>
        <a:latin typeface="Century Gothic" panose="020F030202020403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F03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noFill/>
      </a:spPr>
      <a:bodyPr wrap="square" rtlCol="0">
        <a:spAutoFit/>
      </a:bodyPr>
      <a:lstStyle>
        <a:defPPr>
          <a:defRPr dirty="0" smtClean="0"/>
        </a:defPPr>
      </a:lstStyle>
    </a:tx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AA137B7158B5884495B75C774E6EAA67" ma:contentTypeVersion="11" ma:contentTypeDescription="Create a new document." ma:contentTypeScope="" ma:versionID="86d0b29d60577673ac2a80c771800e8d">
  <xsd:schema xmlns:xsd="http://www.w3.org/2001/XMLSchema" xmlns:xs="http://www.w3.org/2001/XMLSchema" xmlns:p="http://schemas.microsoft.com/office/2006/metadata/properties" xmlns:ns2="21e6a8e8-1dff-48a6-ab9b-8d556c6946c0" xmlns:ns3="7df78d0b-135a-4de7-9166-7c181cd87fb4" targetNamespace="http://schemas.microsoft.com/office/2006/metadata/properties" ma:root="true" ma:fieldsID="1742b45ea780c5805b1395eedee79f51" ns2:_="" ns3:_="">
    <xsd:import namespace="21e6a8e8-1dff-48a6-ab9b-8d556c6946c0"/>
    <xsd:import namespace="7df78d0b-135a-4de7-9166-7c181cd87fb4"/>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element ref="ns2:MediaServiceDateTaken" minOccurs="0"/>
                <xsd:element ref="ns2:MediaServiceAutoTags" minOccurs="0"/>
                <xsd:element ref="ns2:MediaServiceGenerationTime" minOccurs="0"/>
                <xsd:element ref="ns2:MediaServiceEventHashCode" minOccurs="0"/>
                <xsd:element ref="ns2: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1e6a8e8-1dff-48a6-ab9b-8d556c6946c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AutoTags" ma:index="15" nillable="true" ma:displayName="Tags" ma:internalName="MediaServiceAutoTags"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7df78d0b-135a-4de7-9166-7c181cd87fb4"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EA19850C-B132-4F9E-91AE-B86D28DA0AF3}">
  <ds:schemaRefs>
    <ds:schemaRef ds:uri="http://purl.org/dc/elements/1.1/"/>
    <ds:schemaRef ds:uri="http://schemas.microsoft.com/office/2006/metadata/properties"/>
    <ds:schemaRef ds:uri="http://schemas.microsoft.com/office/2006/documentManagement/types"/>
    <ds:schemaRef ds:uri="http://purl.org/dc/terms/"/>
    <ds:schemaRef ds:uri="http://schemas.openxmlformats.org/package/2006/metadata/core-properties"/>
    <ds:schemaRef ds:uri="7df78d0b-135a-4de7-9166-7c181cd87fb4"/>
    <ds:schemaRef ds:uri="http://purl.org/dc/dcmitype/"/>
    <ds:schemaRef ds:uri="http://schemas.microsoft.com/office/infopath/2007/PartnerControls"/>
    <ds:schemaRef ds:uri="21e6a8e8-1dff-48a6-ab9b-8d556c6946c0"/>
    <ds:schemaRef ds:uri="http://www.w3.org/XML/1998/namespace"/>
  </ds:schemaRefs>
</ds:datastoreItem>
</file>

<file path=customXml/itemProps2.xml><?xml version="1.0" encoding="utf-8"?>
<ds:datastoreItem xmlns:ds="http://schemas.openxmlformats.org/officeDocument/2006/customXml" ds:itemID="{CEE7F321-9404-409B-8A43-4AF9B7083E3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1e6a8e8-1dff-48a6-ab9b-8d556c6946c0"/>
    <ds:schemaRef ds:uri="7df78d0b-135a-4de7-9166-7c181cd87fb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D90CFEE1-6CF9-48A4-847C-73FF7C6846BA}">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 Theme</Template>
  <TotalTime>35475</TotalTime>
  <Words>212</Words>
  <Application>Microsoft Office PowerPoint</Application>
  <PresentationFormat>Custom</PresentationFormat>
  <Paragraphs>22</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Century Gothic</vt:lpstr>
      <vt:lpstr>Garamond</vt:lpstr>
      <vt:lpstr>Office Theme</vt:lpstr>
      <vt:lpstr>PowerPoint Presentation</vt:lpstr>
    </vt:vector>
  </TitlesOfParts>
  <Company>HPES ACES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Hunter, Shanise Y. (LARC-E3)[SSAI DEVELOP]</dc:creator>
  <cp:lastModifiedBy>Hunter, Shanise Y. (LARC-E3)[SSAI DEVELOP]</cp:lastModifiedBy>
  <cp:revision>211</cp:revision>
  <dcterms:created xsi:type="dcterms:W3CDTF">2019-02-05T16:32:03Z</dcterms:created>
  <dcterms:modified xsi:type="dcterms:W3CDTF">2022-06-10T14:51:25Z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0x010100AA137B7158B5884495B75C774E6EAA67</vt:lpwstr>
  </property>
</Properties>
</file>